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8"/>
  </p:notesMasterIdLst>
  <p:handoutMasterIdLst>
    <p:handoutMasterId r:id="rId29"/>
  </p:handoutMasterIdLst>
  <p:sldIdLst>
    <p:sldId id="333" r:id="rId2"/>
    <p:sldId id="594" r:id="rId3"/>
    <p:sldId id="673" r:id="rId4"/>
    <p:sldId id="830" r:id="rId5"/>
    <p:sldId id="791" r:id="rId6"/>
    <p:sldId id="792" r:id="rId7"/>
    <p:sldId id="794" r:id="rId8"/>
    <p:sldId id="798" r:id="rId9"/>
    <p:sldId id="800" r:id="rId10"/>
    <p:sldId id="802" r:id="rId11"/>
    <p:sldId id="804" r:id="rId12"/>
    <p:sldId id="806" r:id="rId13"/>
    <p:sldId id="808" r:id="rId14"/>
    <p:sldId id="729" r:id="rId15"/>
    <p:sldId id="674" r:id="rId16"/>
    <p:sldId id="831" r:id="rId17"/>
    <p:sldId id="810" r:id="rId18"/>
    <p:sldId id="812" r:id="rId19"/>
    <p:sldId id="814" r:id="rId20"/>
    <p:sldId id="816" r:id="rId21"/>
    <p:sldId id="818" r:id="rId22"/>
    <p:sldId id="820" r:id="rId23"/>
    <p:sldId id="822" r:id="rId24"/>
    <p:sldId id="827" r:id="rId25"/>
    <p:sldId id="779" r:id="rId26"/>
    <p:sldId id="780" r:id="rId2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2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A00"/>
    <a:srgbClr val="C7EAFD"/>
    <a:srgbClr val="D3EDFA"/>
    <a:srgbClr val="F2A16A"/>
    <a:srgbClr val="FF9678"/>
    <a:srgbClr val="FE7684"/>
    <a:srgbClr val="FA966E"/>
    <a:srgbClr val="3EB135"/>
    <a:srgbClr val="FADBD9"/>
    <a:srgbClr val="33A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9" autoAdjust="0"/>
    <p:restoredTop sz="84866" autoAdjust="0"/>
  </p:normalViewPr>
  <p:slideViewPr>
    <p:cSldViewPr snapToGrid="0">
      <p:cViewPr varScale="1">
        <p:scale>
          <a:sx n="98" d="100"/>
          <a:sy n="98" d="100"/>
        </p:scale>
        <p:origin x="786" y="132"/>
      </p:cViewPr>
      <p:guideLst>
        <p:guide orient="horz" pos="2160"/>
        <p:guide pos="3250"/>
      </p:guideLst>
    </p:cSldViewPr>
  </p:slideViewPr>
  <p:outlineViewPr>
    <p:cViewPr>
      <p:scale>
        <a:sx n="33" d="100"/>
        <a:sy n="33" d="100"/>
      </p:scale>
      <p:origin x="0" y="40842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6DBEF-DBEA-4E8C-95F8-2DFBC4E02199}" type="datetimeFigureOut">
              <a:rPr lang="zh-TW" altLang="en-US" smtClean="0"/>
              <a:t>2025/2/4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EAE3C-C861-46E1-AB45-AAA39B7D0C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6727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7BE57-ABF5-4E41-BC61-61961DA241EA}" type="datetimeFigureOut">
              <a:rPr lang="zh-TW" altLang="en-US" smtClean="0"/>
              <a:t>2025/2/4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05749-F685-4E58-9FD2-DACE093895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9549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這個模組我在操作時，題目會印出放在校園中，學生闖關會更有感覺。</a:t>
            </a:r>
            <a:endParaRPr lang="en-US" altLang="zh-TW" dirty="0"/>
          </a:p>
          <a:p>
            <a:r>
              <a:rPr lang="zh-TW" altLang="en-US" dirty="0"/>
              <a:t>分享的這個模組，我將題目放入</a:t>
            </a:r>
            <a:r>
              <a:rPr lang="en-US" altLang="zh-TW" dirty="0"/>
              <a:t>LINE</a:t>
            </a:r>
            <a:r>
              <a:rPr lang="zh-TW" altLang="en-US" dirty="0"/>
              <a:t>，老師操作更輕量，老師只要讓學生用手機或平版掃</a:t>
            </a:r>
            <a:r>
              <a:rPr lang="en-US" altLang="zh-TW" dirty="0" err="1"/>
              <a:t>QR</a:t>
            </a:r>
            <a:r>
              <a:rPr lang="en-US" altLang="zh-TW" dirty="0"/>
              <a:t> CODE</a:t>
            </a:r>
            <a:r>
              <a:rPr lang="zh-TW" altLang="en-US" dirty="0"/>
              <a:t>，就可以開始玩，一般學生需要</a:t>
            </a:r>
            <a:r>
              <a:rPr lang="en-US" altLang="zh-TW" dirty="0"/>
              <a:t>90</a:t>
            </a:r>
            <a:r>
              <a:rPr lang="zh-TW" altLang="en-US" dirty="0"/>
              <a:t>分鐘（如果老師不太提供提示），老師只要最後再用這個</a:t>
            </a:r>
            <a:r>
              <a:rPr lang="en-US" altLang="zh-TW" dirty="0"/>
              <a:t>PPT</a:t>
            </a:r>
            <a:r>
              <a:rPr lang="zh-TW" altLang="en-US" dirty="0"/>
              <a:t>講解即可。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5749-F685-4E58-9FD2-DACE0938959A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555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老師可以提示一下：兩個口會變成回，而且每一紙片都會用上，而且只會用上一次。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5749-F685-4E58-9FD2-DACE0938959A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4586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dirty="0"/>
                  <a:t>這個關卡是結合化學元素表，第一次是聽王漢克老師分享，將題目略作變化。</a:t>
                </a:r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這一題很多學生會困住，其實就是</a:t>
                </a:r>
                <a:r>
                  <a:rPr lang="en-US" altLang="zh-TW" dirty="0" err="1" smtClean="0"/>
                  <a:t>abc+abc</a:t>
                </a:r>
                <a:r>
                  <a:rPr lang="en-US" altLang="zh-TW" dirty="0" smtClean="0"/>
                  <a:t>=</a:t>
                </a:r>
                <a:r>
                  <a:rPr lang="en-US" altLang="zh-TW" dirty="0" err="1" smtClean="0"/>
                  <a:t>dcaa</a:t>
                </a:r>
                <a:r>
                  <a:rPr lang="zh-TW" altLang="en-US" dirty="0" smtClean="0"/>
                  <a:t>，推出</a:t>
                </a:r>
                <a:r>
                  <a:rPr lang="en-US" altLang="zh-TW" dirty="0" err="1" smtClean="0"/>
                  <a:t>abc</a:t>
                </a:r>
                <a:r>
                  <a:rPr lang="en-US" altLang="zh-TW" dirty="0" smtClean="0"/>
                  <a:t>=683</a:t>
                </a:r>
                <a:r>
                  <a:rPr lang="zh-TW" altLang="en-US" dirty="0" smtClean="0"/>
                  <a:t>。</a:t>
                </a:r>
                <a:endParaRPr lang="en-US" altLang="zh-TW" dirty="0" smtClean="0"/>
              </a:p>
              <a:p>
                <a:r>
                  <a:rPr lang="zh-TW" altLang="en-US" dirty="0" smtClean="0"/>
                  <a:t>通常學生會很開心輸入</a:t>
                </a:r>
                <a:r>
                  <a:rPr lang="en-US" altLang="zh-TW" dirty="0" smtClean="0"/>
                  <a:t>683</a:t>
                </a:r>
                <a:r>
                  <a:rPr lang="zh-TW" altLang="en-US" dirty="0" smtClean="0"/>
                  <a:t>，我設定系統會跳出記得要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「</a:t>
                </a:r>
                <a:r>
                  <a:rPr lang="zh-TW" altLang="en-US" dirty="0" smtClean="0"/>
                  <a:t>誠實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」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endPara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沒錯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取諧音梗（</a:t>
                </a:r>
                <a:r>
                  <a:rPr lang="en-US" altLang="zh-TW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10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），所以答案是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6830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</a:t>
                </a:r>
                <a:endParaRPr lang="zh-TW" altLang="en-US" dirty="0"/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5749-F685-4E58-9FD2-DACE0938959A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9665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這一題很多學生會困住，其實就是</a:t>
                </a:r>
                <a:r>
                  <a:rPr lang="en-US" altLang="zh-TW" dirty="0" err="1" smtClean="0"/>
                  <a:t>abc+abc</a:t>
                </a:r>
                <a:r>
                  <a:rPr lang="en-US" altLang="zh-TW" dirty="0" smtClean="0"/>
                  <a:t>=</a:t>
                </a:r>
                <a:r>
                  <a:rPr lang="en-US" altLang="zh-TW" dirty="0" err="1" smtClean="0"/>
                  <a:t>dcaa</a:t>
                </a:r>
                <a:r>
                  <a:rPr lang="zh-TW" altLang="en-US" dirty="0" smtClean="0"/>
                  <a:t>，推出</a:t>
                </a:r>
                <a:r>
                  <a:rPr lang="en-US" altLang="zh-TW" dirty="0" err="1" smtClean="0"/>
                  <a:t>abc</a:t>
                </a:r>
                <a:r>
                  <a:rPr lang="en-US" altLang="zh-TW" dirty="0" smtClean="0"/>
                  <a:t>=683</a:t>
                </a:r>
                <a:r>
                  <a:rPr lang="zh-TW" altLang="en-US" dirty="0" smtClean="0"/>
                  <a:t>。</a:t>
                </a:r>
                <a:endParaRPr lang="en-US" altLang="zh-TW" dirty="0" smtClean="0"/>
              </a:p>
              <a:p>
                <a:r>
                  <a:rPr lang="zh-TW" altLang="en-US" dirty="0" smtClean="0"/>
                  <a:t>通常學生會很開心輸入</a:t>
                </a:r>
                <a:r>
                  <a:rPr lang="en-US" altLang="zh-TW" dirty="0" smtClean="0"/>
                  <a:t>683</a:t>
                </a:r>
                <a:r>
                  <a:rPr lang="zh-TW" altLang="en-US" dirty="0" smtClean="0"/>
                  <a:t>，我設定系統會跳出記得要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「</a:t>
                </a:r>
                <a:r>
                  <a:rPr lang="zh-TW" altLang="en-US" dirty="0" smtClean="0"/>
                  <a:t>誠實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」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endPara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沒錯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取諧音梗（</a:t>
                </a:r>
                <a:r>
                  <a:rPr lang="en-US" altLang="zh-TW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10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），所以答案是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6830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</a:t>
                </a:r>
                <a:endParaRPr lang="zh-TW" altLang="en-US" dirty="0"/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5749-F685-4E58-9FD2-DACE0938959A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9902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dirty="0"/>
                  <a:t>這一題我會開玩笑問學生：如果真的要暴力嘗試有幾種可能？</a:t>
                </a:r>
                <a:endParaRPr lang="en-US" altLang="zh-TW" dirty="0"/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3=20160</m:t>
                    </m:r>
                    <m:r>
                      <a:rPr lang="zh-TW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種</m:t>
                    </m:r>
                  </m:oMath>
                </a14:m>
                <a:r>
                  <a:rPr lang="zh-TW" altLang="en-US" dirty="0"/>
                  <a:t>，所以學生不能利用暴力解法。</a:t>
                </a:r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這一題很多學生會困住，其實就是</a:t>
                </a:r>
                <a:r>
                  <a:rPr lang="en-US" altLang="zh-TW" dirty="0" err="1" smtClean="0"/>
                  <a:t>abc+abc</a:t>
                </a:r>
                <a:r>
                  <a:rPr lang="en-US" altLang="zh-TW" dirty="0" smtClean="0"/>
                  <a:t>=</a:t>
                </a:r>
                <a:r>
                  <a:rPr lang="en-US" altLang="zh-TW" dirty="0" err="1" smtClean="0"/>
                  <a:t>dcaa</a:t>
                </a:r>
                <a:r>
                  <a:rPr lang="zh-TW" altLang="en-US" dirty="0" smtClean="0"/>
                  <a:t>，推出</a:t>
                </a:r>
                <a:r>
                  <a:rPr lang="en-US" altLang="zh-TW" dirty="0" err="1" smtClean="0"/>
                  <a:t>abc</a:t>
                </a:r>
                <a:r>
                  <a:rPr lang="en-US" altLang="zh-TW" dirty="0" smtClean="0"/>
                  <a:t>=683</a:t>
                </a:r>
                <a:r>
                  <a:rPr lang="zh-TW" altLang="en-US" dirty="0" smtClean="0"/>
                  <a:t>。</a:t>
                </a:r>
                <a:endParaRPr lang="en-US" altLang="zh-TW" dirty="0" smtClean="0"/>
              </a:p>
              <a:p>
                <a:r>
                  <a:rPr lang="zh-TW" altLang="en-US" dirty="0" smtClean="0"/>
                  <a:t>通常學生會很開心輸入</a:t>
                </a:r>
                <a:r>
                  <a:rPr lang="en-US" altLang="zh-TW" dirty="0" smtClean="0"/>
                  <a:t>683</a:t>
                </a:r>
                <a:r>
                  <a:rPr lang="zh-TW" altLang="en-US" dirty="0" smtClean="0"/>
                  <a:t>，我設定系統會跳出記得要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「</a:t>
                </a:r>
                <a:r>
                  <a:rPr lang="zh-TW" altLang="en-US" dirty="0" smtClean="0"/>
                  <a:t>誠實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」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endPara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沒錯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取諧音梗（</a:t>
                </a:r>
                <a:r>
                  <a:rPr lang="en-US" altLang="zh-TW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10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），所以答案是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6830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</a:t>
                </a:r>
                <a:endParaRPr lang="zh-TW" altLang="en-US" dirty="0"/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5749-F685-4E58-9FD2-DACE0938959A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8837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5749-F685-4E58-9FD2-DACE0938959A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5289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請學生再輸入：藍藥丸。</a:t>
            </a:r>
            <a:endParaRPr lang="en-US" altLang="zh-TW" dirty="0"/>
          </a:p>
          <a:p>
            <a:r>
              <a:rPr lang="zh-TW" altLang="en-US" dirty="0"/>
              <a:t>進入藍線遊戲。</a:t>
            </a:r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5749-F685-4E58-9FD2-DACE0938959A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1800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dirty="0"/>
                  <a:t>這一題問學生：鄭正、鄭復會想到什麼？四個會想到什麼？誘導學生去想到象限。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這一題很多學生會困住，其實就是</a:t>
                </a:r>
                <a:r>
                  <a:rPr lang="en-US" altLang="zh-TW" dirty="0" err="1" smtClean="0"/>
                  <a:t>abc+abc</a:t>
                </a:r>
                <a:r>
                  <a:rPr lang="en-US" altLang="zh-TW" dirty="0" smtClean="0"/>
                  <a:t>=</a:t>
                </a:r>
                <a:r>
                  <a:rPr lang="en-US" altLang="zh-TW" dirty="0" err="1" smtClean="0"/>
                  <a:t>dcaa</a:t>
                </a:r>
                <a:r>
                  <a:rPr lang="zh-TW" altLang="en-US" dirty="0" smtClean="0"/>
                  <a:t>，推出</a:t>
                </a:r>
                <a:r>
                  <a:rPr lang="en-US" altLang="zh-TW" dirty="0" err="1" smtClean="0"/>
                  <a:t>abc</a:t>
                </a:r>
                <a:r>
                  <a:rPr lang="en-US" altLang="zh-TW" dirty="0" smtClean="0"/>
                  <a:t>=683</a:t>
                </a:r>
                <a:r>
                  <a:rPr lang="zh-TW" altLang="en-US" dirty="0" smtClean="0"/>
                  <a:t>。</a:t>
                </a:r>
                <a:endParaRPr lang="en-US" altLang="zh-TW" dirty="0" smtClean="0"/>
              </a:p>
              <a:p>
                <a:r>
                  <a:rPr lang="zh-TW" altLang="en-US" dirty="0" smtClean="0"/>
                  <a:t>通常學生會很開心輸入</a:t>
                </a:r>
                <a:r>
                  <a:rPr lang="en-US" altLang="zh-TW" dirty="0" smtClean="0"/>
                  <a:t>683</a:t>
                </a:r>
                <a:r>
                  <a:rPr lang="zh-TW" altLang="en-US" dirty="0" smtClean="0"/>
                  <a:t>，我設定系統會跳出記得要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「</a:t>
                </a:r>
                <a:r>
                  <a:rPr lang="zh-TW" altLang="en-US" dirty="0" smtClean="0"/>
                  <a:t>誠實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」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endPara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沒錯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取諧音梗（</a:t>
                </a:r>
                <a:r>
                  <a:rPr lang="en-US" altLang="zh-TW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10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），所以答案是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6830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</a:t>
                </a:r>
                <a:endParaRPr lang="zh-TW" altLang="en-US" dirty="0"/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5749-F685-4E58-9FD2-DACE0938959A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30923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這一題很多學生會困住，其實就是</a:t>
                </a:r>
                <a:r>
                  <a:rPr lang="en-US" altLang="zh-TW" dirty="0" err="1" smtClean="0"/>
                  <a:t>abc+abc</a:t>
                </a:r>
                <a:r>
                  <a:rPr lang="en-US" altLang="zh-TW" dirty="0" smtClean="0"/>
                  <a:t>=</a:t>
                </a:r>
                <a:r>
                  <a:rPr lang="en-US" altLang="zh-TW" dirty="0" err="1" smtClean="0"/>
                  <a:t>dcaa</a:t>
                </a:r>
                <a:r>
                  <a:rPr lang="zh-TW" altLang="en-US" dirty="0" smtClean="0"/>
                  <a:t>，推出</a:t>
                </a:r>
                <a:r>
                  <a:rPr lang="en-US" altLang="zh-TW" dirty="0" err="1" smtClean="0"/>
                  <a:t>abc</a:t>
                </a:r>
                <a:r>
                  <a:rPr lang="en-US" altLang="zh-TW" dirty="0" smtClean="0"/>
                  <a:t>=683</a:t>
                </a:r>
                <a:r>
                  <a:rPr lang="zh-TW" altLang="en-US" dirty="0" smtClean="0"/>
                  <a:t>。</a:t>
                </a:r>
                <a:endParaRPr lang="en-US" altLang="zh-TW" dirty="0" smtClean="0"/>
              </a:p>
              <a:p>
                <a:r>
                  <a:rPr lang="zh-TW" altLang="en-US" dirty="0" smtClean="0"/>
                  <a:t>通常學生會很開心輸入</a:t>
                </a:r>
                <a:r>
                  <a:rPr lang="en-US" altLang="zh-TW" dirty="0" smtClean="0"/>
                  <a:t>683</a:t>
                </a:r>
                <a:r>
                  <a:rPr lang="zh-TW" altLang="en-US" dirty="0" smtClean="0"/>
                  <a:t>，我設定系統會跳出記得要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「</a:t>
                </a:r>
                <a:r>
                  <a:rPr lang="zh-TW" altLang="en-US" dirty="0" smtClean="0"/>
                  <a:t>誠實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」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endPara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沒錯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取諧音梗（</a:t>
                </a:r>
                <a:r>
                  <a:rPr lang="en-US" altLang="zh-TW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10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），所以答案是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6830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</a:t>
                </a:r>
                <a:endParaRPr lang="zh-TW" altLang="en-US" dirty="0"/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5749-F685-4E58-9FD2-DACE0938959A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2789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這一題很多學生會困住，其實就是</a:t>
                </a:r>
                <a:r>
                  <a:rPr lang="en-US" altLang="zh-TW" dirty="0" err="1" smtClean="0"/>
                  <a:t>abc+abc</a:t>
                </a:r>
                <a:r>
                  <a:rPr lang="en-US" altLang="zh-TW" dirty="0" smtClean="0"/>
                  <a:t>=</a:t>
                </a:r>
                <a:r>
                  <a:rPr lang="en-US" altLang="zh-TW" dirty="0" err="1" smtClean="0"/>
                  <a:t>dcaa</a:t>
                </a:r>
                <a:r>
                  <a:rPr lang="zh-TW" altLang="en-US" dirty="0" smtClean="0"/>
                  <a:t>，推出</a:t>
                </a:r>
                <a:r>
                  <a:rPr lang="en-US" altLang="zh-TW" dirty="0" err="1" smtClean="0"/>
                  <a:t>abc</a:t>
                </a:r>
                <a:r>
                  <a:rPr lang="en-US" altLang="zh-TW" dirty="0" smtClean="0"/>
                  <a:t>=683</a:t>
                </a:r>
                <a:r>
                  <a:rPr lang="zh-TW" altLang="en-US" dirty="0" smtClean="0"/>
                  <a:t>。</a:t>
                </a:r>
                <a:endParaRPr lang="en-US" altLang="zh-TW" dirty="0" smtClean="0"/>
              </a:p>
              <a:p>
                <a:r>
                  <a:rPr lang="zh-TW" altLang="en-US" dirty="0" smtClean="0"/>
                  <a:t>通常學生會很開心輸入</a:t>
                </a:r>
                <a:r>
                  <a:rPr lang="en-US" altLang="zh-TW" dirty="0" smtClean="0"/>
                  <a:t>683</a:t>
                </a:r>
                <a:r>
                  <a:rPr lang="zh-TW" altLang="en-US" dirty="0" smtClean="0"/>
                  <a:t>，我設定系統會跳出記得要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「</a:t>
                </a:r>
                <a:r>
                  <a:rPr lang="zh-TW" altLang="en-US" dirty="0" smtClean="0"/>
                  <a:t>誠實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」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endPara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沒錯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取諧音梗（</a:t>
                </a:r>
                <a:r>
                  <a:rPr lang="en-US" altLang="zh-TW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10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），所以答案是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6830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</a:t>
                </a:r>
                <a:endParaRPr lang="zh-TW" altLang="en-US" dirty="0"/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5749-F685-4E58-9FD2-DACE0938959A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01164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這一題很多學生會困住，其實就是</a:t>
                </a:r>
                <a:r>
                  <a:rPr lang="en-US" altLang="zh-TW" dirty="0" err="1" smtClean="0"/>
                  <a:t>abc+abc</a:t>
                </a:r>
                <a:r>
                  <a:rPr lang="en-US" altLang="zh-TW" dirty="0" smtClean="0"/>
                  <a:t>=</a:t>
                </a:r>
                <a:r>
                  <a:rPr lang="en-US" altLang="zh-TW" dirty="0" err="1" smtClean="0"/>
                  <a:t>dcaa</a:t>
                </a:r>
                <a:r>
                  <a:rPr lang="zh-TW" altLang="en-US" dirty="0" smtClean="0"/>
                  <a:t>，推出</a:t>
                </a:r>
                <a:r>
                  <a:rPr lang="en-US" altLang="zh-TW" dirty="0" err="1" smtClean="0"/>
                  <a:t>abc</a:t>
                </a:r>
                <a:r>
                  <a:rPr lang="en-US" altLang="zh-TW" dirty="0" smtClean="0"/>
                  <a:t>=683</a:t>
                </a:r>
                <a:r>
                  <a:rPr lang="zh-TW" altLang="en-US" dirty="0" smtClean="0"/>
                  <a:t>。</a:t>
                </a:r>
                <a:endParaRPr lang="en-US" altLang="zh-TW" dirty="0" smtClean="0"/>
              </a:p>
              <a:p>
                <a:r>
                  <a:rPr lang="zh-TW" altLang="en-US" dirty="0" smtClean="0"/>
                  <a:t>通常學生會很開心輸入</a:t>
                </a:r>
                <a:r>
                  <a:rPr lang="en-US" altLang="zh-TW" dirty="0" smtClean="0"/>
                  <a:t>683</a:t>
                </a:r>
                <a:r>
                  <a:rPr lang="zh-TW" altLang="en-US" dirty="0" smtClean="0"/>
                  <a:t>，我設定系統會跳出記得要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「</a:t>
                </a:r>
                <a:r>
                  <a:rPr lang="zh-TW" altLang="en-US" dirty="0" smtClean="0"/>
                  <a:t>誠實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」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endPara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沒錯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取諧音梗（</a:t>
                </a:r>
                <a:r>
                  <a:rPr lang="en-US" altLang="zh-TW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10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），所以答案是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6830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</a:t>
                </a:r>
                <a:endParaRPr lang="zh-TW" altLang="en-US" dirty="0"/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5749-F685-4E58-9FD2-DACE0938959A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4488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原則上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～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人一組，太少人難以討論破關，太多則有人會混水摸魚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5749-F685-4E58-9FD2-DACE0938959A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46334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這一題很多學生會困住，其實就是</a:t>
                </a:r>
                <a:r>
                  <a:rPr lang="en-US" altLang="zh-TW" dirty="0" err="1" smtClean="0"/>
                  <a:t>abc+abc</a:t>
                </a:r>
                <a:r>
                  <a:rPr lang="en-US" altLang="zh-TW" dirty="0" smtClean="0"/>
                  <a:t>=</a:t>
                </a:r>
                <a:r>
                  <a:rPr lang="en-US" altLang="zh-TW" dirty="0" err="1" smtClean="0"/>
                  <a:t>dcaa</a:t>
                </a:r>
                <a:r>
                  <a:rPr lang="zh-TW" altLang="en-US" dirty="0" smtClean="0"/>
                  <a:t>，推出</a:t>
                </a:r>
                <a:r>
                  <a:rPr lang="en-US" altLang="zh-TW" dirty="0" err="1" smtClean="0"/>
                  <a:t>abc</a:t>
                </a:r>
                <a:r>
                  <a:rPr lang="en-US" altLang="zh-TW" dirty="0" smtClean="0"/>
                  <a:t>=683</a:t>
                </a:r>
                <a:r>
                  <a:rPr lang="zh-TW" altLang="en-US" dirty="0" smtClean="0"/>
                  <a:t>。</a:t>
                </a:r>
                <a:endParaRPr lang="en-US" altLang="zh-TW" dirty="0" smtClean="0"/>
              </a:p>
              <a:p>
                <a:r>
                  <a:rPr lang="zh-TW" altLang="en-US" dirty="0" smtClean="0"/>
                  <a:t>通常學生會很開心輸入</a:t>
                </a:r>
                <a:r>
                  <a:rPr lang="en-US" altLang="zh-TW" dirty="0" smtClean="0"/>
                  <a:t>683</a:t>
                </a:r>
                <a:r>
                  <a:rPr lang="zh-TW" altLang="en-US" dirty="0" smtClean="0"/>
                  <a:t>，我設定系統會跳出記得要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「</a:t>
                </a:r>
                <a:r>
                  <a:rPr lang="zh-TW" altLang="en-US" dirty="0" smtClean="0"/>
                  <a:t>誠實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」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endPara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沒錯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取諧音梗（</a:t>
                </a:r>
                <a:r>
                  <a:rPr lang="en-US" altLang="zh-TW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10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），所以答案是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6830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</a:t>
                </a:r>
                <a:endParaRPr lang="zh-TW" altLang="en-US" dirty="0"/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5749-F685-4E58-9FD2-DACE0938959A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260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這一題很多學生會困住，其實就是</a:t>
                </a:r>
                <a:r>
                  <a:rPr lang="en-US" altLang="zh-TW" dirty="0" err="1" smtClean="0"/>
                  <a:t>abc+abc</a:t>
                </a:r>
                <a:r>
                  <a:rPr lang="en-US" altLang="zh-TW" dirty="0" smtClean="0"/>
                  <a:t>=</a:t>
                </a:r>
                <a:r>
                  <a:rPr lang="en-US" altLang="zh-TW" dirty="0" err="1" smtClean="0"/>
                  <a:t>dcaa</a:t>
                </a:r>
                <a:r>
                  <a:rPr lang="zh-TW" altLang="en-US" dirty="0" smtClean="0"/>
                  <a:t>，推出</a:t>
                </a:r>
                <a:r>
                  <a:rPr lang="en-US" altLang="zh-TW" dirty="0" err="1" smtClean="0"/>
                  <a:t>abc</a:t>
                </a:r>
                <a:r>
                  <a:rPr lang="en-US" altLang="zh-TW" dirty="0" smtClean="0"/>
                  <a:t>=683</a:t>
                </a:r>
                <a:r>
                  <a:rPr lang="zh-TW" altLang="en-US" dirty="0" smtClean="0"/>
                  <a:t>。</a:t>
                </a:r>
                <a:endParaRPr lang="en-US" altLang="zh-TW" dirty="0" smtClean="0"/>
              </a:p>
              <a:p>
                <a:r>
                  <a:rPr lang="zh-TW" altLang="en-US" dirty="0" smtClean="0"/>
                  <a:t>通常學生會很開心輸入</a:t>
                </a:r>
                <a:r>
                  <a:rPr lang="en-US" altLang="zh-TW" dirty="0" smtClean="0"/>
                  <a:t>683</a:t>
                </a:r>
                <a:r>
                  <a:rPr lang="zh-TW" altLang="en-US" dirty="0" smtClean="0"/>
                  <a:t>，我設定系統會跳出記得要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「</a:t>
                </a:r>
                <a:r>
                  <a:rPr lang="zh-TW" altLang="en-US" dirty="0" smtClean="0"/>
                  <a:t>誠實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」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endPara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沒錯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取諧音梗（</a:t>
                </a:r>
                <a:r>
                  <a:rPr lang="en-US" altLang="zh-TW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10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），所以答案是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6830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</a:t>
                </a:r>
                <a:endParaRPr lang="zh-TW" altLang="en-US" dirty="0"/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5749-F685-4E58-9FD2-DACE0938959A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14389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這一題很多學生會困住，其實就是</a:t>
                </a:r>
                <a:r>
                  <a:rPr lang="en-US" altLang="zh-TW" dirty="0" err="1" smtClean="0"/>
                  <a:t>abc+abc</a:t>
                </a:r>
                <a:r>
                  <a:rPr lang="en-US" altLang="zh-TW" dirty="0" smtClean="0"/>
                  <a:t>=</a:t>
                </a:r>
                <a:r>
                  <a:rPr lang="en-US" altLang="zh-TW" dirty="0" err="1" smtClean="0"/>
                  <a:t>dcaa</a:t>
                </a:r>
                <a:r>
                  <a:rPr lang="zh-TW" altLang="en-US" dirty="0" smtClean="0"/>
                  <a:t>，推出</a:t>
                </a:r>
                <a:r>
                  <a:rPr lang="en-US" altLang="zh-TW" dirty="0" err="1" smtClean="0"/>
                  <a:t>abc</a:t>
                </a:r>
                <a:r>
                  <a:rPr lang="en-US" altLang="zh-TW" dirty="0" smtClean="0"/>
                  <a:t>=683</a:t>
                </a:r>
                <a:r>
                  <a:rPr lang="zh-TW" altLang="en-US" dirty="0" smtClean="0"/>
                  <a:t>。</a:t>
                </a:r>
                <a:endParaRPr lang="en-US" altLang="zh-TW" dirty="0" smtClean="0"/>
              </a:p>
              <a:p>
                <a:r>
                  <a:rPr lang="zh-TW" altLang="en-US" dirty="0" smtClean="0"/>
                  <a:t>通常學生會很開心輸入</a:t>
                </a:r>
                <a:r>
                  <a:rPr lang="en-US" altLang="zh-TW" dirty="0" smtClean="0"/>
                  <a:t>683</a:t>
                </a:r>
                <a:r>
                  <a:rPr lang="zh-TW" altLang="en-US" dirty="0" smtClean="0"/>
                  <a:t>，我設定系統會跳出記得要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「</a:t>
                </a:r>
                <a:r>
                  <a:rPr lang="zh-TW" altLang="en-US" dirty="0" smtClean="0"/>
                  <a:t>誠實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」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endPara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沒錯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取諧音梗（</a:t>
                </a:r>
                <a:r>
                  <a:rPr lang="en-US" altLang="zh-TW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10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），所以答案是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6830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</a:t>
                </a:r>
                <a:endParaRPr lang="zh-TW" altLang="en-US" dirty="0"/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5749-F685-4E58-9FD2-DACE0938959A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37747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zh-TW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這一題很多學生會困住，其實就是</a:t>
                </a:r>
                <a:r>
                  <a:rPr lang="en-US" altLang="zh-TW" dirty="0" err="1" smtClean="0"/>
                  <a:t>abc+abc</a:t>
                </a:r>
                <a:r>
                  <a:rPr lang="en-US" altLang="zh-TW" dirty="0" smtClean="0"/>
                  <a:t>=</a:t>
                </a:r>
                <a:r>
                  <a:rPr lang="en-US" altLang="zh-TW" dirty="0" err="1" smtClean="0"/>
                  <a:t>dcaa</a:t>
                </a:r>
                <a:r>
                  <a:rPr lang="zh-TW" altLang="en-US" dirty="0" smtClean="0"/>
                  <a:t>，推出</a:t>
                </a:r>
                <a:r>
                  <a:rPr lang="en-US" altLang="zh-TW" dirty="0" err="1" smtClean="0"/>
                  <a:t>abc</a:t>
                </a:r>
                <a:r>
                  <a:rPr lang="en-US" altLang="zh-TW" dirty="0" smtClean="0"/>
                  <a:t>=683</a:t>
                </a:r>
                <a:r>
                  <a:rPr lang="zh-TW" altLang="en-US" dirty="0" smtClean="0"/>
                  <a:t>。</a:t>
                </a:r>
                <a:endParaRPr lang="en-US" altLang="zh-TW" dirty="0" smtClean="0"/>
              </a:p>
              <a:p>
                <a:r>
                  <a:rPr lang="zh-TW" altLang="en-US" dirty="0" smtClean="0"/>
                  <a:t>通常學生會很開心輸入</a:t>
                </a:r>
                <a:r>
                  <a:rPr lang="en-US" altLang="zh-TW" dirty="0" smtClean="0"/>
                  <a:t>683</a:t>
                </a:r>
                <a:r>
                  <a:rPr lang="zh-TW" altLang="en-US" dirty="0" smtClean="0"/>
                  <a:t>，我設定系統會跳出記得要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「</a:t>
                </a:r>
                <a:r>
                  <a:rPr lang="zh-TW" altLang="en-US" dirty="0" smtClean="0"/>
                  <a:t>誠實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」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endPara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沒錯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取諧音梗（</a:t>
                </a:r>
                <a:r>
                  <a:rPr lang="en-US" altLang="zh-TW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10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），所以答案是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6830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</a:t>
                </a:r>
                <a:endParaRPr lang="zh-TW" altLang="en-US" dirty="0"/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5749-F685-4E58-9FD2-DACE0938959A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32236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請學生再輸入：紅藥丸。</a:t>
            </a:r>
            <a:endParaRPr lang="en-US" altLang="zh-TW" dirty="0"/>
          </a:p>
          <a:p>
            <a:r>
              <a:rPr lang="zh-TW" altLang="en-US" dirty="0"/>
              <a:t>進入紅線遊戲。</a:t>
            </a:r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5749-F685-4E58-9FD2-DACE0938959A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78087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如果學生秀出紅線和藍線過關畫面，就可以請他輸入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「函數關係」，就會得到最終過關畫面：回到地球。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LINE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的遊戲都是關鍵字引發題目，它們是一個函數關係，如果有時間我會再教學生做自己的模組。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有些學生產出滿不錯的喔。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5749-F685-4E58-9FD2-DACE0938959A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8491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當學生解開第二題時，請老師悄悄放這張投影片。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5749-F685-4E58-9FD2-DACE0938959A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0736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5749-F685-4E58-9FD2-DACE0938959A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0838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這一題答案是：</a:t>
            </a:r>
            <a:r>
              <a:rPr lang="en-US" altLang="zh-TW" dirty="0"/>
              <a:t>O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因為倒數計時：</a:t>
            </a:r>
            <a:r>
              <a:rPr lang="en-US" altLang="zh-TW" dirty="0"/>
              <a:t>Ten</a:t>
            </a:r>
            <a:r>
              <a:rPr lang="zh-TW" altLang="en-US" dirty="0"/>
              <a:t>、</a:t>
            </a:r>
            <a:r>
              <a:rPr lang="en-US" altLang="zh-TW" dirty="0"/>
              <a:t>Nine</a:t>
            </a:r>
            <a:r>
              <a:rPr lang="zh-TW" altLang="en-US" dirty="0"/>
              <a:t>、</a:t>
            </a:r>
            <a:r>
              <a:rPr lang="en-US" altLang="zh-TW" dirty="0"/>
              <a:t>Eight</a:t>
            </a:r>
            <a:r>
              <a:rPr lang="zh-TW" altLang="en-US" dirty="0"/>
              <a:t>、</a:t>
            </a:r>
            <a:r>
              <a:rPr lang="en-US" altLang="zh-TW" dirty="0"/>
              <a:t>Seven</a:t>
            </a:r>
            <a:r>
              <a:rPr lang="zh-TW" altLang="en-US" dirty="0"/>
              <a:t>、</a:t>
            </a:r>
            <a:r>
              <a:rPr lang="en-US" altLang="zh-TW" dirty="0"/>
              <a:t>Six</a:t>
            </a:r>
            <a:r>
              <a:rPr lang="zh-TW" altLang="en-US" dirty="0"/>
              <a:t>、</a:t>
            </a:r>
            <a:r>
              <a:rPr lang="en-US" altLang="zh-TW" dirty="0"/>
              <a:t>Five</a:t>
            </a:r>
            <a:r>
              <a:rPr lang="zh-TW" altLang="en-US" dirty="0"/>
              <a:t>、</a:t>
            </a:r>
            <a:r>
              <a:rPr lang="en-US" altLang="zh-TW" dirty="0"/>
              <a:t>Four</a:t>
            </a:r>
            <a:r>
              <a:rPr lang="zh-TW" altLang="en-US" dirty="0"/>
              <a:t>、</a:t>
            </a:r>
            <a:r>
              <a:rPr lang="en-US" altLang="zh-TW" dirty="0"/>
              <a:t>Three</a:t>
            </a:r>
            <a:r>
              <a:rPr lang="zh-TW" altLang="en-US" dirty="0"/>
              <a:t>、</a:t>
            </a:r>
            <a:r>
              <a:rPr lang="en-US" altLang="zh-TW" dirty="0"/>
              <a:t>Two</a:t>
            </a:r>
            <a:r>
              <a:rPr lang="zh-TW" altLang="en-US" dirty="0"/>
              <a:t>、</a:t>
            </a:r>
            <a:r>
              <a:rPr lang="en-US" altLang="zh-TW" dirty="0"/>
              <a:t>One</a:t>
            </a:r>
            <a:r>
              <a:rPr lang="zh-TW" altLang="en-US" dirty="0"/>
              <a:t>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5749-F685-4E58-9FD2-DACE0938959A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4705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這一題通常需要提示。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5749-F685-4E58-9FD2-DACE0938959A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7783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萬一網路有問題，老師也可用</a:t>
            </a:r>
            <a:r>
              <a:rPr lang="en-US" altLang="zh-TW" dirty="0" err="1"/>
              <a:t>PPT</a:t>
            </a:r>
            <a:r>
              <a:rPr lang="zh-TW" altLang="en-US" dirty="0"/>
              <a:t>一題一題秀出來。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5749-F685-4E58-9FD2-DACE0938959A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3189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5749-F685-4E58-9FD2-DACE0938959A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8127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老師可以提醒學生一下，這兩個數字不一定相同。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05749-F685-4E58-9FD2-DACE0938959A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6044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537" y="6444766"/>
            <a:ext cx="997125" cy="342233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單元名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EAFD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3" name="Picture 5" descr="E:\龍騰\PPT-62802-MD1佩珠#389(109.09.28)\LINK\62804\主題底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r="726"/>
          <a:stretch/>
        </p:blipFill>
        <p:spPr bwMode="auto">
          <a:xfrm>
            <a:off x="0" y="4430914"/>
            <a:ext cx="12192000" cy="242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537" y="6444766"/>
            <a:ext cx="997125" cy="34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1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重點整理">
    <p:bg>
      <p:bgPr>
        <a:solidFill>
          <a:schemeClr val="accent1"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圖說文字 3"/>
          <p:cNvSpPr/>
          <p:nvPr userDrawn="1"/>
        </p:nvSpPr>
        <p:spPr>
          <a:xfrm>
            <a:off x="266046" y="333155"/>
            <a:ext cx="11635961" cy="6125440"/>
          </a:xfrm>
          <a:custGeom>
            <a:avLst/>
            <a:gdLst>
              <a:gd name="connsiteX0" fmla="*/ 0 w 11598637"/>
              <a:gd name="connsiteY0" fmla="*/ 1032097 h 6192456"/>
              <a:gd name="connsiteX1" fmla="*/ 1032097 w 11598637"/>
              <a:gd name="connsiteY1" fmla="*/ 0 h 6192456"/>
              <a:gd name="connsiteX2" fmla="*/ 1933106 w 11598637"/>
              <a:gd name="connsiteY2" fmla="*/ 0 h 6192456"/>
              <a:gd name="connsiteX3" fmla="*/ 1933106 w 11598637"/>
              <a:gd name="connsiteY3" fmla="*/ 0 h 6192456"/>
              <a:gd name="connsiteX4" fmla="*/ 4832765 w 11598637"/>
              <a:gd name="connsiteY4" fmla="*/ 0 h 6192456"/>
              <a:gd name="connsiteX5" fmla="*/ 10566540 w 11598637"/>
              <a:gd name="connsiteY5" fmla="*/ 0 h 6192456"/>
              <a:gd name="connsiteX6" fmla="*/ 11598637 w 11598637"/>
              <a:gd name="connsiteY6" fmla="*/ 1032097 h 6192456"/>
              <a:gd name="connsiteX7" fmla="*/ 11598637 w 11598637"/>
              <a:gd name="connsiteY7" fmla="*/ 3612266 h 6192456"/>
              <a:gd name="connsiteX8" fmla="*/ 11598637 w 11598637"/>
              <a:gd name="connsiteY8" fmla="*/ 3612266 h 6192456"/>
              <a:gd name="connsiteX9" fmla="*/ 11598637 w 11598637"/>
              <a:gd name="connsiteY9" fmla="*/ 5160380 h 6192456"/>
              <a:gd name="connsiteX10" fmla="*/ 11598637 w 11598637"/>
              <a:gd name="connsiteY10" fmla="*/ 5160359 h 6192456"/>
              <a:gd name="connsiteX11" fmla="*/ 10566540 w 11598637"/>
              <a:gd name="connsiteY11" fmla="*/ 6192456 h 6192456"/>
              <a:gd name="connsiteX12" fmla="*/ 4832765 w 11598637"/>
              <a:gd name="connsiteY12" fmla="*/ 6192456 h 6192456"/>
              <a:gd name="connsiteX13" fmla="*/ 4702435 w 11598637"/>
              <a:gd name="connsiteY13" fmla="*/ 6575521 h 6192456"/>
              <a:gd name="connsiteX14" fmla="*/ 1933106 w 11598637"/>
              <a:gd name="connsiteY14" fmla="*/ 6192456 h 6192456"/>
              <a:gd name="connsiteX15" fmla="*/ 1032097 w 11598637"/>
              <a:gd name="connsiteY15" fmla="*/ 6192456 h 6192456"/>
              <a:gd name="connsiteX16" fmla="*/ 0 w 11598637"/>
              <a:gd name="connsiteY16" fmla="*/ 5160359 h 6192456"/>
              <a:gd name="connsiteX17" fmla="*/ 0 w 11598637"/>
              <a:gd name="connsiteY17" fmla="*/ 5160380 h 6192456"/>
              <a:gd name="connsiteX18" fmla="*/ 0 w 11598637"/>
              <a:gd name="connsiteY18" fmla="*/ 3612266 h 6192456"/>
              <a:gd name="connsiteX19" fmla="*/ 0 w 11598637"/>
              <a:gd name="connsiteY19" fmla="*/ 3612266 h 6192456"/>
              <a:gd name="connsiteX20" fmla="*/ 0 w 11598637"/>
              <a:gd name="connsiteY20" fmla="*/ 1032097 h 6192456"/>
              <a:gd name="connsiteX0" fmla="*/ 1346 w 11599983"/>
              <a:gd name="connsiteY0" fmla="*/ 1037241 h 6580665"/>
              <a:gd name="connsiteX1" fmla="*/ 1033443 w 11599983"/>
              <a:gd name="connsiteY1" fmla="*/ 5144 h 6580665"/>
              <a:gd name="connsiteX2" fmla="*/ 1934452 w 11599983"/>
              <a:gd name="connsiteY2" fmla="*/ 5144 h 6580665"/>
              <a:gd name="connsiteX3" fmla="*/ 1934452 w 11599983"/>
              <a:gd name="connsiteY3" fmla="*/ 5144 h 6580665"/>
              <a:gd name="connsiteX4" fmla="*/ 4834111 w 11599983"/>
              <a:gd name="connsiteY4" fmla="*/ 5144 h 6580665"/>
              <a:gd name="connsiteX5" fmla="*/ 10567886 w 11599983"/>
              <a:gd name="connsiteY5" fmla="*/ 5144 h 6580665"/>
              <a:gd name="connsiteX6" fmla="*/ 11599983 w 11599983"/>
              <a:gd name="connsiteY6" fmla="*/ 1037241 h 6580665"/>
              <a:gd name="connsiteX7" fmla="*/ 11599983 w 11599983"/>
              <a:gd name="connsiteY7" fmla="*/ 3617410 h 6580665"/>
              <a:gd name="connsiteX8" fmla="*/ 11599983 w 11599983"/>
              <a:gd name="connsiteY8" fmla="*/ 3617410 h 6580665"/>
              <a:gd name="connsiteX9" fmla="*/ 11599983 w 11599983"/>
              <a:gd name="connsiteY9" fmla="*/ 5165524 h 6580665"/>
              <a:gd name="connsiteX10" fmla="*/ 11599983 w 11599983"/>
              <a:gd name="connsiteY10" fmla="*/ 5165503 h 6580665"/>
              <a:gd name="connsiteX11" fmla="*/ 10567886 w 11599983"/>
              <a:gd name="connsiteY11" fmla="*/ 6197600 h 6580665"/>
              <a:gd name="connsiteX12" fmla="*/ 4834111 w 11599983"/>
              <a:gd name="connsiteY12" fmla="*/ 6197600 h 6580665"/>
              <a:gd name="connsiteX13" fmla="*/ 4703781 w 11599983"/>
              <a:gd name="connsiteY13" fmla="*/ 6580665 h 6580665"/>
              <a:gd name="connsiteX14" fmla="*/ 1934452 w 11599983"/>
              <a:gd name="connsiteY14" fmla="*/ 6197600 h 6580665"/>
              <a:gd name="connsiteX15" fmla="*/ 1033443 w 11599983"/>
              <a:gd name="connsiteY15" fmla="*/ 6197600 h 6580665"/>
              <a:gd name="connsiteX16" fmla="*/ 1346 w 11599983"/>
              <a:gd name="connsiteY16" fmla="*/ 5165503 h 6580665"/>
              <a:gd name="connsiteX17" fmla="*/ 1346 w 11599983"/>
              <a:gd name="connsiteY17" fmla="*/ 5165524 h 6580665"/>
              <a:gd name="connsiteX18" fmla="*/ 1346 w 11599983"/>
              <a:gd name="connsiteY18" fmla="*/ 3617410 h 6580665"/>
              <a:gd name="connsiteX19" fmla="*/ 1346 w 11599983"/>
              <a:gd name="connsiteY19" fmla="*/ 3617410 h 6580665"/>
              <a:gd name="connsiteX20" fmla="*/ 1346 w 11599983"/>
              <a:gd name="connsiteY20" fmla="*/ 1037241 h 6580665"/>
              <a:gd name="connsiteX0" fmla="*/ 1346 w 11599983"/>
              <a:gd name="connsiteY0" fmla="*/ 1037241 h 6580665"/>
              <a:gd name="connsiteX1" fmla="*/ 1033443 w 11599983"/>
              <a:gd name="connsiteY1" fmla="*/ 5144 h 6580665"/>
              <a:gd name="connsiteX2" fmla="*/ 1934452 w 11599983"/>
              <a:gd name="connsiteY2" fmla="*/ 5144 h 6580665"/>
              <a:gd name="connsiteX3" fmla="*/ 1934452 w 11599983"/>
              <a:gd name="connsiteY3" fmla="*/ 5144 h 6580665"/>
              <a:gd name="connsiteX4" fmla="*/ 4834111 w 11599983"/>
              <a:gd name="connsiteY4" fmla="*/ 5144 h 6580665"/>
              <a:gd name="connsiteX5" fmla="*/ 10567886 w 11599983"/>
              <a:gd name="connsiteY5" fmla="*/ 5144 h 6580665"/>
              <a:gd name="connsiteX6" fmla="*/ 11599983 w 11599983"/>
              <a:gd name="connsiteY6" fmla="*/ 1037241 h 6580665"/>
              <a:gd name="connsiteX7" fmla="*/ 11599983 w 11599983"/>
              <a:gd name="connsiteY7" fmla="*/ 3617410 h 6580665"/>
              <a:gd name="connsiteX8" fmla="*/ 11599983 w 11599983"/>
              <a:gd name="connsiteY8" fmla="*/ 3617410 h 6580665"/>
              <a:gd name="connsiteX9" fmla="*/ 11599983 w 11599983"/>
              <a:gd name="connsiteY9" fmla="*/ 5165524 h 6580665"/>
              <a:gd name="connsiteX10" fmla="*/ 11599983 w 11599983"/>
              <a:gd name="connsiteY10" fmla="*/ 5165503 h 6580665"/>
              <a:gd name="connsiteX11" fmla="*/ 10567886 w 11599983"/>
              <a:gd name="connsiteY11" fmla="*/ 6197600 h 6580665"/>
              <a:gd name="connsiteX12" fmla="*/ 4834111 w 11599983"/>
              <a:gd name="connsiteY12" fmla="*/ 6197600 h 6580665"/>
              <a:gd name="connsiteX13" fmla="*/ 4703781 w 11599983"/>
              <a:gd name="connsiteY13" fmla="*/ 6580665 h 6580665"/>
              <a:gd name="connsiteX14" fmla="*/ 1934452 w 11599983"/>
              <a:gd name="connsiteY14" fmla="*/ 6197600 h 6580665"/>
              <a:gd name="connsiteX15" fmla="*/ 1033443 w 11599983"/>
              <a:gd name="connsiteY15" fmla="*/ 6197600 h 6580665"/>
              <a:gd name="connsiteX16" fmla="*/ 1346 w 11599983"/>
              <a:gd name="connsiteY16" fmla="*/ 5165503 h 6580665"/>
              <a:gd name="connsiteX17" fmla="*/ 1346 w 11599983"/>
              <a:gd name="connsiteY17" fmla="*/ 5165524 h 6580665"/>
              <a:gd name="connsiteX18" fmla="*/ 1346 w 11599983"/>
              <a:gd name="connsiteY18" fmla="*/ 3617410 h 6580665"/>
              <a:gd name="connsiteX19" fmla="*/ 1346 w 11599983"/>
              <a:gd name="connsiteY19" fmla="*/ 3617410 h 6580665"/>
              <a:gd name="connsiteX20" fmla="*/ 1346 w 11599983"/>
              <a:gd name="connsiteY20" fmla="*/ 1037241 h 6580665"/>
              <a:gd name="connsiteX0" fmla="*/ 1346 w 11614001"/>
              <a:gd name="connsiteY0" fmla="*/ 1037241 h 6580665"/>
              <a:gd name="connsiteX1" fmla="*/ 1033443 w 11614001"/>
              <a:gd name="connsiteY1" fmla="*/ 5144 h 6580665"/>
              <a:gd name="connsiteX2" fmla="*/ 1934452 w 11614001"/>
              <a:gd name="connsiteY2" fmla="*/ 5144 h 6580665"/>
              <a:gd name="connsiteX3" fmla="*/ 1934452 w 11614001"/>
              <a:gd name="connsiteY3" fmla="*/ 5144 h 6580665"/>
              <a:gd name="connsiteX4" fmla="*/ 4834111 w 11614001"/>
              <a:gd name="connsiteY4" fmla="*/ 5144 h 6580665"/>
              <a:gd name="connsiteX5" fmla="*/ 10891977 w 11614001"/>
              <a:gd name="connsiteY5" fmla="*/ 39868 h 6580665"/>
              <a:gd name="connsiteX6" fmla="*/ 11599983 w 11614001"/>
              <a:gd name="connsiteY6" fmla="*/ 1037241 h 6580665"/>
              <a:gd name="connsiteX7" fmla="*/ 11599983 w 11614001"/>
              <a:gd name="connsiteY7" fmla="*/ 3617410 h 6580665"/>
              <a:gd name="connsiteX8" fmla="*/ 11599983 w 11614001"/>
              <a:gd name="connsiteY8" fmla="*/ 3617410 h 6580665"/>
              <a:gd name="connsiteX9" fmla="*/ 11599983 w 11614001"/>
              <a:gd name="connsiteY9" fmla="*/ 5165524 h 6580665"/>
              <a:gd name="connsiteX10" fmla="*/ 11599983 w 11614001"/>
              <a:gd name="connsiteY10" fmla="*/ 5165503 h 6580665"/>
              <a:gd name="connsiteX11" fmla="*/ 10567886 w 11614001"/>
              <a:gd name="connsiteY11" fmla="*/ 6197600 h 6580665"/>
              <a:gd name="connsiteX12" fmla="*/ 4834111 w 11614001"/>
              <a:gd name="connsiteY12" fmla="*/ 6197600 h 6580665"/>
              <a:gd name="connsiteX13" fmla="*/ 4703781 w 11614001"/>
              <a:gd name="connsiteY13" fmla="*/ 6580665 h 6580665"/>
              <a:gd name="connsiteX14" fmla="*/ 1934452 w 11614001"/>
              <a:gd name="connsiteY14" fmla="*/ 6197600 h 6580665"/>
              <a:gd name="connsiteX15" fmla="*/ 1033443 w 11614001"/>
              <a:gd name="connsiteY15" fmla="*/ 6197600 h 6580665"/>
              <a:gd name="connsiteX16" fmla="*/ 1346 w 11614001"/>
              <a:gd name="connsiteY16" fmla="*/ 5165503 h 6580665"/>
              <a:gd name="connsiteX17" fmla="*/ 1346 w 11614001"/>
              <a:gd name="connsiteY17" fmla="*/ 5165524 h 6580665"/>
              <a:gd name="connsiteX18" fmla="*/ 1346 w 11614001"/>
              <a:gd name="connsiteY18" fmla="*/ 3617410 h 6580665"/>
              <a:gd name="connsiteX19" fmla="*/ 1346 w 11614001"/>
              <a:gd name="connsiteY19" fmla="*/ 3617410 h 6580665"/>
              <a:gd name="connsiteX20" fmla="*/ 1346 w 11614001"/>
              <a:gd name="connsiteY20" fmla="*/ 1037241 h 6580665"/>
              <a:gd name="connsiteX0" fmla="*/ 1346 w 11599983"/>
              <a:gd name="connsiteY0" fmla="*/ 1037241 h 6580665"/>
              <a:gd name="connsiteX1" fmla="*/ 1033443 w 11599983"/>
              <a:gd name="connsiteY1" fmla="*/ 5144 h 6580665"/>
              <a:gd name="connsiteX2" fmla="*/ 1934452 w 11599983"/>
              <a:gd name="connsiteY2" fmla="*/ 5144 h 6580665"/>
              <a:gd name="connsiteX3" fmla="*/ 1934452 w 11599983"/>
              <a:gd name="connsiteY3" fmla="*/ 5144 h 6580665"/>
              <a:gd name="connsiteX4" fmla="*/ 4834111 w 11599983"/>
              <a:gd name="connsiteY4" fmla="*/ 5144 h 6580665"/>
              <a:gd name="connsiteX5" fmla="*/ 10891977 w 11599983"/>
              <a:gd name="connsiteY5" fmla="*/ 39868 h 6580665"/>
              <a:gd name="connsiteX6" fmla="*/ 11599983 w 11599983"/>
              <a:gd name="connsiteY6" fmla="*/ 1037241 h 6580665"/>
              <a:gd name="connsiteX7" fmla="*/ 11599983 w 11599983"/>
              <a:gd name="connsiteY7" fmla="*/ 3617410 h 6580665"/>
              <a:gd name="connsiteX8" fmla="*/ 11599983 w 11599983"/>
              <a:gd name="connsiteY8" fmla="*/ 3617410 h 6580665"/>
              <a:gd name="connsiteX9" fmla="*/ 11599983 w 11599983"/>
              <a:gd name="connsiteY9" fmla="*/ 5165524 h 6580665"/>
              <a:gd name="connsiteX10" fmla="*/ 11599983 w 11599983"/>
              <a:gd name="connsiteY10" fmla="*/ 5165503 h 6580665"/>
              <a:gd name="connsiteX11" fmla="*/ 10567886 w 11599983"/>
              <a:gd name="connsiteY11" fmla="*/ 6197600 h 6580665"/>
              <a:gd name="connsiteX12" fmla="*/ 4834111 w 11599983"/>
              <a:gd name="connsiteY12" fmla="*/ 6197600 h 6580665"/>
              <a:gd name="connsiteX13" fmla="*/ 4703781 w 11599983"/>
              <a:gd name="connsiteY13" fmla="*/ 6580665 h 6580665"/>
              <a:gd name="connsiteX14" fmla="*/ 1934452 w 11599983"/>
              <a:gd name="connsiteY14" fmla="*/ 6197600 h 6580665"/>
              <a:gd name="connsiteX15" fmla="*/ 1033443 w 11599983"/>
              <a:gd name="connsiteY15" fmla="*/ 6197600 h 6580665"/>
              <a:gd name="connsiteX16" fmla="*/ 1346 w 11599983"/>
              <a:gd name="connsiteY16" fmla="*/ 5165503 h 6580665"/>
              <a:gd name="connsiteX17" fmla="*/ 1346 w 11599983"/>
              <a:gd name="connsiteY17" fmla="*/ 5165524 h 6580665"/>
              <a:gd name="connsiteX18" fmla="*/ 1346 w 11599983"/>
              <a:gd name="connsiteY18" fmla="*/ 3617410 h 6580665"/>
              <a:gd name="connsiteX19" fmla="*/ 1346 w 11599983"/>
              <a:gd name="connsiteY19" fmla="*/ 3617410 h 6580665"/>
              <a:gd name="connsiteX20" fmla="*/ 1346 w 11599983"/>
              <a:gd name="connsiteY20" fmla="*/ 1037241 h 6580665"/>
              <a:gd name="connsiteX0" fmla="*/ 1346 w 11599983"/>
              <a:gd name="connsiteY0" fmla="*/ 1037241 h 6580665"/>
              <a:gd name="connsiteX1" fmla="*/ 1033443 w 11599983"/>
              <a:gd name="connsiteY1" fmla="*/ 5144 h 6580665"/>
              <a:gd name="connsiteX2" fmla="*/ 1934452 w 11599983"/>
              <a:gd name="connsiteY2" fmla="*/ 5144 h 6580665"/>
              <a:gd name="connsiteX3" fmla="*/ 1934452 w 11599983"/>
              <a:gd name="connsiteY3" fmla="*/ 5144 h 6580665"/>
              <a:gd name="connsiteX4" fmla="*/ 4834111 w 11599983"/>
              <a:gd name="connsiteY4" fmla="*/ 5144 h 6580665"/>
              <a:gd name="connsiteX5" fmla="*/ 10891977 w 11599983"/>
              <a:gd name="connsiteY5" fmla="*/ 39868 h 6580665"/>
              <a:gd name="connsiteX6" fmla="*/ 11599983 w 11599983"/>
              <a:gd name="connsiteY6" fmla="*/ 1037241 h 6580665"/>
              <a:gd name="connsiteX7" fmla="*/ 11599983 w 11599983"/>
              <a:gd name="connsiteY7" fmla="*/ 3617410 h 6580665"/>
              <a:gd name="connsiteX8" fmla="*/ 11599983 w 11599983"/>
              <a:gd name="connsiteY8" fmla="*/ 3617410 h 6580665"/>
              <a:gd name="connsiteX9" fmla="*/ 11599983 w 11599983"/>
              <a:gd name="connsiteY9" fmla="*/ 5165524 h 6580665"/>
              <a:gd name="connsiteX10" fmla="*/ 11518961 w 11599983"/>
              <a:gd name="connsiteY10" fmla="*/ 5559042 h 6580665"/>
              <a:gd name="connsiteX11" fmla="*/ 10567886 w 11599983"/>
              <a:gd name="connsiteY11" fmla="*/ 6197600 h 6580665"/>
              <a:gd name="connsiteX12" fmla="*/ 4834111 w 11599983"/>
              <a:gd name="connsiteY12" fmla="*/ 6197600 h 6580665"/>
              <a:gd name="connsiteX13" fmla="*/ 4703781 w 11599983"/>
              <a:gd name="connsiteY13" fmla="*/ 6580665 h 6580665"/>
              <a:gd name="connsiteX14" fmla="*/ 1934452 w 11599983"/>
              <a:gd name="connsiteY14" fmla="*/ 6197600 h 6580665"/>
              <a:gd name="connsiteX15" fmla="*/ 1033443 w 11599983"/>
              <a:gd name="connsiteY15" fmla="*/ 6197600 h 6580665"/>
              <a:gd name="connsiteX16" fmla="*/ 1346 w 11599983"/>
              <a:gd name="connsiteY16" fmla="*/ 5165503 h 6580665"/>
              <a:gd name="connsiteX17" fmla="*/ 1346 w 11599983"/>
              <a:gd name="connsiteY17" fmla="*/ 5165524 h 6580665"/>
              <a:gd name="connsiteX18" fmla="*/ 1346 w 11599983"/>
              <a:gd name="connsiteY18" fmla="*/ 3617410 h 6580665"/>
              <a:gd name="connsiteX19" fmla="*/ 1346 w 11599983"/>
              <a:gd name="connsiteY19" fmla="*/ 3617410 h 6580665"/>
              <a:gd name="connsiteX20" fmla="*/ 1346 w 11599983"/>
              <a:gd name="connsiteY20" fmla="*/ 1037241 h 6580665"/>
              <a:gd name="connsiteX0" fmla="*/ 1346 w 11599983"/>
              <a:gd name="connsiteY0" fmla="*/ 1037241 h 6580665"/>
              <a:gd name="connsiteX1" fmla="*/ 1033443 w 11599983"/>
              <a:gd name="connsiteY1" fmla="*/ 5144 h 6580665"/>
              <a:gd name="connsiteX2" fmla="*/ 1934452 w 11599983"/>
              <a:gd name="connsiteY2" fmla="*/ 5144 h 6580665"/>
              <a:gd name="connsiteX3" fmla="*/ 1934452 w 11599983"/>
              <a:gd name="connsiteY3" fmla="*/ 5144 h 6580665"/>
              <a:gd name="connsiteX4" fmla="*/ 4834111 w 11599983"/>
              <a:gd name="connsiteY4" fmla="*/ 5144 h 6580665"/>
              <a:gd name="connsiteX5" fmla="*/ 10891977 w 11599983"/>
              <a:gd name="connsiteY5" fmla="*/ 39868 h 6580665"/>
              <a:gd name="connsiteX6" fmla="*/ 11599983 w 11599983"/>
              <a:gd name="connsiteY6" fmla="*/ 1037241 h 6580665"/>
              <a:gd name="connsiteX7" fmla="*/ 11599983 w 11599983"/>
              <a:gd name="connsiteY7" fmla="*/ 3617410 h 6580665"/>
              <a:gd name="connsiteX8" fmla="*/ 11599983 w 11599983"/>
              <a:gd name="connsiteY8" fmla="*/ 3617410 h 6580665"/>
              <a:gd name="connsiteX9" fmla="*/ 11599983 w 11599983"/>
              <a:gd name="connsiteY9" fmla="*/ 5165524 h 6580665"/>
              <a:gd name="connsiteX10" fmla="*/ 11518961 w 11599983"/>
              <a:gd name="connsiteY10" fmla="*/ 5559042 h 6580665"/>
              <a:gd name="connsiteX11" fmla="*/ 10567886 w 11599983"/>
              <a:gd name="connsiteY11" fmla="*/ 6197600 h 6580665"/>
              <a:gd name="connsiteX12" fmla="*/ 4834111 w 11599983"/>
              <a:gd name="connsiteY12" fmla="*/ 6197600 h 6580665"/>
              <a:gd name="connsiteX13" fmla="*/ 4703781 w 11599983"/>
              <a:gd name="connsiteY13" fmla="*/ 6580665 h 6580665"/>
              <a:gd name="connsiteX14" fmla="*/ 1934452 w 11599983"/>
              <a:gd name="connsiteY14" fmla="*/ 6197600 h 6580665"/>
              <a:gd name="connsiteX15" fmla="*/ 1033443 w 11599983"/>
              <a:gd name="connsiteY15" fmla="*/ 6197600 h 6580665"/>
              <a:gd name="connsiteX16" fmla="*/ 1346 w 11599983"/>
              <a:gd name="connsiteY16" fmla="*/ 5165503 h 6580665"/>
              <a:gd name="connsiteX17" fmla="*/ 1346 w 11599983"/>
              <a:gd name="connsiteY17" fmla="*/ 5165524 h 6580665"/>
              <a:gd name="connsiteX18" fmla="*/ 1346 w 11599983"/>
              <a:gd name="connsiteY18" fmla="*/ 3617410 h 6580665"/>
              <a:gd name="connsiteX19" fmla="*/ 1346 w 11599983"/>
              <a:gd name="connsiteY19" fmla="*/ 3617410 h 6580665"/>
              <a:gd name="connsiteX20" fmla="*/ 1346 w 11599983"/>
              <a:gd name="connsiteY20" fmla="*/ 1037241 h 6580665"/>
              <a:gd name="connsiteX0" fmla="*/ 11574 w 11610211"/>
              <a:gd name="connsiteY0" fmla="*/ 1037241 h 6580665"/>
              <a:gd name="connsiteX1" fmla="*/ 1043671 w 11610211"/>
              <a:gd name="connsiteY1" fmla="*/ 5144 h 6580665"/>
              <a:gd name="connsiteX2" fmla="*/ 1944680 w 11610211"/>
              <a:gd name="connsiteY2" fmla="*/ 5144 h 6580665"/>
              <a:gd name="connsiteX3" fmla="*/ 1944680 w 11610211"/>
              <a:gd name="connsiteY3" fmla="*/ 5144 h 6580665"/>
              <a:gd name="connsiteX4" fmla="*/ 4844339 w 11610211"/>
              <a:gd name="connsiteY4" fmla="*/ 5144 h 6580665"/>
              <a:gd name="connsiteX5" fmla="*/ 10902205 w 11610211"/>
              <a:gd name="connsiteY5" fmla="*/ 39868 h 6580665"/>
              <a:gd name="connsiteX6" fmla="*/ 11610211 w 11610211"/>
              <a:gd name="connsiteY6" fmla="*/ 1037241 h 6580665"/>
              <a:gd name="connsiteX7" fmla="*/ 11610211 w 11610211"/>
              <a:gd name="connsiteY7" fmla="*/ 3617410 h 6580665"/>
              <a:gd name="connsiteX8" fmla="*/ 11610211 w 11610211"/>
              <a:gd name="connsiteY8" fmla="*/ 3617410 h 6580665"/>
              <a:gd name="connsiteX9" fmla="*/ 11610211 w 11610211"/>
              <a:gd name="connsiteY9" fmla="*/ 5165524 h 6580665"/>
              <a:gd name="connsiteX10" fmla="*/ 11529189 w 11610211"/>
              <a:gd name="connsiteY10" fmla="*/ 5559042 h 6580665"/>
              <a:gd name="connsiteX11" fmla="*/ 10578114 w 11610211"/>
              <a:gd name="connsiteY11" fmla="*/ 6197600 h 6580665"/>
              <a:gd name="connsiteX12" fmla="*/ 4844339 w 11610211"/>
              <a:gd name="connsiteY12" fmla="*/ 6197600 h 6580665"/>
              <a:gd name="connsiteX13" fmla="*/ 4714009 w 11610211"/>
              <a:gd name="connsiteY13" fmla="*/ 6580665 h 6580665"/>
              <a:gd name="connsiteX14" fmla="*/ 1944680 w 11610211"/>
              <a:gd name="connsiteY14" fmla="*/ 6197600 h 6580665"/>
              <a:gd name="connsiteX15" fmla="*/ 1043671 w 11610211"/>
              <a:gd name="connsiteY15" fmla="*/ 6197600 h 6580665"/>
              <a:gd name="connsiteX16" fmla="*/ 11574 w 11610211"/>
              <a:gd name="connsiteY16" fmla="*/ 5165503 h 6580665"/>
              <a:gd name="connsiteX17" fmla="*/ 0 w 11610211"/>
              <a:gd name="connsiteY17" fmla="*/ 4783559 h 6580665"/>
              <a:gd name="connsiteX18" fmla="*/ 11574 w 11610211"/>
              <a:gd name="connsiteY18" fmla="*/ 3617410 h 6580665"/>
              <a:gd name="connsiteX19" fmla="*/ 11574 w 11610211"/>
              <a:gd name="connsiteY19" fmla="*/ 3617410 h 6580665"/>
              <a:gd name="connsiteX20" fmla="*/ 11574 w 11610211"/>
              <a:gd name="connsiteY20" fmla="*/ 1037241 h 6580665"/>
              <a:gd name="connsiteX0" fmla="*/ 11574 w 11610211"/>
              <a:gd name="connsiteY0" fmla="*/ 1037241 h 6580665"/>
              <a:gd name="connsiteX1" fmla="*/ 1043671 w 11610211"/>
              <a:gd name="connsiteY1" fmla="*/ 5144 h 6580665"/>
              <a:gd name="connsiteX2" fmla="*/ 1944680 w 11610211"/>
              <a:gd name="connsiteY2" fmla="*/ 5144 h 6580665"/>
              <a:gd name="connsiteX3" fmla="*/ 1944680 w 11610211"/>
              <a:gd name="connsiteY3" fmla="*/ 5144 h 6580665"/>
              <a:gd name="connsiteX4" fmla="*/ 4844339 w 11610211"/>
              <a:gd name="connsiteY4" fmla="*/ 5144 h 6580665"/>
              <a:gd name="connsiteX5" fmla="*/ 10902205 w 11610211"/>
              <a:gd name="connsiteY5" fmla="*/ 39868 h 6580665"/>
              <a:gd name="connsiteX6" fmla="*/ 11610211 w 11610211"/>
              <a:gd name="connsiteY6" fmla="*/ 1037241 h 6580665"/>
              <a:gd name="connsiteX7" fmla="*/ 11610211 w 11610211"/>
              <a:gd name="connsiteY7" fmla="*/ 3617410 h 6580665"/>
              <a:gd name="connsiteX8" fmla="*/ 11610211 w 11610211"/>
              <a:gd name="connsiteY8" fmla="*/ 3617410 h 6580665"/>
              <a:gd name="connsiteX9" fmla="*/ 11610211 w 11610211"/>
              <a:gd name="connsiteY9" fmla="*/ 5165524 h 6580665"/>
              <a:gd name="connsiteX10" fmla="*/ 11529189 w 11610211"/>
              <a:gd name="connsiteY10" fmla="*/ 5559042 h 6580665"/>
              <a:gd name="connsiteX11" fmla="*/ 10578114 w 11610211"/>
              <a:gd name="connsiteY11" fmla="*/ 6197600 h 6580665"/>
              <a:gd name="connsiteX12" fmla="*/ 4844339 w 11610211"/>
              <a:gd name="connsiteY12" fmla="*/ 6197600 h 6580665"/>
              <a:gd name="connsiteX13" fmla="*/ 4714009 w 11610211"/>
              <a:gd name="connsiteY13" fmla="*/ 6580665 h 6580665"/>
              <a:gd name="connsiteX14" fmla="*/ 1944680 w 11610211"/>
              <a:gd name="connsiteY14" fmla="*/ 6197600 h 6580665"/>
              <a:gd name="connsiteX15" fmla="*/ 997372 w 11610211"/>
              <a:gd name="connsiteY15" fmla="*/ 6174451 h 6580665"/>
              <a:gd name="connsiteX16" fmla="*/ 11574 w 11610211"/>
              <a:gd name="connsiteY16" fmla="*/ 5165503 h 6580665"/>
              <a:gd name="connsiteX17" fmla="*/ 0 w 11610211"/>
              <a:gd name="connsiteY17" fmla="*/ 4783559 h 6580665"/>
              <a:gd name="connsiteX18" fmla="*/ 11574 w 11610211"/>
              <a:gd name="connsiteY18" fmla="*/ 3617410 h 6580665"/>
              <a:gd name="connsiteX19" fmla="*/ 11574 w 11610211"/>
              <a:gd name="connsiteY19" fmla="*/ 3617410 h 6580665"/>
              <a:gd name="connsiteX20" fmla="*/ 11574 w 11610211"/>
              <a:gd name="connsiteY20" fmla="*/ 1037241 h 6580665"/>
              <a:gd name="connsiteX0" fmla="*/ 11574 w 11610211"/>
              <a:gd name="connsiteY0" fmla="*/ 1037241 h 6580665"/>
              <a:gd name="connsiteX1" fmla="*/ 1043671 w 11610211"/>
              <a:gd name="connsiteY1" fmla="*/ 5144 h 6580665"/>
              <a:gd name="connsiteX2" fmla="*/ 1944680 w 11610211"/>
              <a:gd name="connsiteY2" fmla="*/ 5144 h 6580665"/>
              <a:gd name="connsiteX3" fmla="*/ 1944680 w 11610211"/>
              <a:gd name="connsiteY3" fmla="*/ 5144 h 6580665"/>
              <a:gd name="connsiteX4" fmla="*/ 4844339 w 11610211"/>
              <a:gd name="connsiteY4" fmla="*/ 5144 h 6580665"/>
              <a:gd name="connsiteX5" fmla="*/ 10902205 w 11610211"/>
              <a:gd name="connsiteY5" fmla="*/ 39868 h 6580665"/>
              <a:gd name="connsiteX6" fmla="*/ 11610211 w 11610211"/>
              <a:gd name="connsiteY6" fmla="*/ 1037241 h 6580665"/>
              <a:gd name="connsiteX7" fmla="*/ 11610211 w 11610211"/>
              <a:gd name="connsiteY7" fmla="*/ 3617410 h 6580665"/>
              <a:gd name="connsiteX8" fmla="*/ 11610211 w 11610211"/>
              <a:gd name="connsiteY8" fmla="*/ 3617410 h 6580665"/>
              <a:gd name="connsiteX9" fmla="*/ 11610211 w 11610211"/>
              <a:gd name="connsiteY9" fmla="*/ 5165524 h 6580665"/>
              <a:gd name="connsiteX10" fmla="*/ 11529189 w 11610211"/>
              <a:gd name="connsiteY10" fmla="*/ 5559042 h 6580665"/>
              <a:gd name="connsiteX11" fmla="*/ 10578114 w 11610211"/>
              <a:gd name="connsiteY11" fmla="*/ 6197600 h 6580665"/>
              <a:gd name="connsiteX12" fmla="*/ 4844339 w 11610211"/>
              <a:gd name="connsiteY12" fmla="*/ 6197600 h 6580665"/>
              <a:gd name="connsiteX13" fmla="*/ 4714009 w 11610211"/>
              <a:gd name="connsiteY13" fmla="*/ 6580665 h 6580665"/>
              <a:gd name="connsiteX14" fmla="*/ 1944680 w 11610211"/>
              <a:gd name="connsiteY14" fmla="*/ 6197600 h 6580665"/>
              <a:gd name="connsiteX15" fmla="*/ 997372 w 11610211"/>
              <a:gd name="connsiteY15" fmla="*/ 6174451 h 6580665"/>
              <a:gd name="connsiteX16" fmla="*/ 11574 w 11610211"/>
              <a:gd name="connsiteY16" fmla="*/ 5165503 h 6580665"/>
              <a:gd name="connsiteX17" fmla="*/ 0 w 11610211"/>
              <a:gd name="connsiteY17" fmla="*/ 4783559 h 6580665"/>
              <a:gd name="connsiteX18" fmla="*/ 11574 w 11610211"/>
              <a:gd name="connsiteY18" fmla="*/ 3617410 h 6580665"/>
              <a:gd name="connsiteX19" fmla="*/ 11574 w 11610211"/>
              <a:gd name="connsiteY19" fmla="*/ 3617410 h 6580665"/>
              <a:gd name="connsiteX20" fmla="*/ 11574 w 11610211"/>
              <a:gd name="connsiteY20" fmla="*/ 1037241 h 6580665"/>
              <a:gd name="connsiteX0" fmla="*/ 11574 w 11610211"/>
              <a:gd name="connsiteY0" fmla="*/ 1037241 h 6580665"/>
              <a:gd name="connsiteX1" fmla="*/ 1043671 w 11610211"/>
              <a:gd name="connsiteY1" fmla="*/ 5144 h 6580665"/>
              <a:gd name="connsiteX2" fmla="*/ 1944680 w 11610211"/>
              <a:gd name="connsiteY2" fmla="*/ 5144 h 6580665"/>
              <a:gd name="connsiteX3" fmla="*/ 1944680 w 11610211"/>
              <a:gd name="connsiteY3" fmla="*/ 5144 h 6580665"/>
              <a:gd name="connsiteX4" fmla="*/ 4844339 w 11610211"/>
              <a:gd name="connsiteY4" fmla="*/ 5144 h 6580665"/>
              <a:gd name="connsiteX5" fmla="*/ 10902205 w 11610211"/>
              <a:gd name="connsiteY5" fmla="*/ 39868 h 6580665"/>
              <a:gd name="connsiteX6" fmla="*/ 11610211 w 11610211"/>
              <a:gd name="connsiteY6" fmla="*/ 1037241 h 6580665"/>
              <a:gd name="connsiteX7" fmla="*/ 11610211 w 11610211"/>
              <a:gd name="connsiteY7" fmla="*/ 3617410 h 6580665"/>
              <a:gd name="connsiteX8" fmla="*/ 11610211 w 11610211"/>
              <a:gd name="connsiteY8" fmla="*/ 3617410 h 6580665"/>
              <a:gd name="connsiteX9" fmla="*/ 11610211 w 11610211"/>
              <a:gd name="connsiteY9" fmla="*/ 5165524 h 6580665"/>
              <a:gd name="connsiteX10" fmla="*/ 11529189 w 11610211"/>
              <a:gd name="connsiteY10" fmla="*/ 5559042 h 6580665"/>
              <a:gd name="connsiteX11" fmla="*/ 10578114 w 11610211"/>
              <a:gd name="connsiteY11" fmla="*/ 6197600 h 6580665"/>
              <a:gd name="connsiteX12" fmla="*/ 3964663 w 11610211"/>
              <a:gd name="connsiteY12" fmla="*/ 6186025 h 6580665"/>
              <a:gd name="connsiteX13" fmla="*/ 4714009 w 11610211"/>
              <a:gd name="connsiteY13" fmla="*/ 6580665 h 6580665"/>
              <a:gd name="connsiteX14" fmla="*/ 1944680 w 11610211"/>
              <a:gd name="connsiteY14" fmla="*/ 6197600 h 6580665"/>
              <a:gd name="connsiteX15" fmla="*/ 997372 w 11610211"/>
              <a:gd name="connsiteY15" fmla="*/ 6174451 h 6580665"/>
              <a:gd name="connsiteX16" fmla="*/ 11574 w 11610211"/>
              <a:gd name="connsiteY16" fmla="*/ 5165503 h 6580665"/>
              <a:gd name="connsiteX17" fmla="*/ 0 w 11610211"/>
              <a:gd name="connsiteY17" fmla="*/ 4783559 h 6580665"/>
              <a:gd name="connsiteX18" fmla="*/ 11574 w 11610211"/>
              <a:gd name="connsiteY18" fmla="*/ 3617410 h 6580665"/>
              <a:gd name="connsiteX19" fmla="*/ 11574 w 11610211"/>
              <a:gd name="connsiteY19" fmla="*/ 3617410 h 6580665"/>
              <a:gd name="connsiteX20" fmla="*/ 11574 w 11610211"/>
              <a:gd name="connsiteY20" fmla="*/ 1037241 h 6580665"/>
              <a:gd name="connsiteX0" fmla="*/ 37324 w 11635961"/>
              <a:gd name="connsiteY0" fmla="*/ 1037241 h 6580665"/>
              <a:gd name="connsiteX1" fmla="*/ 1069421 w 11635961"/>
              <a:gd name="connsiteY1" fmla="*/ 5144 h 6580665"/>
              <a:gd name="connsiteX2" fmla="*/ 1970430 w 11635961"/>
              <a:gd name="connsiteY2" fmla="*/ 5144 h 6580665"/>
              <a:gd name="connsiteX3" fmla="*/ 1970430 w 11635961"/>
              <a:gd name="connsiteY3" fmla="*/ 5144 h 6580665"/>
              <a:gd name="connsiteX4" fmla="*/ 4870089 w 11635961"/>
              <a:gd name="connsiteY4" fmla="*/ 5144 h 6580665"/>
              <a:gd name="connsiteX5" fmla="*/ 10927955 w 11635961"/>
              <a:gd name="connsiteY5" fmla="*/ 39868 h 6580665"/>
              <a:gd name="connsiteX6" fmla="*/ 11635961 w 11635961"/>
              <a:gd name="connsiteY6" fmla="*/ 1037241 h 6580665"/>
              <a:gd name="connsiteX7" fmla="*/ 11635961 w 11635961"/>
              <a:gd name="connsiteY7" fmla="*/ 3617410 h 6580665"/>
              <a:gd name="connsiteX8" fmla="*/ 11635961 w 11635961"/>
              <a:gd name="connsiteY8" fmla="*/ 3617410 h 6580665"/>
              <a:gd name="connsiteX9" fmla="*/ 11635961 w 11635961"/>
              <a:gd name="connsiteY9" fmla="*/ 5165524 h 6580665"/>
              <a:gd name="connsiteX10" fmla="*/ 11554939 w 11635961"/>
              <a:gd name="connsiteY10" fmla="*/ 5559042 h 6580665"/>
              <a:gd name="connsiteX11" fmla="*/ 10603864 w 11635961"/>
              <a:gd name="connsiteY11" fmla="*/ 6197600 h 6580665"/>
              <a:gd name="connsiteX12" fmla="*/ 3990413 w 11635961"/>
              <a:gd name="connsiteY12" fmla="*/ 6186025 h 6580665"/>
              <a:gd name="connsiteX13" fmla="*/ 4739759 w 11635961"/>
              <a:gd name="connsiteY13" fmla="*/ 6580665 h 6580665"/>
              <a:gd name="connsiteX14" fmla="*/ 1970430 w 11635961"/>
              <a:gd name="connsiteY14" fmla="*/ 6197600 h 6580665"/>
              <a:gd name="connsiteX15" fmla="*/ 1023122 w 11635961"/>
              <a:gd name="connsiteY15" fmla="*/ 6174451 h 6580665"/>
              <a:gd name="connsiteX16" fmla="*/ 2600 w 11635961"/>
              <a:gd name="connsiteY16" fmla="*/ 5200227 h 6580665"/>
              <a:gd name="connsiteX17" fmla="*/ 25750 w 11635961"/>
              <a:gd name="connsiteY17" fmla="*/ 4783559 h 6580665"/>
              <a:gd name="connsiteX18" fmla="*/ 37324 w 11635961"/>
              <a:gd name="connsiteY18" fmla="*/ 3617410 h 6580665"/>
              <a:gd name="connsiteX19" fmla="*/ 37324 w 11635961"/>
              <a:gd name="connsiteY19" fmla="*/ 3617410 h 6580665"/>
              <a:gd name="connsiteX20" fmla="*/ 37324 w 11635961"/>
              <a:gd name="connsiteY20" fmla="*/ 1037241 h 6580665"/>
              <a:gd name="connsiteX0" fmla="*/ 37324 w 11635961"/>
              <a:gd name="connsiteY0" fmla="*/ 1037241 h 6623797"/>
              <a:gd name="connsiteX1" fmla="*/ 1069421 w 11635961"/>
              <a:gd name="connsiteY1" fmla="*/ 5144 h 6623797"/>
              <a:gd name="connsiteX2" fmla="*/ 1970430 w 11635961"/>
              <a:gd name="connsiteY2" fmla="*/ 5144 h 6623797"/>
              <a:gd name="connsiteX3" fmla="*/ 1970430 w 11635961"/>
              <a:gd name="connsiteY3" fmla="*/ 5144 h 6623797"/>
              <a:gd name="connsiteX4" fmla="*/ 4870089 w 11635961"/>
              <a:gd name="connsiteY4" fmla="*/ 5144 h 6623797"/>
              <a:gd name="connsiteX5" fmla="*/ 10927955 w 11635961"/>
              <a:gd name="connsiteY5" fmla="*/ 39868 h 6623797"/>
              <a:gd name="connsiteX6" fmla="*/ 11635961 w 11635961"/>
              <a:gd name="connsiteY6" fmla="*/ 1037241 h 6623797"/>
              <a:gd name="connsiteX7" fmla="*/ 11635961 w 11635961"/>
              <a:gd name="connsiteY7" fmla="*/ 3617410 h 6623797"/>
              <a:gd name="connsiteX8" fmla="*/ 11635961 w 11635961"/>
              <a:gd name="connsiteY8" fmla="*/ 3617410 h 6623797"/>
              <a:gd name="connsiteX9" fmla="*/ 11635961 w 11635961"/>
              <a:gd name="connsiteY9" fmla="*/ 5165524 h 6623797"/>
              <a:gd name="connsiteX10" fmla="*/ 11554939 w 11635961"/>
              <a:gd name="connsiteY10" fmla="*/ 5559042 h 6623797"/>
              <a:gd name="connsiteX11" fmla="*/ 10603864 w 11635961"/>
              <a:gd name="connsiteY11" fmla="*/ 6197600 h 6623797"/>
              <a:gd name="connsiteX12" fmla="*/ 3990413 w 11635961"/>
              <a:gd name="connsiteY12" fmla="*/ 6186025 h 6623797"/>
              <a:gd name="connsiteX13" fmla="*/ 3074861 w 11635961"/>
              <a:gd name="connsiteY13" fmla="*/ 6623797 h 6623797"/>
              <a:gd name="connsiteX14" fmla="*/ 1970430 w 11635961"/>
              <a:gd name="connsiteY14" fmla="*/ 6197600 h 6623797"/>
              <a:gd name="connsiteX15" fmla="*/ 1023122 w 11635961"/>
              <a:gd name="connsiteY15" fmla="*/ 6174451 h 6623797"/>
              <a:gd name="connsiteX16" fmla="*/ 2600 w 11635961"/>
              <a:gd name="connsiteY16" fmla="*/ 5200227 h 6623797"/>
              <a:gd name="connsiteX17" fmla="*/ 25750 w 11635961"/>
              <a:gd name="connsiteY17" fmla="*/ 4783559 h 6623797"/>
              <a:gd name="connsiteX18" fmla="*/ 37324 w 11635961"/>
              <a:gd name="connsiteY18" fmla="*/ 3617410 h 6623797"/>
              <a:gd name="connsiteX19" fmla="*/ 37324 w 11635961"/>
              <a:gd name="connsiteY19" fmla="*/ 3617410 h 6623797"/>
              <a:gd name="connsiteX20" fmla="*/ 37324 w 11635961"/>
              <a:gd name="connsiteY20" fmla="*/ 1037241 h 6623797"/>
              <a:gd name="connsiteX0" fmla="*/ 37324 w 11635961"/>
              <a:gd name="connsiteY0" fmla="*/ 1037241 h 6623797"/>
              <a:gd name="connsiteX1" fmla="*/ 1069421 w 11635961"/>
              <a:gd name="connsiteY1" fmla="*/ 5144 h 6623797"/>
              <a:gd name="connsiteX2" fmla="*/ 1970430 w 11635961"/>
              <a:gd name="connsiteY2" fmla="*/ 5144 h 6623797"/>
              <a:gd name="connsiteX3" fmla="*/ 1970430 w 11635961"/>
              <a:gd name="connsiteY3" fmla="*/ 5144 h 6623797"/>
              <a:gd name="connsiteX4" fmla="*/ 4870089 w 11635961"/>
              <a:gd name="connsiteY4" fmla="*/ 5144 h 6623797"/>
              <a:gd name="connsiteX5" fmla="*/ 10927955 w 11635961"/>
              <a:gd name="connsiteY5" fmla="*/ 39868 h 6623797"/>
              <a:gd name="connsiteX6" fmla="*/ 11635961 w 11635961"/>
              <a:gd name="connsiteY6" fmla="*/ 1037241 h 6623797"/>
              <a:gd name="connsiteX7" fmla="*/ 11635961 w 11635961"/>
              <a:gd name="connsiteY7" fmla="*/ 3617410 h 6623797"/>
              <a:gd name="connsiteX8" fmla="*/ 11635961 w 11635961"/>
              <a:gd name="connsiteY8" fmla="*/ 3617410 h 6623797"/>
              <a:gd name="connsiteX9" fmla="*/ 11635961 w 11635961"/>
              <a:gd name="connsiteY9" fmla="*/ 5165524 h 6623797"/>
              <a:gd name="connsiteX10" fmla="*/ 11554939 w 11635961"/>
              <a:gd name="connsiteY10" fmla="*/ 5559042 h 6623797"/>
              <a:gd name="connsiteX11" fmla="*/ 10603864 w 11635961"/>
              <a:gd name="connsiteY11" fmla="*/ 6197600 h 6623797"/>
              <a:gd name="connsiteX12" fmla="*/ 3990413 w 11635961"/>
              <a:gd name="connsiteY12" fmla="*/ 6186025 h 6623797"/>
              <a:gd name="connsiteX13" fmla="*/ 3074861 w 11635961"/>
              <a:gd name="connsiteY13" fmla="*/ 6623797 h 6623797"/>
              <a:gd name="connsiteX14" fmla="*/ 2824445 w 11635961"/>
              <a:gd name="connsiteY14" fmla="*/ 6232106 h 6623797"/>
              <a:gd name="connsiteX15" fmla="*/ 1023122 w 11635961"/>
              <a:gd name="connsiteY15" fmla="*/ 6174451 h 6623797"/>
              <a:gd name="connsiteX16" fmla="*/ 2600 w 11635961"/>
              <a:gd name="connsiteY16" fmla="*/ 5200227 h 6623797"/>
              <a:gd name="connsiteX17" fmla="*/ 25750 w 11635961"/>
              <a:gd name="connsiteY17" fmla="*/ 4783559 h 6623797"/>
              <a:gd name="connsiteX18" fmla="*/ 37324 w 11635961"/>
              <a:gd name="connsiteY18" fmla="*/ 3617410 h 6623797"/>
              <a:gd name="connsiteX19" fmla="*/ 37324 w 11635961"/>
              <a:gd name="connsiteY19" fmla="*/ 3617410 h 6623797"/>
              <a:gd name="connsiteX20" fmla="*/ 37324 w 11635961"/>
              <a:gd name="connsiteY20" fmla="*/ 1037241 h 6623797"/>
              <a:gd name="connsiteX0" fmla="*/ 37324 w 11635961"/>
              <a:gd name="connsiteY0" fmla="*/ 1037241 h 6623797"/>
              <a:gd name="connsiteX1" fmla="*/ 1069421 w 11635961"/>
              <a:gd name="connsiteY1" fmla="*/ 5144 h 6623797"/>
              <a:gd name="connsiteX2" fmla="*/ 1970430 w 11635961"/>
              <a:gd name="connsiteY2" fmla="*/ 5144 h 6623797"/>
              <a:gd name="connsiteX3" fmla="*/ 1970430 w 11635961"/>
              <a:gd name="connsiteY3" fmla="*/ 5144 h 6623797"/>
              <a:gd name="connsiteX4" fmla="*/ 4870089 w 11635961"/>
              <a:gd name="connsiteY4" fmla="*/ 5144 h 6623797"/>
              <a:gd name="connsiteX5" fmla="*/ 10927955 w 11635961"/>
              <a:gd name="connsiteY5" fmla="*/ 39868 h 6623797"/>
              <a:gd name="connsiteX6" fmla="*/ 11635961 w 11635961"/>
              <a:gd name="connsiteY6" fmla="*/ 1037241 h 6623797"/>
              <a:gd name="connsiteX7" fmla="*/ 11635961 w 11635961"/>
              <a:gd name="connsiteY7" fmla="*/ 3617410 h 6623797"/>
              <a:gd name="connsiteX8" fmla="*/ 11635961 w 11635961"/>
              <a:gd name="connsiteY8" fmla="*/ 3617410 h 6623797"/>
              <a:gd name="connsiteX9" fmla="*/ 11635961 w 11635961"/>
              <a:gd name="connsiteY9" fmla="*/ 5165524 h 6623797"/>
              <a:gd name="connsiteX10" fmla="*/ 11554939 w 11635961"/>
              <a:gd name="connsiteY10" fmla="*/ 5559042 h 6623797"/>
              <a:gd name="connsiteX11" fmla="*/ 10603864 w 11635961"/>
              <a:gd name="connsiteY11" fmla="*/ 6197600 h 6623797"/>
              <a:gd name="connsiteX12" fmla="*/ 3455575 w 11635961"/>
              <a:gd name="connsiteY12" fmla="*/ 6255036 h 6623797"/>
              <a:gd name="connsiteX13" fmla="*/ 3074861 w 11635961"/>
              <a:gd name="connsiteY13" fmla="*/ 6623797 h 6623797"/>
              <a:gd name="connsiteX14" fmla="*/ 2824445 w 11635961"/>
              <a:gd name="connsiteY14" fmla="*/ 6232106 h 6623797"/>
              <a:gd name="connsiteX15" fmla="*/ 1023122 w 11635961"/>
              <a:gd name="connsiteY15" fmla="*/ 6174451 h 6623797"/>
              <a:gd name="connsiteX16" fmla="*/ 2600 w 11635961"/>
              <a:gd name="connsiteY16" fmla="*/ 5200227 h 6623797"/>
              <a:gd name="connsiteX17" fmla="*/ 25750 w 11635961"/>
              <a:gd name="connsiteY17" fmla="*/ 4783559 h 6623797"/>
              <a:gd name="connsiteX18" fmla="*/ 37324 w 11635961"/>
              <a:gd name="connsiteY18" fmla="*/ 3617410 h 6623797"/>
              <a:gd name="connsiteX19" fmla="*/ 37324 w 11635961"/>
              <a:gd name="connsiteY19" fmla="*/ 3617410 h 6623797"/>
              <a:gd name="connsiteX20" fmla="*/ 37324 w 11635961"/>
              <a:gd name="connsiteY20" fmla="*/ 1037241 h 6623797"/>
              <a:gd name="connsiteX0" fmla="*/ 37324 w 11635961"/>
              <a:gd name="connsiteY0" fmla="*/ 1037241 h 6623797"/>
              <a:gd name="connsiteX1" fmla="*/ 1069421 w 11635961"/>
              <a:gd name="connsiteY1" fmla="*/ 5144 h 6623797"/>
              <a:gd name="connsiteX2" fmla="*/ 1970430 w 11635961"/>
              <a:gd name="connsiteY2" fmla="*/ 5144 h 6623797"/>
              <a:gd name="connsiteX3" fmla="*/ 1970430 w 11635961"/>
              <a:gd name="connsiteY3" fmla="*/ 5144 h 6623797"/>
              <a:gd name="connsiteX4" fmla="*/ 4870089 w 11635961"/>
              <a:gd name="connsiteY4" fmla="*/ 5144 h 6623797"/>
              <a:gd name="connsiteX5" fmla="*/ 10927955 w 11635961"/>
              <a:gd name="connsiteY5" fmla="*/ 39868 h 6623797"/>
              <a:gd name="connsiteX6" fmla="*/ 11635961 w 11635961"/>
              <a:gd name="connsiteY6" fmla="*/ 1037241 h 6623797"/>
              <a:gd name="connsiteX7" fmla="*/ 11635961 w 11635961"/>
              <a:gd name="connsiteY7" fmla="*/ 3617410 h 6623797"/>
              <a:gd name="connsiteX8" fmla="*/ 11635961 w 11635961"/>
              <a:gd name="connsiteY8" fmla="*/ 3617410 h 6623797"/>
              <a:gd name="connsiteX9" fmla="*/ 11635961 w 11635961"/>
              <a:gd name="connsiteY9" fmla="*/ 5165524 h 6623797"/>
              <a:gd name="connsiteX10" fmla="*/ 11554939 w 11635961"/>
              <a:gd name="connsiteY10" fmla="*/ 5559042 h 6623797"/>
              <a:gd name="connsiteX11" fmla="*/ 10603864 w 11635961"/>
              <a:gd name="connsiteY11" fmla="*/ 6197600 h 6623797"/>
              <a:gd name="connsiteX12" fmla="*/ 3455575 w 11635961"/>
              <a:gd name="connsiteY12" fmla="*/ 6255036 h 6623797"/>
              <a:gd name="connsiteX13" fmla="*/ 3074861 w 11635961"/>
              <a:gd name="connsiteY13" fmla="*/ 6623797 h 6623797"/>
              <a:gd name="connsiteX14" fmla="*/ 2332739 w 11635961"/>
              <a:gd name="connsiteY14" fmla="*/ 6206227 h 6623797"/>
              <a:gd name="connsiteX15" fmla="*/ 1023122 w 11635961"/>
              <a:gd name="connsiteY15" fmla="*/ 6174451 h 6623797"/>
              <a:gd name="connsiteX16" fmla="*/ 2600 w 11635961"/>
              <a:gd name="connsiteY16" fmla="*/ 5200227 h 6623797"/>
              <a:gd name="connsiteX17" fmla="*/ 25750 w 11635961"/>
              <a:gd name="connsiteY17" fmla="*/ 4783559 h 6623797"/>
              <a:gd name="connsiteX18" fmla="*/ 37324 w 11635961"/>
              <a:gd name="connsiteY18" fmla="*/ 3617410 h 6623797"/>
              <a:gd name="connsiteX19" fmla="*/ 37324 w 11635961"/>
              <a:gd name="connsiteY19" fmla="*/ 3617410 h 6623797"/>
              <a:gd name="connsiteX20" fmla="*/ 37324 w 11635961"/>
              <a:gd name="connsiteY20" fmla="*/ 1037241 h 6623797"/>
              <a:gd name="connsiteX0" fmla="*/ 37324 w 11635961"/>
              <a:gd name="connsiteY0" fmla="*/ 1037241 h 6623797"/>
              <a:gd name="connsiteX1" fmla="*/ 1069421 w 11635961"/>
              <a:gd name="connsiteY1" fmla="*/ 5144 h 6623797"/>
              <a:gd name="connsiteX2" fmla="*/ 1970430 w 11635961"/>
              <a:gd name="connsiteY2" fmla="*/ 5144 h 6623797"/>
              <a:gd name="connsiteX3" fmla="*/ 1970430 w 11635961"/>
              <a:gd name="connsiteY3" fmla="*/ 5144 h 6623797"/>
              <a:gd name="connsiteX4" fmla="*/ 4870089 w 11635961"/>
              <a:gd name="connsiteY4" fmla="*/ 5144 h 6623797"/>
              <a:gd name="connsiteX5" fmla="*/ 10927955 w 11635961"/>
              <a:gd name="connsiteY5" fmla="*/ 39868 h 6623797"/>
              <a:gd name="connsiteX6" fmla="*/ 11635961 w 11635961"/>
              <a:gd name="connsiteY6" fmla="*/ 1037241 h 6623797"/>
              <a:gd name="connsiteX7" fmla="*/ 11635961 w 11635961"/>
              <a:gd name="connsiteY7" fmla="*/ 3617410 h 6623797"/>
              <a:gd name="connsiteX8" fmla="*/ 11635961 w 11635961"/>
              <a:gd name="connsiteY8" fmla="*/ 3617410 h 6623797"/>
              <a:gd name="connsiteX9" fmla="*/ 11635961 w 11635961"/>
              <a:gd name="connsiteY9" fmla="*/ 5165524 h 6623797"/>
              <a:gd name="connsiteX10" fmla="*/ 11554939 w 11635961"/>
              <a:gd name="connsiteY10" fmla="*/ 5559042 h 6623797"/>
              <a:gd name="connsiteX11" fmla="*/ 10603864 w 11635961"/>
              <a:gd name="connsiteY11" fmla="*/ 6197600 h 6623797"/>
              <a:gd name="connsiteX12" fmla="*/ 3705741 w 11635961"/>
              <a:gd name="connsiteY12" fmla="*/ 6263662 h 6623797"/>
              <a:gd name="connsiteX13" fmla="*/ 3074861 w 11635961"/>
              <a:gd name="connsiteY13" fmla="*/ 6623797 h 6623797"/>
              <a:gd name="connsiteX14" fmla="*/ 2332739 w 11635961"/>
              <a:gd name="connsiteY14" fmla="*/ 6206227 h 6623797"/>
              <a:gd name="connsiteX15" fmla="*/ 1023122 w 11635961"/>
              <a:gd name="connsiteY15" fmla="*/ 6174451 h 6623797"/>
              <a:gd name="connsiteX16" fmla="*/ 2600 w 11635961"/>
              <a:gd name="connsiteY16" fmla="*/ 5200227 h 6623797"/>
              <a:gd name="connsiteX17" fmla="*/ 25750 w 11635961"/>
              <a:gd name="connsiteY17" fmla="*/ 4783559 h 6623797"/>
              <a:gd name="connsiteX18" fmla="*/ 37324 w 11635961"/>
              <a:gd name="connsiteY18" fmla="*/ 3617410 h 6623797"/>
              <a:gd name="connsiteX19" fmla="*/ 37324 w 11635961"/>
              <a:gd name="connsiteY19" fmla="*/ 3617410 h 6623797"/>
              <a:gd name="connsiteX20" fmla="*/ 37324 w 11635961"/>
              <a:gd name="connsiteY20" fmla="*/ 1037241 h 6623797"/>
              <a:gd name="connsiteX0" fmla="*/ 37324 w 11635961"/>
              <a:gd name="connsiteY0" fmla="*/ 1037241 h 6623797"/>
              <a:gd name="connsiteX1" fmla="*/ 1069421 w 11635961"/>
              <a:gd name="connsiteY1" fmla="*/ 5144 h 6623797"/>
              <a:gd name="connsiteX2" fmla="*/ 1970430 w 11635961"/>
              <a:gd name="connsiteY2" fmla="*/ 5144 h 6623797"/>
              <a:gd name="connsiteX3" fmla="*/ 1970430 w 11635961"/>
              <a:gd name="connsiteY3" fmla="*/ 5144 h 6623797"/>
              <a:gd name="connsiteX4" fmla="*/ 4870089 w 11635961"/>
              <a:gd name="connsiteY4" fmla="*/ 5144 h 6623797"/>
              <a:gd name="connsiteX5" fmla="*/ 10927955 w 11635961"/>
              <a:gd name="connsiteY5" fmla="*/ 39868 h 6623797"/>
              <a:gd name="connsiteX6" fmla="*/ 11635961 w 11635961"/>
              <a:gd name="connsiteY6" fmla="*/ 1037241 h 6623797"/>
              <a:gd name="connsiteX7" fmla="*/ 11635961 w 11635961"/>
              <a:gd name="connsiteY7" fmla="*/ 3617410 h 6623797"/>
              <a:gd name="connsiteX8" fmla="*/ 11635961 w 11635961"/>
              <a:gd name="connsiteY8" fmla="*/ 3617410 h 6623797"/>
              <a:gd name="connsiteX9" fmla="*/ 11635961 w 11635961"/>
              <a:gd name="connsiteY9" fmla="*/ 5165524 h 6623797"/>
              <a:gd name="connsiteX10" fmla="*/ 11554939 w 11635961"/>
              <a:gd name="connsiteY10" fmla="*/ 5559042 h 6623797"/>
              <a:gd name="connsiteX11" fmla="*/ 10603864 w 11635961"/>
              <a:gd name="connsiteY11" fmla="*/ 6197600 h 6623797"/>
              <a:gd name="connsiteX12" fmla="*/ 3705741 w 11635961"/>
              <a:gd name="connsiteY12" fmla="*/ 6263662 h 6623797"/>
              <a:gd name="connsiteX13" fmla="*/ 3074861 w 11635961"/>
              <a:gd name="connsiteY13" fmla="*/ 6623797 h 6623797"/>
              <a:gd name="connsiteX14" fmla="*/ 1901419 w 11635961"/>
              <a:gd name="connsiteY14" fmla="*/ 6197601 h 6623797"/>
              <a:gd name="connsiteX15" fmla="*/ 1023122 w 11635961"/>
              <a:gd name="connsiteY15" fmla="*/ 6174451 h 6623797"/>
              <a:gd name="connsiteX16" fmla="*/ 2600 w 11635961"/>
              <a:gd name="connsiteY16" fmla="*/ 5200227 h 6623797"/>
              <a:gd name="connsiteX17" fmla="*/ 25750 w 11635961"/>
              <a:gd name="connsiteY17" fmla="*/ 4783559 h 6623797"/>
              <a:gd name="connsiteX18" fmla="*/ 37324 w 11635961"/>
              <a:gd name="connsiteY18" fmla="*/ 3617410 h 6623797"/>
              <a:gd name="connsiteX19" fmla="*/ 37324 w 11635961"/>
              <a:gd name="connsiteY19" fmla="*/ 3617410 h 6623797"/>
              <a:gd name="connsiteX20" fmla="*/ 37324 w 11635961"/>
              <a:gd name="connsiteY20" fmla="*/ 1037241 h 6623797"/>
              <a:gd name="connsiteX0" fmla="*/ 37324 w 11635961"/>
              <a:gd name="connsiteY0" fmla="*/ 1037241 h 6623797"/>
              <a:gd name="connsiteX1" fmla="*/ 1069421 w 11635961"/>
              <a:gd name="connsiteY1" fmla="*/ 5144 h 6623797"/>
              <a:gd name="connsiteX2" fmla="*/ 1970430 w 11635961"/>
              <a:gd name="connsiteY2" fmla="*/ 5144 h 6623797"/>
              <a:gd name="connsiteX3" fmla="*/ 1970430 w 11635961"/>
              <a:gd name="connsiteY3" fmla="*/ 5144 h 6623797"/>
              <a:gd name="connsiteX4" fmla="*/ 4870089 w 11635961"/>
              <a:gd name="connsiteY4" fmla="*/ 5144 h 6623797"/>
              <a:gd name="connsiteX5" fmla="*/ 10927955 w 11635961"/>
              <a:gd name="connsiteY5" fmla="*/ 39868 h 6623797"/>
              <a:gd name="connsiteX6" fmla="*/ 11635961 w 11635961"/>
              <a:gd name="connsiteY6" fmla="*/ 1037241 h 6623797"/>
              <a:gd name="connsiteX7" fmla="*/ 11635961 w 11635961"/>
              <a:gd name="connsiteY7" fmla="*/ 3617410 h 6623797"/>
              <a:gd name="connsiteX8" fmla="*/ 11635961 w 11635961"/>
              <a:gd name="connsiteY8" fmla="*/ 3617410 h 6623797"/>
              <a:gd name="connsiteX9" fmla="*/ 11635961 w 11635961"/>
              <a:gd name="connsiteY9" fmla="*/ 5165524 h 6623797"/>
              <a:gd name="connsiteX10" fmla="*/ 11554939 w 11635961"/>
              <a:gd name="connsiteY10" fmla="*/ 5559042 h 6623797"/>
              <a:gd name="connsiteX11" fmla="*/ 10603864 w 11635961"/>
              <a:gd name="connsiteY11" fmla="*/ 6197600 h 6623797"/>
              <a:gd name="connsiteX12" fmla="*/ 4119809 w 11635961"/>
              <a:gd name="connsiteY12" fmla="*/ 6246409 h 6623797"/>
              <a:gd name="connsiteX13" fmla="*/ 3074861 w 11635961"/>
              <a:gd name="connsiteY13" fmla="*/ 6623797 h 6623797"/>
              <a:gd name="connsiteX14" fmla="*/ 1901419 w 11635961"/>
              <a:gd name="connsiteY14" fmla="*/ 6197601 h 6623797"/>
              <a:gd name="connsiteX15" fmla="*/ 1023122 w 11635961"/>
              <a:gd name="connsiteY15" fmla="*/ 6174451 h 6623797"/>
              <a:gd name="connsiteX16" fmla="*/ 2600 w 11635961"/>
              <a:gd name="connsiteY16" fmla="*/ 5200227 h 6623797"/>
              <a:gd name="connsiteX17" fmla="*/ 25750 w 11635961"/>
              <a:gd name="connsiteY17" fmla="*/ 4783559 h 6623797"/>
              <a:gd name="connsiteX18" fmla="*/ 37324 w 11635961"/>
              <a:gd name="connsiteY18" fmla="*/ 3617410 h 6623797"/>
              <a:gd name="connsiteX19" fmla="*/ 37324 w 11635961"/>
              <a:gd name="connsiteY19" fmla="*/ 3617410 h 6623797"/>
              <a:gd name="connsiteX20" fmla="*/ 37324 w 11635961"/>
              <a:gd name="connsiteY20" fmla="*/ 1037241 h 6623797"/>
              <a:gd name="connsiteX0" fmla="*/ 37324 w 11635961"/>
              <a:gd name="connsiteY0" fmla="*/ 1037241 h 6246409"/>
              <a:gd name="connsiteX1" fmla="*/ 1069421 w 11635961"/>
              <a:gd name="connsiteY1" fmla="*/ 5144 h 6246409"/>
              <a:gd name="connsiteX2" fmla="*/ 1970430 w 11635961"/>
              <a:gd name="connsiteY2" fmla="*/ 5144 h 6246409"/>
              <a:gd name="connsiteX3" fmla="*/ 1970430 w 11635961"/>
              <a:gd name="connsiteY3" fmla="*/ 5144 h 6246409"/>
              <a:gd name="connsiteX4" fmla="*/ 4870089 w 11635961"/>
              <a:gd name="connsiteY4" fmla="*/ 5144 h 6246409"/>
              <a:gd name="connsiteX5" fmla="*/ 10927955 w 11635961"/>
              <a:gd name="connsiteY5" fmla="*/ 39868 h 6246409"/>
              <a:gd name="connsiteX6" fmla="*/ 11635961 w 11635961"/>
              <a:gd name="connsiteY6" fmla="*/ 1037241 h 6246409"/>
              <a:gd name="connsiteX7" fmla="*/ 11635961 w 11635961"/>
              <a:gd name="connsiteY7" fmla="*/ 3617410 h 6246409"/>
              <a:gd name="connsiteX8" fmla="*/ 11635961 w 11635961"/>
              <a:gd name="connsiteY8" fmla="*/ 3617410 h 6246409"/>
              <a:gd name="connsiteX9" fmla="*/ 11635961 w 11635961"/>
              <a:gd name="connsiteY9" fmla="*/ 5165524 h 6246409"/>
              <a:gd name="connsiteX10" fmla="*/ 11554939 w 11635961"/>
              <a:gd name="connsiteY10" fmla="*/ 5559042 h 6246409"/>
              <a:gd name="connsiteX11" fmla="*/ 10603864 w 11635961"/>
              <a:gd name="connsiteY11" fmla="*/ 6197600 h 6246409"/>
              <a:gd name="connsiteX12" fmla="*/ 4119809 w 11635961"/>
              <a:gd name="connsiteY12" fmla="*/ 6246409 h 6246409"/>
              <a:gd name="connsiteX13" fmla="*/ 3074861 w 11635961"/>
              <a:gd name="connsiteY13" fmla="*/ 6235608 h 6246409"/>
              <a:gd name="connsiteX14" fmla="*/ 1901419 w 11635961"/>
              <a:gd name="connsiteY14" fmla="*/ 6197601 h 6246409"/>
              <a:gd name="connsiteX15" fmla="*/ 1023122 w 11635961"/>
              <a:gd name="connsiteY15" fmla="*/ 6174451 h 6246409"/>
              <a:gd name="connsiteX16" fmla="*/ 2600 w 11635961"/>
              <a:gd name="connsiteY16" fmla="*/ 5200227 h 6246409"/>
              <a:gd name="connsiteX17" fmla="*/ 25750 w 11635961"/>
              <a:gd name="connsiteY17" fmla="*/ 4783559 h 6246409"/>
              <a:gd name="connsiteX18" fmla="*/ 37324 w 11635961"/>
              <a:gd name="connsiteY18" fmla="*/ 3617410 h 6246409"/>
              <a:gd name="connsiteX19" fmla="*/ 37324 w 11635961"/>
              <a:gd name="connsiteY19" fmla="*/ 3617410 h 6246409"/>
              <a:gd name="connsiteX20" fmla="*/ 37324 w 11635961"/>
              <a:gd name="connsiteY20" fmla="*/ 1037241 h 6246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635961" h="6246409">
                <a:moveTo>
                  <a:pt x="37324" y="1037241"/>
                </a:moveTo>
                <a:cubicBezTo>
                  <a:pt x="37324" y="467230"/>
                  <a:pt x="-44600" y="16719"/>
                  <a:pt x="1069421" y="5144"/>
                </a:cubicBezTo>
                <a:cubicBezTo>
                  <a:pt x="2183442" y="-6431"/>
                  <a:pt x="1670094" y="5144"/>
                  <a:pt x="1970430" y="5144"/>
                </a:cubicBezTo>
                <a:lnTo>
                  <a:pt x="1970430" y="5144"/>
                </a:lnTo>
                <a:lnTo>
                  <a:pt x="4870089" y="5144"/>
                </a:lnTo>
                <a:lnTo>
                  <a:pt x="10927955" y="39868"/>
                </a:lnTo>
                <a:cubicBezTo>
                  <a:pt x="11405369" y="5144"/>
                  <a:pt x="11635961" y="467230"/>
                  <a:pt x="11635961" y="1037241"/>
                </a:cubicBezTo>
                <a:lnTo>
                  <a:pt x="11635961" y="3617410"/>
                </a:lnTo>
                <a:lnTo>
                  <a:pt x="11635961" y="3617410"/>
                </a:lnTo>
                <a:lnTo>
                  <a:pt x="11635961" y="5165524"/>
                </a:lnTo>
                <a:lnTo>
                  <a:pt x="11554939" y="5559042"/>
                </a:lnTo>
                <a:cubicBezTo>
                  <a:pt x="11554939" y="5816536"/>
                  <a:pt x="11173875" y="6197600"/>
                  <a:pt x="10603864" y="6197600"/>
                </a:cubicBezTo>
                <a:lnTo>
                  <a:pt x="4119809" y="6246409"/>
                </a:lnTo>
                <a:lnTo>
                  <a:pt x="3074861" y="6235608"/>
                </a:lnTo>
                <a:lnTo>
                  <a:pt x="1901419" y="6197601"/>
                </a:lnTo>
                <a:lnTo>
                  <a:pt x="1023122" y="6174451"/>
                </a:lnTo>
                <a:cubicBezTo>
                  <a:pt x="-102474" y="6081853"/>
                  <a:pt x="2600" y="5770238"/>
                  <a:pt x="2600" y="5200227"/>
                </a:cubicBezTo>
                <a:lnTo>
                  <a:pt x="25750" y="4783559"/>
                </a:lnTo>
                <a:lnTo>
                  <a:pt x="37324" y="3617410"/>
                </a:lnTo>
                <a:lnTo>
                  <a:pt x="37324" y="3617410"/>
                </a:lnTo>
                <a:lnTo>
                  <a:pt x="37324" y="1037241"/>
                </a:lnTo>
                <a:close/>
              </a:path>
            </a:pathLst>
          </a:custGeom>
          <a:solidFill>
            <a:schemeClr val="tx1"/>
          </a:solidFill>
          <a:effectLst>
            <a:outerShdw blurRad="215900" dist="444500" dir="2700000" sx="97000" sy="97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/>
              <a:t>學習單書寫時間</a:t>
            </a:r>
            <a:endParaRPr lang="zh-TW" altLang="en-US" sz="1800" b="1" dirty="0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537" y="6444766"/>
            <a:ext cx="997125" cy="34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35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學習單參考答案">
    <p:bg>
      <p:bgPr>
        <a:solidFill>
          <a:schemeClr val="accent1"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圖說文字 3"/>
          <p:cNvSpPr/>
          <p:nvPr userDrawn="1"/>
        </p:nvSpPr>
        <p:spPr>
          <a:xfrm>
            <a:off x="266046" y="333155"/>
            <a:ext cx="11635961" cy="6125440"/>
          </a:xfrm>
          <a:custGeom>
            <a:avLst/>
            <a:gdLst>
              <a:gd name="connsiteX0" fmla="*/ 0 w 11598637"/>
              <a:gd name="connsiteY0" fmla="*/ 1032097 h 6192456"/>
              <a:gd name="connsiteX1" fmla="*/ 1032097 w 11598637"/>
              <a:gd name="connsiteY1" fmla="*/ 0 h 6192456"/>
              <a:gd name="connsiteX2" fmla="*/ 1933106 w 11598637"/>
              <a:gd name="connsiteY2" fmla="*/ 0 h 6192456"/>
              <a:gd name="connsiteX3" fmla="*/ 1933106 w 11598637"/>
              <a:gd name="connsiteY3" fmla="*/ 0 h 6192456"/>
              <a:gd name="connsiteX4" fmla="*/ 4832765 w 11598637"/>
              <a:gd name="connsiteY4" fmla="*/ 0 h 6192456"/>
              <a:gd name="connsiteX5" fmla="*/ 10566540 w 11598637"/>
              <a:gd name="connsiteY5" fmla="*/ 0 h 6192456"/>
              <a:gd name="connsiteX6" fmla="*/ 11598637 w 11598637"/>
              <a:gd name="connsiteY6" fmla="*/ 1032097 h 6192456"/>
              <a:gd name="connsiteX7" fmla="*/ 11598637 w 11598637"/>
              <a:gd name="connsiteY7" fmla="*/ 3612266 h 6192456"/>
              <a:gd name="connsiteX8" fmla="*/ 11598637 w 11598637"/>
              <a:gd name="connsiteY8" fmla="*/ 3612266 h 6192456"/>
              <a:gd name="connsiteX9" fmla="*/ 11598637 w 11598637"/>
              <a:gd name="connsiteY9" fmla="*/ 5160380 h 6192456"/>
              <a:gd name="connsiteX10" fmla="*/ 11598637 w 11598637"/>
              <a:gd name="connsiteY10" fmla="*/ 5160359 h 6192456"/>
              <a:gd name="connsiteX11" fmla="*/ 10566540 w 11598637"/>
              <a:gd name="connsiteY11" fmla="*/ 6192456 h 6192456"/>
              <a:gd name="connsiteX12" fmla="*/ 4832765 w 11598637"/>
              <a:gd name="connsiteY12" fmla="*/ 6192456 h 6192456"/>
              <a:gd name="connsiteX13" fmla="*/ 4702435 w 11598637"/>
              <a:gd name="connsiteY13" fmla="*/ 6575521 h 6192456"/>
              <a:gd name="connsiteX14" fmla="*/ 1933106 w 11598637"/>
              <a:gd name="connsiteY14" fmla="*/ 6192456 h 6192456"/>
              <a:gd name="connsiteX15" fmla="*/ 1032097 w 11598637"/>
              <a:gd name="connsiteY15" fmla="*/ 6192456 h 6192456"/>
              <a:gd name="connsiteX16" fmla="*/ 0 w 11598637"/>
              <a:gd name="connsiteY16" fmla="*/ 5160359 h 6192456"/>
              <a:gd name="connsiteX17" fmla="*/ 0 w 11598637"/>
              <a:gd name="connsiteY17" fmla="*/ 5160380 h 6192456"/>
              <a:gd name="connsiteX18" fmla="*/ 0 w 11598637"/>
              <a:gd name="connsiteY18" fmla="*/ 3612266 h 6192456"/>
              <a:gd name="connsiteX19" fmla="*/ 0 w 11598637"/>
              <a:gd name="connsiteY19" fmla="*/ 3612266 h 6192456"/>
              <a:gd name="connsiteX20" fmla="*/ 0 w 11598637"/>
              <a:gd name="connsiteY20" fmla="*/ 1032097 h 6192456"/>
              <a:gd name="connsiteX0" fmla="*/ 1346 w 11599983"/>
              <a:gd name="connsiteY0" fmla="*/ 1037241 h 6580665"/>
              <a:gd name="connsiteX1" fmla="*/ 1033443 w 11599983"/>
              <a:gd name="connsiteY1" fmla="*/ 5144 h 6580665"/>
              <a:gd name="connsiteX2" fmla="*/ 1934452 w 11599983"/>
              <a:gd name="connsiteY2" fmla="*/ 5144 h 6580665"/>
              <a:gd name="connsiteX3" fmla="*/ 1934452 w 11599983"/>
              <a:gd name="connsiteY3" fmla="*/ 5144 h 6580665"/>
              <a:gd name="connsiteX4" fmla="*/ 4834111 w 11599983"/>
              <a:gd name="connsiteY4" fmla="*/ 5144 h 6580665"/>
              <a:gd name="connsiteX5" fmla="*/ 10567886 w 11599983"/>
              <a:gd name="connsiteY5" fmla="*/ 5144 h 6580665"/>
              <a:gd name="connsiteX6" fmla="*/ 11599983 w 11599983"/>
              <a:gd name="connsiteY6" fmla="*/ 1037241 h 6580665"/>
              <a:gd name="connsiteX7" fmla="*/ 11599983 w 11599983"/>
              <a:gd name="connsiteY7" fmla="*/ 3617410 h 6580665"/>
              <a:gd name="connsiteX8" fmla="*/ 11599983 w 11599983"/>
              <a:gd name="connsiteY8" fmla="*/ 3617410 h 6580665"/>
              <a:gd name="connsiteX9" fmla="*/ 11599983 w 11599983"/>
              <a:gd name="connsiteY9" fmla="*/ 5165524 h 6580665"/>
              <a:gd name="connsiteX10" fmla="*/ 11599983 w 11599983"/>
              <a:gd name="connsiteY10" fmla="*/ 5165503 h 6580665"/>
              <a:gd name="connsiteX11" fmla="*/ 10567886 w 11599983"/>
              <a:gd name="connsiteY11" fmla="*/ 6197600 h 6580665"/>
              <a:gd name="connsiteX12" fmla="*/ 4834111 w 11599983"/>
              <a:gd name="connsiteY12" fmla="*/ 6197600 h 6580665"/>
              <a:gd name="connsiteX13" fmla="*/ 4703781 w 11599983"/>
              <a:gd name="connsiteY13" fmla="*/ 6580665 h 6580665"/>
              <a:gd name="connsiteX14" fmla="*/ 1934452 w 11599983"/>
              <a:gd name="connsiteY14" fmla="*/ 6197600 h 6580665"/>
              <a:gd name="connsiteX15" fmla="*/ 1033443 w 11599983"/>
              <a:gd name="connsiteY15" fmla="*/ 6197600 h 6580665"/>
              <a:gd name="connsiteX16" fmla="*/ 1346 w 11599983"/>
              <a:gd name="connsiteY16" fmla="*/ 5165503 h 6580665"/>
              <a:gd name="connsiteX17" fmla="*/ 1346 w 11599983"/>
              <a:gd name="connsiteY17" fmla="*/ 5165524 h 6580665"/>
              <a:gd name="connsiteX18" fmla="*/ 1346 w 11599983"/>
              <a:gd name="connsiteY18" fmla="*/ 3617410 h 6580665"/>
              <a:gd name="connsiteX19" fmla="*/ 1346 w 11599983"/>
              <a:gd name="connsiteY19" fmla="*/ 3617410 h 6580665"/>
              <a:gd name="connsiteX20" fmla="*/ 1346 w 11599983"/>
              <a:gd name="connsiteY20" fmla="*/ 1037241 h 6580665"/>
              <a:gd name="connsiteX0" fmla="*/ 1346 w 11599983"/>
              <a:gd name="connsiteY0" fmla="*/ 1037241 h 6580665"/>
              <a:gd name="connsiteX1" fmla="*/ 1033443 w 11599983"/>
              <a:gd name="connsiteY1" fmla="*/ 5144 h 6580665"/>
              <a:gd name="connsiteX2" fmla="*/ 1934452 w 11599983"/>
              <a:gd name="connsiteY2" fmla="*/ 5144 h 6580665"/>
              <a:gd name="connsiteX3" fmla="*/ 1934452 w 11599983"/>
              <a:gd name="connsiteY3" fmla="*/ 5144 h 6580665"/>
              <a:gd name="connsiteX4" fmla="*/ 4834111 w 11599983"/>
              <a:gd name="connsiteY4" fmla="*/ 5144 h 6580665"/>
              <a:gd name="connsiteX5" fmla="*/ 10567886 w 11599983"/>
              <a:gd name="connsiteY5" fmla="*/ 5144 h 6580665"/>
              <a:gd name="connsiteX6" fmla="*/ 11599983 w 11599983"/>
              <a:gd name="connsiteY6" fmla="*/ 1037241 h 6580665"/>
              <a:gd name="connsiteX7" fmla="*/ 11599983 w 11599983"/>
              <a:gd name="connsiteY7" fmla="*/ 3617410 h 6580665"/>
              <a:gd name="connsiteX8" fmla="*/ 11599983 w 11599983"/>
              <a:gd name="connsiteY8" fmla="*/ 3617410 h 6580665"/>
              <a:gd name="connsiteX9" fmla="*/ 11599983 w 11599983"/>
              <a:gd name="connsiteY9" fmla="*/ 5165524 h 6580665"/>
              <a:gd name="connsiteX10" fmla="*/ 11599983 w 11599983"/>
              <a:gd name="connsiteY10" fmla="*/ 5165503 h 6580665"/>
              <a:gd name="connsiteX11" fmla="*/ 10567886 w 11599983"/>
              <a:gd name="connsiteY11" fmla="*/ 6197600 h 6580665"/>
              <a:gd name="connsiteX12" fmla="*/ 4834111 w 11599983"/>
              <a:gd name="connsiteY12" fmla="*/ 6197600 h 6580665"/>
              <a:gd name="connsiteX13" fmla="*/ 4703781 w 11599983"/>
              <a:gd name="connsiteY13" fmla="*/ 6580665 h 6580665"/>
              <a:gd name="connsiteX14" fmla="*/ 1934452 w 11599983"/>
              <a:gd name="connsiteY14" fmla="*/ 6197600 h 6580665"/>
              <a:gd name="connsiteX15" fmla="*/ 1033443 w 11599983"/>
              <a:gd name="connsiteY15" fmla="*/ 6197600 h 6580665"/>
              <a:gd name="connsiteX16" fmla="*/ 1346 w 11599983"/>
              <a:gd name="connsiteY16" fmla="*/ 5165503 h 6580665"/>
              <a:gd name="connsiteX17" fmla="*/ 1346 w 11599983"/>
              <a:gd name="connsiteY17" fmla="*/ 5165524 h 6580665"/>
              <a:gd name="connsiteX18" fmla="*/ 1346 w 11599983"/>
              <a:gd name="connsiteY18" fmla="*/ 3617410 h 6580665"/>
              <a:gd name="connsiteX19" fmla="*/ 1346 w 11599983"/>
              <a:gd name="connsiteY19" fmla="*/ 3617410 h 6580665"/>
              <a:gd name="connsiteX20" fmla="*/ 1346 w 11599983"/>
              <a:gd name="connsiteY20" fmla="*/ 1037241 h 6580665"/>
              <a:gd name="connsiteX0" fmla="*/ 1346 w 11614001"/>
              <a:gd name="connsiteY0" fmla="*/ 1037241 h 6580665"/>
              <a:gd name="connsiteX1" fmla="*/ 1033443 w 11614001"/>
              <a:gd name="connsiteY1" fmla="*/ 5144 h 6580665"/>
              <a:gd name="connsiteX2" fmla="*/ 1934452 w 11614001"/>
              <a:gd name="connsiteY2" fmla="*/ 5144 h 6580665"/>
              <a:gd name="connsiteX3" fmla="*/ 1934452 w 11614001"/>
              <a:gd name="connsiteY3" fmla="*/ 5144 h 6580665"/>
              <a:gd name="connsiteX4" fmla="*/ 4834111 w 11614001"/>
              <a:gd name="connsiteY4" fmla="*/ 5144 h 6580665"/>
              <a:gd name="connsiteX5" fmla="*/ 10891977 w 11614001"/>
              <a:gd name="connsiteY5" fmla="*/ 39868 h 6580665"/>
              <a:gd name="connsiteX6" fmla="*/ 11599983 w 11614001"/>
              <a:gd name="connsiteY6" fmla="*/ 1037241 h 6580665"/>
              <a:gd name="connsiteX7" fmla="*/ 11599983 w 11614001"/>
              <a:gd name="connsiteY7" fmla="*/ 3617410 h 6580665"/>
              <a:gd name="connsiteX8" fmla="*/ 11599983 w 11614001"/>
              <a:gd name="connsiteY8" fmla="*/ 3617410 h 6580665"/>
              <a:gd name="connsiteX9" fmla="*/ 11599983 w 11614001"/>
              <a:gd name="connsiteY9" fmla="*/ 5165524 h 6580665"/>
              <a:gd name="connsiteX10" fmla="*/ 11599983 w 11614001"/>
              <a:gd name="connsiteY10" fmla="*/ 5165503 h 6580665"/>
              <a:gd name="connsiteX11" fmla="*/ 10567886 w 11614001"/>
              <a:gd name="connsiteY11" fmla="*/ 6197600 h 6580665"/>
              <a:gd name="connsiteX12" fmla="*/ 4834111 w 11614001"/>
              <a:gd name="connsiteY12" fmla="*/ 6197600 h 6580665"/>
              <a:gd name="connsiteX13" fmla="*/ 4703781 w 11614001"/>
              <a:gd name="connsiteY13" fmla="*/ 6580665 h 6580665"/>
              <a:gd name="connsiteX14" fmla="*/ 1934452 w 11614001"/>
              <a:gd name="connsiteY14" fmla="*/ 6197600 h 6580665"/>
              <a:gd name="connsiteX15" fmla="*/ 1033443 w 11614001"/>
              <a:gd name="connsiteY15" fmla="*/ 6197600 h 6580665"/>
              <a:gd name="connsiteX16" fmla="*/ 1346 w 11614001"/>
              <a:gd name="connsiteY16" fmla="*/ 5165503 h 6580665"/>
              <a:gd name="connsiteX17" fmla="*/ 1346 w 11614001"/>
              <a:gd name="connsiteY17" fmla="*/ 5165524 h 6580665"/>
              <a:gd name="connsiteX18" fmla="*/ 1346 w 11614001"/>
              <a:gd name="connsiteY18" fmla="*/ 3617410 h 6580665"/>
              <a:gd name="connsiteX19" fmla="*/ 1346 w 11614001"/>
              <a:gd name="connsiteY19" fmla="*/ 3617410 h 6580665"/>
              <a:gd name="connsiteX20" fmla="*/ 1346 w 11614001"/>
              <a:gd name="connsiteY20" fmla="*/ 1037241 h 6580665"/>
              <a:gd name="connsiteX0" fmla="*/ 1346 w 11599983"/>
              <a:gd name="connsiteY0" fmla="*/ 1037241 h 6580665"/>
              <a:gd name="connsiteX1" fmla="*/ 1033443 w 11599983"/>
              <a:gd name="connsiteY1" fmla="*/ 5144 h 6580665"/>
              <a:gd name="connsiteX2" fmla="*/ 1934452 w 11599983"/>
              <a:gd name="connsiteY2" fmla="*/ 5144 h 6580665"/>
              <a:gd name="connsiteX3" fmla="*/ 1934452 w 11599983"/>
              <a:gd name="connsiteY3" fmla="*/ 5144 h 6580665"/>
              <a:gd name="connsiteX4" fmla="*/ 4834111 w 11599983"/>
              <a:gd name="connsiteY4" fmla="*/ 5144 h 6580665"/>
              <a:gd name="connsiteX5" fmla="*/ 10891977 w 11599983"/>
              <a:gd name="connsiteY5" fmla="*/ 39868 h 6580665"/>
              <a:gd name="connsiteX6" fmla="*/ 11599983 w 11599983"/>
              <a:gd name="connsiteY6" fmla="*/ 1037241 h 6580665"/>
              <a:gd name="connsiteX7" fmla="*/ 11599983 w 11599983"/>
              <a:gd name="connsiteY7" fmla="*/ 3617410 h 6580665"/>
              <a:gd name="connsiteX8" fmla="*/ 11599983 w 11599983"/>
              <a:gd name="connsiteY8" fmla="*/ 3617410 h 6580665"/>
              <a:gd name="connsiteX9" fmla="*/ 11599983 w 11599983"/>
              <a:gd name="connsiteY9" fmla="*/ 5165524 h 6580665"/>
              <a:gd name="connsiteX10" fmla="*/ 11599983 w 11599983"/>
              <a:gd name="connsiteY10" fmla="*/ 5165503 h 6580665"/>
              <a:gd name="connsiteX11" fmla="*/ 10567886 w 11599983"/>
              <a:gd name="connsiteY11" fmla="*/ 6197600 h 6580665"/>
              <a:gd name="connsiteX12" fmla="*/ 4834111 w 11599983"/>
              <a:gd name="connsiteY12" fmla="*/ 6197600 h 6580665"/>
              <a:gd name="connsiteX13" fmla="*/ 4703781 w 11599983"/>
              <a:gd name="connsiteY13" fmla="*/ 6580665 h 6580665"/>
              <a:gd name="connsiteX14" fmla="*/ 1934452 w 11599983"/>
              <a:gd name="connsiteY14" fmla="*/ 6197600 h 6580665"/>
              <a:gd name="connsiteX15" fmla="*/ 1033443 w 11599983"/>
              <a:gd name="connsiteY15" fmla="*/ 6197600 h 6580665"/>
              <a:gd name="connsiteX16" fmla="*/ 1346 w 11599983"/>
              <a:gd name="connsiteY16" fmla="*/ 5165503 h 6580665"/>
              <a:gd name="connsiteX17" fmla="*/ 1346 w 11599983"/>
              <a:gd name="connsiteY17" fmla="*/ 5165524 h 6580665"/>
              <a:gd name="connsiteX18" fmla="*/ 1346 w 11599983"/>
              <a:gd name="connsiteY18" fmla="*/ 3617410 h 6580665"/>
              <a:gd name="connsiteX19" fmla="*/ 1346 w 11599983"/>
              <a:gd name="connsiteY19" fmla="*/ 3617410 h 6580665"/>
              <a:gd name="connsiteX20" fmla="*/ 1346 w 11599983"/>
              <a:gd name="connsiteY20" fmla="*/ 1037241 h 6580665"/>
              <a:gd name="connsiteX0" fmla="*/ 1346 w 11599983"/>
              <a:gd name="connsiteY0" fmla="*/ 1037241 h 6580665"/>
              <a:gd name="connsiteX1" fmla="*/ 1033443 w 11599983"/>
              <a:gd name="connsiteY1" fmla="*/ 5144 h 6580665"/>
              <a:gd name="connsiteX2" fmla="*/ 1934452 w 11599983"/>
              <a:gd name="connsiteY2" fmla="*/ 5144 h 6580665"/>
              <a:gd name="connsiteX3" fmla="*/ 1934452 w 11599983"/>
              <a:gd name="connsiteY3" fmla="*/ 5144 h 6580665"/>
              <a:gd name="connsiteX4" fmla="*/ 4834111 w 11599983"/>
              <a:gd name="connsiteY4" fmla="*/ 5144 h 6580665"/>
              <a:gd name="connsiteX5" fmla="*/ 10891977 w 11599983"/>
              <a:gd name="connsiteY5" fmla="*/ 39868 h 6580665"/>
              <a:gd name="connsiteX6" fmla="*/ 11599983 w 11599983"/>
              <a:gd name="connsiteY6" fmla="*/ 1037241 h 6580665"/>
              <a:gd name="connsiteX7" fmla="*/ 11599983 w 11599983"/>
              <a:gd name="connsiteY7" fmla="*/ 3617410 h 6580665"/>
              <a:gd name="connsiteX8" fmla="*/ 11599983 w 11599983"/>
              <a:gd name="connsiteY8" fmla="*/ 3617410 h 6580665"/>
              <a:gd name="connsiteX9" fmla="*/ 11599983 w 11599983"/>
              <a:gd name="connsiteY9" fmla="*/ 5165524 h 6580665"/>
              <a:gd name="connsiteX10" fmla="*/ 11518961 w 11599983"/>
              <a:gd name="connsiteY10" fmla="*/ 5559042 h 6580665"/>
              <a:gd name="connsiteX11" fmla="*/ 10567886 w 11599983"/>
              <a:gd name="connsiteY11" fmla="*/ 6197600 h 6580665"/>
              <a:gd name="connsiteX12" fmla="*/ 4834111 w 11599983"/>
              <a:gd name="connsiteY12" fmla="*/ 6197600 h 6580665"/>
              <a:gd name="connsiteX13" fmla="*/ 4703781 w 11599983"/>
              <a:gd name="connsiteY13" fmla="*/ 6580665 h 6580665"/>
              <a:gd name="connsiteX14" fmla="*/ 1934452 w 11599983"/>
              <a:gd name="connsiteY14" fmla="*/ 6197600 h 6580665"/>
              <a:gd name="connsiteX15" fmla="*/ 1033443 w 11599983"/>
              <a:gd name="connsiteY15" fmla="*/ 6197600 h 6580665"/>
              <a:gd name="connsiteX16" fmla="*/ 1346 w 11599983"/>
              <a:gd name="connsiteY16" fmla="*/ 5165503 h 6580665"/>
              <a:gd name="connsiteX17" fmla="*/ 1346 w 11599983"/>
              <a:gd name="connsiteY17" fmla="*/ 5165524 h 6580665"/>
              <a:gd name="connsiteX18" fmla="*/ 1346 w 11599983"/>
              <a:gd name="connsiteY18" fmla="*/ 3617410 h 6580665"/>
              <a:gd name="connsiteX19" fmla="*/ 1346 w 11599983"/>
              <a:gd name="connsiteY19" fmla="*/ 3617410 h 6580665"/>
              <a:gd name="connsiteX20" fmla="*/ 1346 w 11599983"/>
              <a:gd name="connsiteY20" fmla="*/ 1037241 h 6580665"/>
              <a:gd name="connsiteX0" fmla="*/ 1346 w 11599983"/>
              <a:gd name="connsiteY0" fmla="*/ 1037241 h 6580665"/>
              <a:gd name="connsiteX1" fmla="*/ 1033443 w 11599983"/>
              <a:gd name="connsiteY1" fmla="*/ 5144 h 6580665"/>
              <a:gd name="connsiteX2" fmla="*/ 1934452 w 11599983"/>
              <a:gd name="connsiteY2" fmla="*/ 5144 h 6580665"/>
              <a:gd name="connsiteX3" fmla="*/ 1934452 w 11599983"/>
              <a:gd name="connsiteY3" fmla="*/ 5144 h 6580665"/>
              <a:gd name="connsiteX4" fmla="*/ 4834111 w 11599983"/>
              <a:gd name="connsiteY4" fmla="*/ 5144 h 6580665"/>
              <a:gd name="connsiteX5" fmla="*/ 10891977 w 11599983"/>
              <a:gd name="connsiteY5" fmla="*/ 39868 h 6580665"/>
              <a:gd name="connsiteX6" fmla="*/ 11599983 w 11599983"/>
              <a:gd name="connsiteY6" fmla="*/ 1037241 h 6580665"/>
              <a:gd name="connsiteX7" fmla="*/ 11599983 w 11599983"/>
              <a:gd name="connsiteY7" fmla="*/ 3617410 h 6580665"/>
              <a:gd name="connsiteX8" fmla="*/ 11599983 w 11599983"/>
              <a:gd name="connsiteY8" fmla="*/ 3617410 h 6580665"/>
              <a:gd name="connsiteX9" fmla="*/ 11599983 w 11599983"/>
              <a:gd name="connsiteY9" fmla="*/ 5165524 h 6580665"/>
              <a:gd name="connsiteX10" fmla="*/ 11518961 w 11599983"/>
              <a:gd name="connsiteY10" fmla="*/ 5559042 h 6580665"/>
              <a:gd name="connsiteX11" fmla="*/ 10567886 w 11599983"/>
              <a:gd name="connsiteY11" fmla="*/ 6197600 h 6580665"/>
              <a:gd name="connsiteX12" fmla="*/ 4834111 w 11599983"/>
              <a:gd name="connsiteY12" fmla="*/ 6197600 h 6580665"/>
              <a:gd name="connsiteX13" fmla="*/ 4703781 w 11599983"/>
              <a:gd name="connsiteY13" fmla="*/ 6580665 h 6580665"/>
              <a:gd name="connsiteX14" fmla="*/ 1934452 w 11599983"/>
              <a:gd name="connsiteY14" fmla="*/ 6197600 h 6580665"/>
              <a:gd name="connsiteX15" fmla="*/ 1033443 w 11599983"/>
              <a:gd name="connsiteY15" fmla="*/ 6197600 h 6580665"/>
              <a:gd name="connsiteX16" fmla="*/ 1346 w 11599983"/>
              <a:gd name="connsiteY16" fmla="*/ 5165503 h 6580665"/>
              <a:gd name="connsiteX17" fmla="*/ 1346 w 11599983"/>
              <a:gd name="connsiteY17" fmla="*/ 5165524 h 6580665"/>
              <a:gd name="connsiteX18" fmla="*/ 1346 w 11599983"/>
              <a:gd name="connsiteY18" fmla="*/ 3617410 h 6580665"/>
              <a:gd name="connsiteX19" fmla="*/ 1346 w 11599983"/>
              <a:gd name="connsiteY19" fmla="*/ 3617410 h 6580665"/>
              <a:gd name="connsiteX20" fmla="*/ 1346 w 11599983"/>
              <a:gd name="connsiteY20" fmla="*/ 1037241 h 6580665"/>
              <a:gd name="connsiteX0" fmla="*/ 11574 w 11610211"/>
              <a:gd name="connsiteY0" fmla="*/ 1037241 h 6580665"/>
              <a:gd name="connsiteX1" fmla="*/ 1043671 w 11610211"/>
              <a:gd name="connsiteY1" fmla="*/ 5144 h 6580665"/>
              <a:gd name="connsiteX2" fmla="*/ 1944680 w 11610211"/>
              <a:gd name="connsiteY2" fmla="*/ 5144 h 6580665"/>
              <a:gd name="connsiteX3" fmla="*/ 1944680 w 11610211"/>
              <a:gd name="connsiteY3" fmla="*/ 5144 h 6580665"/>
              <a:gd name="connsiteX4" fmla="*/ 4844339 w 11610211"/>
              <a:gd name="connsiteY4" fmla="*/ 5144 h 6580665"/>
              <a:gd name="connsiteX5" fmla="*/ 10902205 w 11610211"/>
              <a:gd name="connsiteY5" fmla="*/ 39868 h 6580665"/>
              <a:gd name="connsiteX6" fmla="*/ 11610211 w 11610211"/>
              <a:gd name="connsiteY6" fmla="*/ 1037241 h 6580665"/>
              <a:gd name="connsiteX7" fmla="*/ 11610211 w 11610211"/>
              <a:gd name="connsiteY7" fmla="*/ 3617410 h 6580665"/>
              <a:gd name="connsiteX8" fmla="*/ 11610211 w 11610211"/>
              <a:gd name="connsiteY8" fmla="*/ 3617410 h 6580665"/>
              <a:gd name="connsiteX9" fmla="*/ 11610211 w 11610211"/>
              <a:gd name="connsiteY9" fmla="*/ 5165524 h 6580665"/>
              <a:gd name="connsiteX10" fmla="*/ 11529189 w 11610211"/>
              <a:gd name="connsiteY10" fmla="*/ 5559042 h 6580665"/>
              <a:gd name="connsiteX11" fmla="*/ 10578114 w 11610211"/>
              <a:gd name="connsiteY11" fmla="*/ 6197600 h 6580665"/>
              <a:gd name="connsiteX12" fmla="*/ 4844339 w 11610211"/>
              <a:gd name="connsiteY12" fmla="*/ 6197600 h 6580665"/>
              <a:gd name="connsiteX13" fmla="*/ 4714009 w 11610211"/>
              <a:gd name="connsiteY13" fmla="*/ 6580665 h 6580665"/>
              <a:gd name="connsiteX14" fmla="*/ 1944680 w 11610211"/>
              <a:gd name="connsiteY14" fmla="*/ 6197600 h 6580665"/>
              <a:gd name="connsiteX15" fmla="*/ 1043671 w 11610211"/>
              <a:gd name="connsiteY15" fmla="*/ 6197600 h 6580665"/>
              <a:gd name="connsiteX16" fmla="*/ 11574 w 11610211"/>
              <a:gd name="connsiteY16" fmla="*/ 5165503 h 6580665"/>
              <a:gd name="connsiteX17" fmla="*/ 0 w 11610211"/>
              <a:gd name="connsiteY17" fmla="*/ 4783559 h 6580665"/>
              <a:gd name="connsiteX18" fmla="*/ 11574 w 11610211"/>
              <a:gd name="connsiteY18" fmla="*/ 3617410 h 6580665"/>
              <a:gd name="connsiteX19" fmla="*/ 11574 w 11610211"/>
              <a:gd name="connsiteY19" fmla="*/ 3617410 h 6580665"/>
              <a:gd name="connsiteX20" fmla="*/ 11574 w 11610211"/>
              <a:gd name="connsiteY20" fmla="*/ 1037241 h 6580665"/>
              <a:gd name="connsiteX0" fmla="*/ 11574 w 11610211"/>
              <a:gd name="connsiteY0" fmla="*/ 1037241 h 6580665"/>
              <a:gd name="connsiteX1" fmla="*/ 1043671 w 11610211"/>
              <a:gd name="connsiteY1" fmla="*/ 5144 h 6580665"/>
              <a:gd name="connsiteX2" fmla="*/ 1944680 w 11610211"/>
              <a:gd name="connsiteY2" fmla="*/ 5144 h 6580665"/>
              <a:gd name="connsiteX3" fmla="*/ 1944680 w 11610211"/>
              <a:gd name="connsiteY3" fmla="*/ 5144 h 6580665"/>
              <a:gd name="connsiteX4" fmla="*/ 4844339 w 11610211"/>
              <a:gd name="connsiteY4" fmla="*/ 5144 h 6580665"/>
              <a:gd name="connsiteX5" fmla="*/ 10902205 w 11610211"/>
              <a:gd name="connsiteY5" fmla="*/ 39868 h 6580665"/>
              <a:gd name="connsiteX6" fmla="*/ 11610211 w 11610211"/>
              <a:gd name="connsiteY6" fmla="*/ 1037241 h 6580665"/>
              <a:gd name="connsiteX7" fmla="*/ 11610211 w 11610211"/>
              <a:gd name="connsiteY7" fmla="*/ 3617410 h 6580665"/>
              <a:gd name="connsiteX8" fmla="*/ 11610211 w 11610211"/>
              <a:gd name="connsiteY8" fmla="*/ 3617410 h 6580665"/>
              <a:gd name="connsiteX9" fmla="*/ 11610211 w 11610211"/>
              <a:gd name="connsiteY9" fmla="*/ 5165524 h 6580665"/>
              <a:gd name="connsiteX10" fmla="*/ 11529189 w 11610211"/>
              <a:gd name="connsiteY10" fmla="*/ 5559042 h 6580665"/>
              <a:gd name="connsiteX11" fmla="*/ 10578114 w 11610211"/>
              <a:gd name="connsiteY11" fmla="*/ 6197600 h 6580665"/>
              <a:gd name="connsiteX12" fmla="*/ 4844339 w 11610211"/>
              <a:gd name="connsiteY12" fmla="*/ 6197600 h 6580665"/>
              <a:gd name="connsiteX13" fmla="*/ 4714009 w 11610211"/>
              <a:gd name="connsiteY13" fmla="*/ 6580665 h 6580665"/>
              <a:gd name="connsiteX14" fmla="*/ 1944680 w 11610211"/>
              <a:gd name="connsiteY14" fmla="*/ 6197600 h 6580665"/>
              <a:gd name="connsiteX15" fmla="*/ 997372 w 11610211"/>
              <a:gd name="connsiteY15" fmla="*/ 6174451 h 6580665"/>
              <a:gd name="connsiteX16" fmla="*/ 11574 w 11610211"/>
              <a:gd name="connsiteY16" fmla="*/ 5165503 h 6580665"/>
              <a:gd name="connsiteX17" fmla="*/ 0 w 11610211"/>
              <a:gd name="connsiteY17" fmla="*/ 4783559 h 6580665"/>
              <a:gd name="connsiteX18" fmla="*/ 11574 w 11610211"/>
              <a:gd name="connsiteY18" fmla="*/ 3617410 h 6580665"/>
              <a:gd name="connsiteX19" fmla="*/ 11574 w 11610211"/>
              <a:gd name="connsiteY19" fmla="*/ 3617410 h 6580665"/>
              <a:gd name="connsiteX20" fmla="*/ 11574 w 11610211"/>
              <a:gd name="connsiteY20" fmla="*/ 1037241 h 6580665"/>
              <a:gd name="connsiteX0" fmla="*/ 11574 w 11610211"/>
              <a:gd name="connsiteY0" fmla="*/ 1037241 h 6580665"/>
              <a:gd name="connsiteX1" fmla="*/ 1043671 w 11610211"/>
              <a:gd name="connsiteY1" fmla="*/ 5144 h 6580665"/>
              <a:gd name="connsiteX2" fmla="*/ 1944680 w 11610211"/>
              <a:gd name="connsiteY2" fmla="*/ 5144 h 6580665"/>
              <a:gd name="connsiteX3" fmla="*/ 1944680 w 11610211"/>
              <a:gd name="connsiteY3" fmla="*/ 5144 h 6580665"/>
              <a:gd name="connsiteX4" fmla="*/ 4844339 w 11610211"/>
              <a:gd name="connsiteY4" fmla="*/ 5144 h 6580665"/>
              <a:gd name="connsiteX5" fmla="*/ 10902205 w 11610211"/>
              <a:gd name="connsiteY5" fmla="*/ 39868 h 6580665"/>
              <a:gd name="connsiteX6" fmla="*/ 11610211 w 11610211"/>
              <a:gd name="connsiteY6" fmla="*/ 1037241 h 6580665"/>
              <a:gd name="connsiteX7" fmla="*/ 11610211 w 11610211"/>
              <a:gd name="connsiteY7" fmla="*/ 3617410 h 6580665"/>
              <a:gd name="connsiteX8" fmla="*/ 11610211 w 11610211"/>
              <a:gd name="connsiteY8" fmla="*/ 3617410 h 6580665"/>
              <a:gd name="connsiteX9" fmla="*/ 11610211 w 11610211"/>
              <a:gd name="connsiteY9" fmla="*/ 5165524 h 6580665"/>
              <a:gd name="connsiteX10" fmla="*/ 11529189 w 11610211"/>
              <a:gd name="connsiteY10" fmla="*/ 5559042 h 6580665"/>
              <a:gd name="connsiteX11" fmla="*/ 10578114 w 11610211"/>
              <a:gd name="connsiteY11" fmla="*/ 6197600 h 6580665"/>
              <a:gd name="connsiteX12" fmla="*/ 4844339 w 11610211"/>
              <a:gd name="connsiteY12" fmla="*/ 6197600 h 6580665"/>
              <a:gd name="connsiteX13" fmla="*/ 4714009 w 11610211"/>
              <a:gd name="connsiteY13" fmla="*/ 6580665 h 6580665"/>
              <a:gd name="connsiteX14" fmla="*/ 1944680 w 11610211"/>
              <a:gd name="connsiteY14" fmla="*/ 6197600 h 6580665"/>
              <a:gd name="connsiteX15" fmla="*/ 997372 w 11610211"/>
              <a:gd name="connsiteY15" fmla="*/ 6174451 h 6580665"/>
              <a:gd name="connsiteX16" fmla="*/ 11574 w 11610211"/>
              <a:gd name="connsiteY16" fmla="*/ 5165503 h 6580665"/>
              <a:gd name="connsiteX17" fmla="*/ 0 w 11610211"/>
              <a:gd name="connsiteY17" fmla="*/ 4783559 h 6580665"/>
              <a:gd name="connsiteX18" fmla="*/ 11574 w 11610211"/>
              <a:gd name="connsiteY18" fmla="*/ 3617410 h 6580665"/>
              <a:gd name="connsiteX19" fmla="*/ 11574 w 11610211"/>
              <a:gd name="connsiteY19" fmla="*/ 3617410 h 6580665"/>
              <a:gd name="connsiteX20" fmla="*/ 11574 w 11610211"/>
              <a:gd name="connsiteY20" fmla="*/ 1037241 h 6580665"/>
              <a:gd name="connsiteX0" fmla="*/ 11574 w 11610211"/>
              <a:gd name="connsiteY0" fmla="*/ 1037241 h 6580665"/>
              <a:gd name="connsiteX1" fmla="*/ 1043671 w 11610211"/>
              <a:gd name="connsiteY1" fmla="*/ 5144 h 6580665"/>
              <a:gd name="connsiteX2" fmla="*/ 1944680 w 11610211"/>
              <a:gd name="connsiteY2" fmla="*/ 5144 h 6580665"/>
              <a:gd name="connsiteX3" fmla="*/ 1944680 w 11610211"/>
              <a:gd name="connsiteY3" fmla="*/ 5144 h 6580665"/>
              <a:gd name="connsiteX4" fmla="*/ 4844339 w 11610211"/>
              <a:gd name="connsiteY4" fmla="*/ 5144 h 6580665"/>
              <a:gd name="connsiteX5" fmla="*/ 10902205 w 11610211"/>
              <a:gd name="connsiteY5" fmla="*/ 39868 h 6580665"/>
              <a:gd name="connsiteX6" fmla="*/ 11610211 w 11610211"/>
              <a:gd name="connsiteY6" fmla="*/ 1037241 h 6580665"/>
              <a:gd name="connsiteX7" fmla="*/ 11610211 w 11610211"/>
              <a:gd name="connsiteY7" fmla="*/ 3617410 h 6580665"/>
              <a:gd name="connsiteX8" fmla="*/ 11610211 w 11610211"/>
              <a:gd name="connsiteY8" fmla="*/ 3617410 h 6580665"/>
              <a:gd name="connsiteX9" fmla="*/ 11610211 w 11610211"/>
              <a:gd name="connsiteY9" fmla="*/ 5165524 h 6580665"/>
              <a:gd name="connsiteX10" fmla="*/ 11529189 w 11610211"/>
              <a:gd name="connsiteY10" fmla="*/ 5559042 h 6580665"/>
              <a:gd name="connsiteX11" fmla="*/ 10578114 w 11610211"/>
              <a:gd name="connsiteY11" fmla="*/ 6197600 h 6580665"/>
              <a:gd name="connsiteX12" fmla="*/ 3964663 w 11610211"/>
              <a:gd name="connsiteY12" fmla="*/ 6186025 h 6580665"/>
              <a:gd name="connsiteX13" fmla="*/ 4714009 w 11610211"/>
              <a:gd name="connsiteY13" fmla="*/ 6580665 h 6580665"/>
              <a:gd name="connsiteX14" fmla="*/ 1944680 w 11610211"/>
              <a:gd name="connsiteY14" fmla="*/ 6197600 h 6580665"/>
              <a:gd name="connsiteX15" fmla="*/ 997372 w 11610211"/>
              <a:gd name="connsiteY15" fmla="*/ 6174451 h 6580665"/>
              <a:gd name="connsiteX16" fmla="*/ 11574 w 11610211"/>
              <a:gd name="connsiteY16" fmla="*/ 5165503 h 6580665"/>
              <a:gd name="connsiteX17" fmla="*/ 0 w 11610211"/>
              <a:gd name="connsiteY17" fmla="*/ 4783559 h 6580665"/>
              <a:gd name="connsiteX18" fmla="*/ 11574 w 11610211"/>
              <a:gd name="connsiteY18" fmla="*/ 3617410 h 6580665"/>
              <a:gd name="connsiteX19" fmla="*/ 11574 w 11610211"/>
              <a:gd name="connsiteY19" fmla="*/ 3617410 h 6580665"/>
              <a:gd name="connsiteX20" fmla="*/ 11574 w 11610211"/>
              <a:gd name="connsiteY20" fmla="*/ 1037241 h 6580665"/>
              <a:gd name="connsiteX0" fmla="*/ 37324 w 11635961"/>
              <a:gd name="connsiteY0" fmla="*/ 1037241 h 6580665"/>
              <a:gd name="connsiteX1" fmla="*/ 1069421 w 11635961"/>
              <a:gd name="connsiteY1" fmla="*/ 5144 h 6580665"/>
              <a:gd name="connsiteX2" fmla="*/ 1970430 w 11635961"/>
              <a:gd name="connsiteY2" fmla="*/ 5144 h 6580665"/>
              <a:gd name="connsiteX3" fmla="*/ 1970430 w 11635961"/>
              <a:gd name="connsiteY3" fmla="*/ 5144 h 6580665"/>
              <a:gd name="connsiteX4" fmla="*/ 4870089 w 11635961"/>
              <a:gd name="connsiteY4" fmla="*/ 5144 h 6580665"/>
              <a:gd name="connsiteX5" fmla="*/ 10927955 w 11635961"/>
              <a:gd name="connsiteY5" fmla="*/ 39868 h 6580665"/>
              <a:gd name="connsiteX6" fmla="*/ 11635961 w 11635961"/>
              <a:gd name="connsiteY6" fmla="*/ 1037241 h 6580665"/>
              <a:gd name="connsiteX7" fmla="*/ 11635961 w 11635961"/>
              <a:gd name="connsiteY7" fmla="*/ 3617410 h 6580665"/>
              <a:gd name="connsiteX8" fmla="*/ 11635961 w 11635961"/>
              <a:gd name="connsiteY8" fmla="*/ 3617410 h 6580665"/>
              <a:gd name="connsiteX9" fmla="*/ 11635961 w 11635961"/>
              <a:gd name="connsiteY9" fmla="*/ 5165524 h 6580665"/>
              <a:gd name="connsiteX10" fmla="*/ 11554939 w 11635961"/>
              <a:gd name="connsiteY10" fmla="*/ 5559042 h 6580665"/>
              <a:gd name="connsiteX11" fmla="*/ 10603864 w 11635961"/>
              <a:gd name="connsiteY11" fmla="*/ 6197600 h 6580665"/>
              <a:gd name="connsiteX12" fmla="*/ 3990413 w 11635961"/>
              <a:gd name="connsiteY12" fmla="*/ 6186025 h 6580665"/>
              <a:gd name="connsiteX13" fmla="*/ 4739759 w 11635961"/>
              <a:gd name="connsiteY13" fmla="*/ 6580665 h 6580665"/>
              <a:gd name="connsiteX14" fmla="*/ 1970430 w 11635961"/>
              <a:gd name="connsiteY14" fmla="*/ 6197600 h 6580665"/>
              <a:gd name="connsiteX15" fmla="*/ 1023122 w 11635961"/>
              <a:gd name="connsiteY15" fmla="*/ 6174451 h 6580665"/>
              <a:gd name="connsiteX16" fmla="*/ 2600 w 11635961"/>
              <a:gd name="connsiteY16" fmla="*/ 5200227 h 6580665"/>
              <a:gd name="connsiteX17" fmla="*/ 25750 w 11635961"/>
              <a:gd name="connsiteY17" fmla="*/ 4783559 h 6580665"/>
              <a:gd name="connsiteX18" fmla="*/ 37324 w 11635961"/>
              <a:gd name="connsiteY18" fmla="*/ 3617410 h 6580665"/>
              <a:gd name="connsiteX19" fmla="*/ 37324 w 11635961"/>
              <a:gd name="connsiteY19" fmla="*/ 3617410 h 6580665"/>
              <a:gd name="connsiteX20" fmla="*/ 37324 w 11635961"/>
              <a:gd name="connsiteY20" fmla="*/ 1037241 h 6580665"/>
              <a:gd name="connsiteX0" fmla="*/ 37324 w 11635961"/>
              <a:gd name="connsiteY0" fmla="*/ 1037241 h 6623797"/>
              <a:gd name="connsiteX1" fmla="*/ 1069421 w 11635961"/>
              <a:gd name="connsiteY1" fmla="*/ 5144 h 6623797"/>
              <a:gd name="connsiteX2" fmla="*/ 1970430 w 11635961"/>
              <a:gd name="connsiteY2" fmla="*/ 5144 h 6623797"/>
              <a:gd name="connsiteX3" fmla="*/ 1970430 w 11635961"/>
              <a:gd name="connsiteY3" fmla="*/ 5144 h 6623797"/>
              <a:gd name="connsiteX4" fmla="*/ 4870089 w 11635961"/>
              <a:gd name="connsiteY4" fmla="*/ 5144 h 6623797"/>
              <a:gd name="connsiteX5" fmla="*/ 10927955 w 11635961"/>
              <a:gd name="connsiteY5" fmla="*/ 39868 h 6623797"/>
              <a:gd name="connsiteX6" fmla="*/ 11635961 w 11635961"/>
              <a:gd name="connsiteY6" fmla="*/ 1037241 h 6623797"/>
              <a:gd name="connsiteX7" fmla="*/ 11635961 w 11635961"/>
              <a:gd name="connsiteY7" fmla="*/ 3617410 h 6623797"/>
              <a:gd name="connsiteX8" fmla="*/ 11635961 w 11635961"/>
              <a:gd name="connsiteY8" fmla="*/ 3617410 h 6623797"/>
              <a:gd name="connsiteX9" fmla="*/ 11635961 w 11635961"/>
              <a:gd name="connsiteY9" fmla="*/ 5165524 h 6623797"/>
              <a:gd name="connsiteX10" fmla="*/ 11554939 w 11635961"/>
              <a:gd name="connsiteY10" fmla="*/ 5559042 h 6623797"/>
              <a:gd name="connsiteX11" fmla="*/ 10603864 w 11635961"/>
              <a:gd name="connsiteY11" fmla="*/ 6197600 h 6623797"/>
              <a:gd name="connsiteX12" fmla="*/ 3990413 w 11635961"/>
              <a:gd name="connsiteY12" fmla="*/ 6186025 h 6623797"/>
              <a:gd name="connsiteX13" fmla="*/ 3074861 w 11635961"/>
              <a:gd name="connsiteY13" fmla="*/ 6623797 h 6623797"/>
              <a:gd name="connsiteX14" fmla="*/ 1970430 w 11635961"/>
              <a:gd name="connsiteY14" fmla="*/ 6197600 h 6623797"/>
              <a:gd name="connsiteX15" fmla="*/ 1023122 w 11635961"/>
              <a:gd name="connsiteY15" fmla="*/ 6174451 h 6623797"/>
              <a:gd name="connsiteX16" fmla="*/ 2600 w 11635961"/>
              <a:gd name="connsiteY16" fmla="*/ 5200227 h 6623797"/>
              <a:gd name="connsiteX17" fmla="*/ 25750 w 11635961"/>
              <a:gd name="connsiteY17" fmla="*/ 4783559 h 6623797"/>
              <a:gd name="connsiteX18" fmla="*/ 37324 w 11635961"/>
              <a:gd name="connsiteY18" fmla="*/ 3617410 h 6623797"/>
              <a:gd name="connsiteX19" fmla="*/ 37324 w 11635961"/>
              <a:gd name="connsiteY19" fmla="*/ 3617410 h 6623797"/>
              <a:gd name="connsiteX20" fmla="*/ 37324 w 11635961"/>
              <a:gd name="connsiteY20" fmla="*/ 1037241 h 6623797"/>
              <a:gd name="connsiteX0" fmla="*/ 37324 w 11635961"/>
              <a:gd name="connsiteY0" fmla="*/ 1037241 h 6623797"/>
              <a:gd name="connsiteX1" fmla="*/ 1069421 w 11635961"/>
              <a:gd name="connsiteY1" fmla="*/ 5144 h 6623797"/>
              <a:gd name="connsiteX2" fmla="*/ 1970430 w 11635961"/>
              <a:gd name="connsiteY2" fmla="*/ 5144 h 6623797"/>
              <a:gd name="connsiteX3" fmla="*/ 1970430 w 11635961"/>
              <a:gd name="connsiteY3" fmla="*/ 5144 h 6623797"/>
              <a:gd name="connsiteX4" fmla="*/ 4870089 w 11635961"/>
              <a:gd name="connsiteY4" fmla="*/ 5144 h 6623797"/>
              <a:gd name="connsiteX5" fmla="*/ 10927955 w 11635961"/>
              <a:gd name="connsiteY5" fmla="*/ 39868 h 6623797"/>
              <a:gd name="connsiteX6" fmla="*/ 11635961 w 11635961"/>
              <a:gd name="connsiteY6" fmla="*/ 1037241 h 6623797"/>
              <a:gd name="connsiteX7" fmla="*/ 11635961 w 11635961"/>
              <a:gd name="connsiteY7" fmla="*/ 3617410 h 6623797"/>
              <a:gd name="connsiteX8" fmla="*/ 11635961 w 11635961"/>
              <a:gd name="connsiteY8" fmla="*/ 3617410 h 6623797"/>
              <a:gd name="connsiteX9" fmla="*/ 11635961 w 11635961"/>
              <a:gd name="connsiteY9" fmla="*/ 5165524 h 6623797"/>
              <a:gd name="connsiteX10" fmla="*/ 11554939 w 11635961"/>
              <a:gd name="connsiteY10" fmla="*/ 5559042 h 6623797"/>
              <a:gd name="connsiteX11" fmla="*/ 10603864 w 11635961"/>
              <a:gd name="connsiteY11" fmla="*/ 6197600 h 6623797"/>
              <a:gd name="connsiteX12" fmla="*/ 3990413 w 11635961"/>
              <a:gd name="connsiteY12" fmla="*/ 6186025 h 6623797"/>
              <a:gd name="connsiteX13" fmla="*/ 3074861 w 11635961"/>
              <a:gd name="connsiteY13" fmla="*/ 6623797 h 6623797"/>
              <a:gd name="connsiteX14" fmla="*/ 2824445 w 11635961"/>
              <a:gd name="connsiteY14" fmla="*/ 6232106 h 6623797"/>
              <a:gd name="connsiteX15" fmla="*/ 1023122 w 11635961"/>
              <a:gd name="connsiteY15" fmla="*/ 6174451 h 6623797"/>
              <a:gd name="connsiteX16" fmla="*/ 2600 w 11635961"/>
              <a:gd name="connsiteY16" fmla="*/ 5200227 h 6623797"/>
              <a:gd name="connsiteX17" fmla="*/ 25750 w 11635961"/>
              <a:gd name="connsiteY17" fmla="*/ 4783559 h 6623797"/>
              <a:gd name="connsiteX18" fmla="*/ 37324 w 11635961"/>
              <a:gd name="connsiteY18" fmla="*/ 3617410 h 6623797"/>
              <a:gd name="connsiteX19" fmla="*/ 37324 w 11635961"/>
              <a:gd name="connsiteY19" fmla="*/ 3617410 h 6623797"/>
              <a:gd name="connsiteX20" fmla="*/ 37324 w 11635961"/>
              <a:gd name="connsiteY20" fmla="*/ 1037241 h 6623797"/>
              <a:gd name="connsiteX0" fmla="*/ 37324 w 11635961"/>
              <a:gd name="connsiteY0" fmla="*/ 1037241 h 6623797"/>
              <a:gd name="connsiteX1" fmla="*/ 1069421 w 11635961"/>
              <a:gd name="connsiteY1" fmla="*/ 5144 h 6623797"/>
              <a:gd name="connsiteX2" fmla="*/ 1970430 w 11635961"/>
              <a:gd name="connsiteY2" fmla="*/ 5144 h 6623797"/>
              <a:gd name="connsiteX3" fmla="*/ 1970430 w 11635961"/>
              <a:gd name="connsiteY3" fmla="*/ 5144 h 6623797"/>
              <a:gd name="connsiteX4" fmla="*/ 4870089 w 11635961"/>
              <a:gd name="connsiteY4" fmla="*/ 5144 h 6623797"/>
              <a:gd name="connsiteX5" fmla="*/ 10927955 w 11635961"/>
              <a:gd name="connsiteY5" fmla="*/ 39868 h 6623797"/>
              <a:gd name="connsiteX6" fmla="*/ 11635961 w 11635961"/>
              <a:gd name="connsiteY6" fmla="*/ 1037241 h 6623797"/>
              <a:gd name="connsiteX7" fmla="*/ 11635961 w 11635961"/>
              <a:gd name="connsiteY7" fmla="*/ 3617410 h 6623797"/>
              <a:gd name="connsiteX8" fmla="*/ 11635961 w 11635961"/>
              <a:gd name="connsiteY8" fmla="*/ 3617410 h 6623797"/>
              <a:gd name="connsiteX9" fmla="*/ 11635961 w 11635961"/>
              <a:gd name="connsiteY9" fmla="*/ 5165524 h 6623797"/>
              <a:gd name="connsiteX10" fmla="*/ 11554939 w 11635961"/>
              <a:gd name="connsiteY10" fmla="*/ 5559042 h 6623797"/>
              <a:gd name="connsiteX11" fmla="*/ 10603864 w 11635961"/>
              <a:gd name="connsiteY11" fmla="*/ 6197600 h 6623797"/>
              <a:gd name="connsiteX12" fmla="*/ 3455575 w 11635961"/>
              <a:gd name="connsiteY12" fmla="*/ 6255036 h 6623797"/>
              <a:gd name="connsiteX13" fmla="*/ 3074861 w 11635961"/>
              <a:gd name="connsiteY13" fmla="*/ 6623797 h 6623797"/>
              <a:gd name="connsiteX14" fmla="*/ 2824445 w 11635961"/>
              <a:gd name="connsiteY14" fmla="*/ 6232106 h 6623797"/>
              <a:gd name="connsiteX15" fmla="*/ 1023122 w 11635961"/>
              <a:gd name="connsiteY15" fmla="*/ 6174451 h 6623797"/>
              <a:gd name="connsiteX16" fmla="*/ 2600 w 11635961"/>
              <a:gd name="connsiteY16" fmla="*/ 5200227 h 6623797"/>
              <a:gd name="connsiteX17" fmla="*/ 25750 w 11635961"/>
              <a:gd name="connsiteY17" fmla="*/ 4783559 h 6623797"/>
              <a:gd name="connsiteX18" fmla="*/ 37324 w 11635961"/>
              <a:gd name="connsiteY18" fmla="*/ 3617410 h 6623797"/>
              <a:gd name="connsiteX19" fmla="*/ 37324 w 11635961"/>
              <a:gd name="connsiteY19" fmla="*/ 3617410 h 6623797"/>
              <a:gd name="connsiteX20" fmla="*/ 37324 w 11635961"/>
              <a:gd name="connsiteY20" fmla="*/ 1037241 h 6623797"/>
              <a:gd name="connsiteX0" fmla="*/ 37324 w 11635961"/>
              <a:gd name="connsiteY0" fmla="*/ 1037241 h 6623797"/>
              <a:gd name="connsiteX1" fmla="*/ 1069421 w 11635961"/>
              <a:gd name="connsiteY1" fmla="*/ 5144 h 6623797"/>
              <a:gd name="connsiteX2" fmla="*/ 1970430 w 11635961"/>
              <a:gd name="connsiteY2" fmla="*/ 5144 h 6623797"/>
              <a:gd name="connsiteX3" fmla="*/ 1970430 w 11635961"/>
              <a:gd name="connsiteY3" fmla="*/ 5144 h 6623797"/>
              <a:gd name="connsiteX4" fmla="*/ 4870089 w 11635961"/>
              <a:gd name="connsiteY4" fmla="*/ 5144 h 6623797"/>
              <a:gd name="connsiteX5" fmla="*/ 10927955 w 11635961"/>
              <a:gd name="connsiteY5" fmla="*/ 39868 h 6623797"/>
              <a:gd name="connsiteX6" fmla="*/ 11635961 w 11635961"/>
              <a:gd name="connsiteY6" fmla="*/ 1037241 h 6623797"/>
              <a:gd name="connsiteX7" fmla="*/ 11635961 w 11635961"/>
              <a:gd name="connsiteY7" fmla="*/ 3617410 h 6623797"/>
              <a:gd name="connsiteX8" fmla="*/ 11635961 w 11635961"/>
              <a:gd name="connsiteY8" fmla="*/ 3617410 h 6623797"/>
              <a:gd name="connsiteX9" fmla="*/ 11635961 w 11635961"/>
              <a:gd name="connsiteY9" fmla="*/ 5165524 h 6623797"/>
              <a:gd name="connsiteX10" fmla="*/ 11554939 w 11635961"/>
              <a:gd name="connsiteY10" fmla="*/ 5559042 h 6623797"/>
              <a:gd name="connsiteX11" fmla="*/ 10603864 w 11635961"/>
              <a:gd name="connsiteY11" fmla="*/ 6197600 h 6623797"/>
              <a:gd name="connsiteX12" fmla="*/ 3455575 w 11635961"/>
              <a:gd name="connsiteY12" fmla="*/ 6255036 h 6623797"/>
              <a:gd name="connsiteX13" fmla="*/ 3074861 w 11635961"/>
              <a:gd name="connsiteY13" fmla="*/ 6623797 h 6623797"/>
              <a:gd name="connsiteX14" fmla="*/ 2332739 w 11635961"/>
              <a:gd name="connsiteY14" fmla="*/ 6206227 h 6623797"/>
              <a:gd name="connsiteX15" fmla="*/ 1023122 w 11635961"/>
              <a:gd name="connsiteY15" fmla="*/ 6174451 h 6623797"/>
              <a:gd name="connsiteX16" fmla="*/ 2600 w 11635961"/>
              <a:gd name="connsiteY16" fmla="*/ 5200227 h 6623797"/>
              <a:gd name="connsiteX17" fmla="*/ 25750 w 11635961"/>
              <a:gd name="connsiteY17" fmla="*/ 4783559 h 6623797"/>
              <a:gd name="connsiteX18" fmla="*/ 37324 w 11635961"/>
              <a:gd name="connsiteY18" fmla="*/ 3617410 h 6623797"/>
              <a:gd name="connsiteX19" fmla="*/ 37324 w 11635961"/>
              <a:gd name="connsiteY19" fmla="*/ 3617410 h 6623797"/>
              <a:gd name="connsiteX20" fmla="*/ 37324 w 11635961"/>
              <a:gd name="connsiteY20" fmla="*/ 1037241 h 6623797"/>
              <a:gd name="connsiteX0" fmla="*/ 37324 w 11635961"/>
              <a:gd name="connsiteY0" fmla="*/ 1037241 h 6623797"/>
              <a:gd name="connsiteX1" fmla="*/ 1069421 w 11635961"/>
              <a:gd name="connsiteY1" fmla="*/ 5144 h 6623797"/>
              <a:gd name="connsiteX2" fmla="*/ 1970430 w 11635961"/>
              <a:gd name="connsiteY2" fmla="*/ 5144 h 6623797"/>
              <a:gd name="connsiteX3" fmla="*/ 1970430 w 11635961"/>
              <a:gd name="connsiteY3" fmla="*/ 5144 h 6623797"/>
              <a:gd name="connsiteX4" fmla="*/ 4870089 w 11635961"/>
              <a:gd name="connsiteY4" fmla="*/ 5144 h 6623797"/>
              <a:gd name="connsiteX5" fmla="*/ 10927955 w 11635961"/>
              <a:gd name="connsiteY5" fmla="*/ 39868 h 6623797"/>
              <a:gd name="connsiteX6" fmla="*/ 11635961 w 11635961"/>
              <a:gd name="connsiteY6" fmla="*/ 1037241 h 6623797"/>
              <a:gd name="connsiteX7" fmla="*/ 11635961 w 11635961"/>
              <a:gd name="connsiteY7" fmla="*/ 3617410 h 6623797"/>
              <a:gd name="connsiteX8" fmla="*/ 11635961 w 11635961"/>
              <a:gd name="connsiteY8" fmla="*/ 3617410 h 6623797"/>
              <a:gd name="connsiteX9" fmla="*/ 11635961 w 11635961"/>
              <a:gd name="connsiteY9" fmla="*/ 5165524 h 6623797"/>
              <a:gd name="connsiteX10" fmla="*/ 11554939 w 11635961"/>
              <a:gd name="connsiteY10" fmla="*/ 5559042 h 6623797"/>
              <a:gd name="connsiteX11" fmla="*/ 10603864 w 11635961"/>
              <a:gd name="connsiteY11" fmla="*/ 6197600 h 6623797"/>
              <a:gd name="connsiteX12" fmla="*/ 3705741 w 11635961"/>
              <a:gd name="connsiteY12" fmla="*/ 6263662 h 6623797"/>
              <a:gd name="connsiteX13" fmla="*/ 3074861 w 11635961"/>
              <a:gd name="connsiteY13" fmla="*/ 6623797 h 6623797"/>
              <a:gd name="connsiteX14" fmla="*/ 2332739 w 11635961"/>
              <a:gd name="connsiteY14" fmla="*/ 6206227 h 6623797"/>
              <a:gd name="connsiteX15" fmla="*/ 1023122 w 11635961"/>
              <a:gd name="connsiteY15" fmla="*/ 6174451 h 6623797"/>
              <a:gd name="connsiteX16" fmla="*/ 2600 w 11635961"/>
              <a:gd name="connsiteY16" fmla="*/ 5200227 h 6623797"/>
              <a:gd name="connsiteX17" fmla="*/ 25750 w 11635961"/>
              <a:gd name="connsiteY17" fmla="*/ 4783559 h 6623797"/>
              <a:gd name="connsiteX18" fmla="*/ 37324 w 11635961"/>
              <a:gd name="connsiteY18" fmla="*/ 3617410 h 6623797"/>
              <a:gd name="connsiteX19" fmla="*/ 37324 w 11635961"/>
              <a:gd name="connsiteY19" fmla="*/ 3617410 h 6623797"/>
              <a:gd name="connsiteX20" fmla="*/ 37324 w 11635961"/>
              <a:gd name="connsiteY20" fmla="*/ 1037241 h 6623797"/>
              <a:gd name="connsiteX0" fmla="*/ 37324 w 11635961"/>
              <a:gd name="connsiteY0" fmla="*/ 1037241 h 6623797"/>
              <a:gd name="connsiteX1" fmla="*/ 1069421 w 11635961"/>
              <a:gd name="connsiteY1" fmla="*/ 5144 h 6623797"/>
              <a:gd name="connsiteX2" fmla="*/ 1970430 w 11635961"/>
              <a:gd name="connsiteY2" fmla="*/ 5144 h 6623797"/>
              <a:gd name="connsiteX3" fmla="*/ 1970430 w 11635961"/>
              <a:gd name="connsiteY3" fmla="*/ 5144 h 6623797"/>
              <a:gd name="connsiteX4" fmla="*/ 4870089 w 11635961"/>
              <a:gd name="connsiteY4" fmla="*/ 5144 h 6623797"/>
              <a:gd name="connsiteX5" fmla="*/ 10927955 w 11635961"/>
              <a:gd name="connsiteY5" fmla="*/ 39868 h 6623797"/>
              <a:gd name="connsiteX6" fmla="*/ 11635961 w 11635961"/>
              <a:gd name="connsiteY6" fmla="*/ 1037241 h 6623797"/>
              <a:gd name="connsiteX7" fmla="*/ 11635961 w 11635961"/>
              <a:gd name="connsiteY7" fmla="*/ 3617410 h 6623797"/>
              <a:gd name="connsiteX8" fmla="*/ 11635961 w 11635961"/>
              <a:gd name="connsiteY8" fmla="*/ 3617410 h 6623797"/>
              <a:gd name="connsiteX9" fmla="*/ 11635961 w 11635961"/>
              <a:gd name="connsiteY9" fmla="*/ 5165524 h 6623797"/>
              <a:gd name="connsiteX10" fmla="*/ 11554939 w 11635961"/>
              <a:gd name="connsiteY10" fmla="*/ 5559042 h 6623797"/>
              <a:gd name="connsiteX11" fmla="*/ 10603864 w 11635961"/>
              <a:gd name="connsiteY11" fmla="*/ 6197600 h 6623797"/>
              <a:gd name="connsiteX12" fmla="*/ 3705741 w 11635961"/>
              <a:gd name="connsiteY12" fmla="*/ 6263662 h 6623797"/>
              <a:gd name="connsiteX13" fmla="*/ 3074861 w 11635961"/>
              <a:gd name="connsiteY13" fmla="*/ 6623797 h 6623797"/>
              <a:gd name="connsiteX14" fmla="*/ 1901419 w 11635961"/>
              <a:gd name="connsiteY14" fmla="*/ 6197601 h 6623797"/>
              <a:gd name="connsiteX15" fmla="*/ 1023122 w 11635961"/>
              <a:gd name="connsiteY15" fmla="*/ 6174451 h 6623797"/>
              <a:gd name="connsiteX16" fmla="*/ 2600 w 11635961"/>
              <a:gd name="connsiteY16" fmla="*/ 5200227 h 6623797"/>
              <a:gd name="connsiteX17" fmla="*/ 25750 w 11635961"/>
              <a:gd name="connsiteY17" fmla="*/ 4783559 h 6623797"/>
              <a:gd name="connsiteX18" fmla="*/ 37324 w 11635961"/>
              <a:gd name="connsiteY18" fmla="*/ 3617410 h 6623797"/>
              <a:gd name="connsiteX19" fmla="*/ 37324 w 11635961"/>
              <a:gd name="connsiteY19" fmla="*/ 3617410 h 6623797"/>
              <a:gd name="connsiteX20" fmla="*/ 37324 w 11635961"/>
              <a:gd name="connsiteY20" fmla="*/ 1037241 h 6623797"/>
              <a:gd name="connsiteX0" fmla="*/ 37324 w 11635961"/>
              <a:gd name="connsiteY0" fmla="*/ 1037241 h 6623797"/>
              <a:gd name="connsiteX1" fmla="*/ 1069421 w 11635961"/>
              <a:gd name="connsiteY1" fmla="*/ 5144 h 6623797"/>
              <a:gd name="connsiteX2" fmla="*/ 1970430 w 11635961"/>
              <a:gd name="connsiteY2" fmla="*/ 5144 h 6623797"/>
              <a:gd name="connsiteX3" fmla="*/ 1970430 w 11635961"/>
              <a:gd name="connsiteY3" fmla="*/ 5144 h 6623797"/>
              <a:gd name="connsiteX4" fmla="*/ 4870089 w 11635961"/>
              <a:gd name="connsiteY4" fmla="*/ 5144 h 6623797"/>
              <a:gd name="connsiteX5" fmla="*/ 10927955 w 11635961"/>
              <a:gd name="connsiteY5" fmla="*/ 39868 h 6623797"/>
              <a:gd name="connsiteX6" fmla="*/ 11635961 w 11635961"/>
              <a:gd name="connsiteY6" fmla="*/ 1037241 h 6623797"/>
              <a:gd name="connsiteX7" fmla="*/ 11635961 w 11635961"/>
              <a:gd name="connsiteY7" fmla="*/ 3617410 h 6623797"/>
              <a:gd name="connsiteX8" fmla="*/ 11635961 w 11635961"/>
              <a:gd name="connsiteY8" fmla="*/ 3617410 h 6623797"/>
              <a:gd name="connsiteX9" fmla="*/ 11635961 w 11635961"/>
              <a:gd name="connsiteY9" fmla="*/ 5165524 h 6623797"/>
              <a:gd name="connsiteX10" fmla="*/ 11554939 w 11635961"/>
              <a:gd name="connsiteY10" fmla="*/ 5559042 h 6623797"/>
              <a:gd name="connsiteX11" fmla="*/ 10603864 w 11635961"/>
              <a:gd name="connsiteY11" fmla="*/ 6197600 h 6623797"/>
              <a:gd name="connsiteX12" fmla="*/ 4119809 w 11635961"/>
              <a:gd name="connsiteY12" fmla="*/ 6246409 h 6623797"/>
              <a:gd name="connsiteX13" fmla="*/ 3074861 w 11635961"/>
              <a:gd name="connsiteY13" fmla="*/ 6623797 h 6623797"/>
              <a:gd name="connsiteX14" fmla="*/ 1901419 w 11635961"/>
              <a:gd name="connsiteY14" fmla="*/ 6197601 h 6623797"/>
              <a:gd name="connsiteX15" fmla="*/ 1023122 w 11635961"/>
              <a:gd name="connsiteY15" fmla="*/ 6174451 h 6623797"/>
              <a:gd name="connsiteX16" fmla="*/ 2600 w 11635961"/>
              <a:gd name="connsiteY16" fmla="*/ 5200227 h 6623797"/>
              <a:gd name="connsiteX17" fmla="*/ 25750 w 11635961"/>
              <a:gd name="connsiteY17" fmla="*/ 4783559 h 6623797"/>
              <a:gd name="connsiteX18" fmla="*/ 37324 w 11635961"/>
              <a:gd name="connsiteY18" fmla="*/ 3617410 h 6623797"/>
              <a:gd name="connsiteX19" fmla="*/ 37324 w 11635961"/>
              <a:gd name="connsiteY19" fmla="*/ 3617410 h 6623797"/>
              <a:gd name="connsiteX20" fmla="*/ 37324 w 11635961"/>
              <a:gd name="connsiteY20" fmla="*/ 1037241 h 6623797"/>
              <a:gd name="connsiteX0" fmla="*/ 37324 w 11635961"/>
              <a:gd name="connsiteY0" fmla="*/ 1037241 h 6246409"/>
              <a:gd name="connsiteX1" fmla="*/ 1069421 w 11635961"/>
              <a:gd name="connsiteY1" fmla="*/ 5144 h 6246409"/>
              <a:gd name="connsiteX2" fmla="*/ 1970430 w 11635961"/>
              <a:gd name="connsiteY2" fmla="*/ 5144 h 6246409"/>
              <a:gd name="connsiteX3" fmla="*/ 1970430 w 11635961"/>
              <a:gd name="connsiteY3" fmla="*/ 5144 h 6246409"/>
              <a:gd name="connsiteX4" fmla="*/ 4870089 w 11635961"/>
              <a:gd name="connsiteY4" fmla="*/ 5144 h 6246409"/>
              <a:gd name="connsiteX5" fmla="*/ 10927955 w 11635961"/>
              <a:gd name="connsiteY5" fmla="*/ 39868 h 6246409"/>
              <a:gd name="connsiteX6" fmla="*/ 11635961 w 11635961"/>
              <a:gd name="connsiteY6" fmla="*/ 1037241 h 6246409"/>
              <a:gd name="connsiteX7" fmla="*/ 11635961 w 11635961"/>
              <a:gd name="connsiteY7" fmla="*/ 3617410 h 6246409"/>
              <a:gd name="connsiteX8" fmla="*/ 11635961 w 11635961"/>
              <a:gd name="connsiteY8" fmla="*/ 3617410 h 6246409"/>
              <a:gd name="connsiteX9" fmla="*/ 11635961 w 11635961"/>
              <a:gd name="connsiteY9" fmla="*/ 5165524 h 6246409"/>
              <a:gd name="connsiteX10" fmla="*/ 11554939 w 11635961"/>
              <a:gd name="connsiteY10" fmla="*/ 5559042 h 6246409"/>
              <a:gd name="connsiteX11" fmla="*/ 10603864 w 11635961"/>
              <a:gd name="connsiteY11" fmla="*/ 6197600 h 6246409"/>
              <a:gd name="connsiteX12" fmla="*/ 4119809 w 11635961"/>
              <a:gd name="connsiteY12" fmla="*/ 6246409 h 6246409"/>
              <a:gd name="connsiteX13" fmla="*/ 3074861 w 11635961"/>
              <a:gd name="connsiteY13" fmla="*/ 6235608 h 6246409"/>
              <a:gd name="connsiteX14" fmla="*/ 1901419 w 11635961"/>
              <a:gd name="connsiteY14" fmla="*/ 6197601 h 6246409"/>
              <a:gd name="connsiteX15" fmla="*/ 1023122 w 11635961"/>
              <a:gd name="connsiteY15" fmla="*/ 6174451 h 6246409"/>
              <a:gd name="connsiteX16" fmla="*/ 2600 w 11635961"/>
              <a:gd name="connsiteY16" fmla="*/ 5200227 h 6246409"/>
              <a:gd name="connsiteX17" fmla="*/ 25750 w 11635961"/>
              <a:gd name="connsiteY17" fmla="*/ 4783559 h 6246409"/>
              <a:gd name="connsiteX18" fmla="*/ 37324 w 11635961"/>
              <a:gd name="connsiteY18" fmla="*/ 3617410 h 6246409"/>
              <a:gd name="connsiteX19" fmla="*/ 37324 w 11635961"/>
              <a:gd name="connsiteY19" fmla="*/ 3617410 h 6246409"/>
              <a:gd name="connsiteX20" fmla="*/ 37324 w 11635961"/>
              <a:gd name="connsiteY20" fmla="*/ 1037241 h 6246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635961" h="6246409">
                <a:moveTo>
                  <a:pt x="37324" y="1037241"/>
                </a:moveTo>
                <a:cubicBezTo>
                  <a:pt x="37324" y="467230"/>
                  <a:pt x="-44600" y="16719"/>
                  <a:pt x="1069421" y="5144"/>
                </a:cubicBezTo>
                <a:cubicBezTo>
                  <a:pt x="2183442" y="-6431"/>
                  <a:pt x="1670094" y="5144"/>
                  <a:pt x="1970430" y="5144"/>
                </a:cubicBezTo>
                <a:lnTo>
                  <a:pt x="1970430" y="5144"/>
                </a:lnTo>
                <a:lnTo>
                  <a:pt x="4870089" y="5144"/>
                </a:lnTo>
                <a:lnTo>
                  <a:pt x="10927955" y="39868"/>
                </a:lnTo>
                <a:cubicBezTo>
                  <a:pt x="11405369" y="5144"/>
                  <a:pt x="11635961" y="467230"/>
                  <a:pt x="11635961" y="1037241"/>
                </a:cubicBezTo>
                <a:lnTo>
                  <a:pt x="11635961" y="3617410"/>
                </a:lnTo>
                <a:lnTo>
                  <a:pt x="11635961" y="3617410"/>
                </a:lnTo>
                <a:lnTo>
                  <a:pt x="11635961" y="5165524"/>
                </a:lnTo>
                <a:lnTo>
                  <a:pt x="11554939" y="5559042"/>
                </a:lnTo>
                <a:cubicBezTo>
                  <a:pt x="11554939" y="5816536"/>
                  <a:pt x="11173875" y="6197600"/>
                  <a:pt x="10603864" y="6197600"/>
                </a:cubicBezTo>
                <a:lnTo>
                  <a:pt x="4119809" y="6246409"/>
                </a:lnTo>
                <a:lnTo>
                  <a:pt x="3074861" y="6235608"/>
                </a:lnTo>
                <a:lnTo>
                  <a:pt x="1901419" y="6197601"/>
                </a:lnTo>
                <a:lnTo>
                  <a:pt x="1023122" y="6174451"/>
                </a:lnTo>
                <a:cubicBezTo>
                  <a:pt x="-102474" y="6081853"/>
                  <a:pt x="2600" y="5770238"/>
                  <a:pt x="2600" y="5200227"/>
                </a:cubicBezTo>
                <a:lnTo>
                  <a:pt x="25750" y="4783559"/>
                </a:lnTo>
                <a:lnTo>
                  <a:pt x="37324" y="3617410"/>
                </a:lnTo>
                <a:lnTo>
                  <a:pt x="37324" y="3617410"/>
                </a:lnTo>
                <a:lnTo>
                  <a:pt x="37324" y="1037241"/>
                </a:lnTo>
                <a:close/>
              </a:path>
            </a:pathLst>
          </a:custGeom>
          <a:solidFill>
            <a:schemeClr val="tx1"/>
          </a:solidFill>
          <a:effectLst>
            <a:outerShdw blurRad="215900" dist="444500" dir="2700000" sx="97000" sy="97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537" y="6444766"/>
            <a:ext cx="997125" cy="342233"/>
          </a:xfrm>
          <a:prstGeom prst="rect">
            <a:avLst/>
          </a:prstGeom>
        </p:spPr>
      </p:pic>
      <p:sp>
        <p:nvSpPr>
          <p:cNvPr id="11" name="文字方塊 10"/>
          <p:cNvSpPr txBox="1"/>
          <p:nvPr userDrawn="1"/>
        </p:nvSpPr>
        <p:spPr>
          <a:xfrm>
            <a:off x="8210940" y="389880"/>
            <a:ext cx="328437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kern="1200" dirty="0">
                <a:solidFill>
                  <a:schemeClr val="accent1">
                    <a:lumMod val="50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+mn-cs"/>
              </a:rPr>
              <a:t>學習單</a:t>
            </a:r>
            <a:r>
              <a:rPr lang="zh-TW" altLang="zh-TW" sz="3200" kern="1200" dirty="0">
                <a:solidFill>
                  <a:schemeClr val="accent1">
                    <a:lumMod val="50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+mn-cs"/>
              </a:rPr>
              <a:t>參考答案</a:t>
            </a:r>
            <a:endParaRPr lang="zh-TW" altLang="en-US" sz="3200" kern="1200" dirty="0">
              <a:solidFill>
                <a:schemeClr val="accent1">
                  <a:lumMod val="50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  <a:cs typeface="+mn-cs"/>
            </a:endParaRPr>
          </a:p>
        </p:txBody>
      </p:sp>
      <p:cxnSp>
        <p:nvCxnSpPr>
          <p:cNvPr id="13" name="直線單箭頭接點 12"/>
          <p:cNvCxnSpPr/>
          <p:nvPr userDrawn="1"/>
        </p:nvCxnSpPr>
        <p:spPr>
          <a:xfrm>
            <a:off x="968874" y="881349"/>
            <a:ext cx="7055453" cy="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076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問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5" y="346090"/>
            <a:ext cx="11386159" cy="2008921"/>
          </a:xfrm>
          <a:prstGeom prst="rect">
            <a:avLst/>
          </a:prstGeom>
          <a:ln>
            <a:noFill/>
          </a:ln>
        </p:spPr>
      </p:pic>
      <p:pic>
        <p:nvPicPr>
          <p:cNvPr id="10242" name="Picture 2" descr="E:\龍騰\PPT-62802-MD1佩珠#389(109.09.28)\LINK\62804\範例標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4" y="-84591"/>
            <a:ext cx="1163820" cy="1960961"/>
          </a:xfrm>
          <a:prstGeom prst="rect">
            <a:avLst/>
          </a:prstGeom>
          <a:noFill/>
          <a:effectLst>
            <a:outerShdw blurRad="546100" dist="50800" dir="7800000" sx="67000" sy="67000" algn="ctr" rotWithShape="0">
              <a:srgbClr val="000000">
                <a:alpha val="9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/>
          <p:nvPr userDrawn="1"/>
        </p:nvSpPr>
        <p:spPr>
          <a:xfrm>
            <a:off x="547132" y="257362"/>
            <a:ext cx="119289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TW" altLang="en-US" sz="3200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問題</a:t>
            </a:r>
          </a:p>
        </p:txBody>
      </p:sp>
      <p:sp>
        <p:nvSpPr>
          <p:cNvPr id="15" name="文字版面配置區 23"/>
          <p:cNvSpPr>
            <a:spLocks noGrp="1"/>
          </p:cNvSpPr>
          <p:nvPr>
            <p:ph type="body" sz="quarter" idx="11"/>
          </p:nvPr>
        </p:nvSpPr>
        <p:spPr>
          <a:xfrm>
            <a:off x="665998" y="784772"/>
            <a:ext cx="1149176" cy="7557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6600">
                <a:solidFill>
                  <a:srgbClr val="0070C0"/>
                </a:solidFill>
                <a:latin typeface="Arial" panose="020B0604020202020204" pitchFamily="34" charset="0"/>
                <a:ea typeface="華康粗圓體" pitchFamily="49" charset="-120"/>
                <a:cs typeface="Arial" panose="020B0604020202020204" pitchFamily="34" charset="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6" name="文字版面配置區 23"/>
          <p:cNvSpPr>
            <a:spLocks noGrp="1"/>
          </p:cNvSpPr>
          <p:nvPr>
            <p:ph type="body" sz="quarter" idx="12"/>
          </p:nvPr>
        </p:nvSpPr>
        <p:spPr>
          <a:xfrm>
            <a:off x="2828815" y="362868"/>
            <a:ext cx="8937615" cy="52160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2400">
                <a:solidFill>
                  <a:schemeClr val="bg2">
                    <a:lumMod val="25000"/>
                  </a:schemeClr>
                </a:solidFill>
                <a:latin typeface="+mn-lt"/>
                <a:ea typeface="華康粗圓體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537" y="6444766"/>
            <a:ext cx="997125" cy="34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46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活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化同側角落矩形 1"/>
          <p:cNvSpPr/>
          <p:nvPr userDrawn="1"/>
        </p:nvSpPr>
        <p:spPr>
          <a:xfrm>
            <a:off x="605928" y="638979"/>
            <a:ext cx="11105002" cy="5695722"/>
          </a:xfrm>
          <a:prstGeom prst="round2SameRect">
            <a:avLst>
              <a:gd name="adj1" fmla="val 4623"/>
              <a:gd name="adj2" fmla="val 677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53" y="232913"/>
            <a:ext cx="2516926" cy="996660"/>
          </a:xfrm>
          <a:prstGeom prst="rect">
            <a:avLst/>
          </a:prstGeom>
        </p:spPr>
      </p:pic>
      <p:sp>
        <p:nvSpPr>
          <p:cNvPr id="13" name="文字方塊 12"/>
          <p:cNvSpPr txBox="1"/>
          <p:nvPr userDrawn="1"/>
        </p:nvSpPr>
        <p:spPr>
          <a:xfrm>
            <a:off x="1027952" y="124623"/>
            <a:ext cx="119289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TW" altLang="en-US" sz="3200" dirty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活動</a:t>
            </a:r>
          </a:p>
        </p:txBody>
      </p:sp>
      <p:sp>
        <p:nvSpPr>
          <p:cNvPr id="15" name="文字版面配置區 23"/>
          <p:cNvSpPr>
            <a:spLocks noGrp="1"/>
          </p:cNvSpPr>
          <p:nvPr>
            <p:ph type="body" sz="quarter" idx="11"/>
          </p:nvPr>
        </p:nvSpPr>
        <p:spPr>
          <a:xfrm>
            <a:off x="2168788" y="188845"/>
            <a:ext cx="934334" cy="7557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5400">
                <a:solidFill>
                  <a:schemeClr val="bg1"/>
                </a:solidFill>
                <a:latin typeface="Arial" panose="020B0604020202020204" pitchFamily="34" charset="0"/>
                <a:ea typeface="華康粗圓體" pitchFamily="49" charset="-120"/>
                <a:cs typeface="Arial" panose="020B0604020202020204" pitchFamily="34" charset="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537" y="6444766"/>
            <a:ext cx="997125" cy="34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06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提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化同側角落矩形 1"/>
          <p:cNvSpPr/>
          <p:nvPr userDrawn="1"/>
        </p:nvSpPr>
        <p:spPr>
          <a:xfrm>
            <a:off x="605928" y="638979"/>
            <a:ext cx="11105002" cy="5695722"/>
          </a:xfrm>
          <a:prstGeom prst="round2SameRect">
            <a:avLst>
              <a:gd name="adj1" fmla="val 4623"/>
              <a:gd name="adj2" fmla="val 677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53" y="232913"/>
            <a:ext cx="2516926" cy="996660"/>
          </a:xfrm>
          <a:prstGeom prst="rect">
            <a:avLst/>
          </a:prstGeom>
        </p:spPr>
      </p:pic>
      <p:sp>
        <p:nvSpPr>
          <p:cNvPr id="13" name="文字方塊 12"/>
          <p:cNvSpPr txBox="1"/>
          <p:nvPr userDrawn="1"/>
        </p:nvSpPr>
        <p:spPr>
          <a:xfrm>
            <a:off x="1027952" y="167904"/>
            <a:ext cx="1192897" cy="7444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TW" altLang="en-US" sz="3200" dirty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提問</a:t>
            </a:r>
          </a:p>
        </p:txBody>
      </p:sp>
      <p:sp>
        <p:nvSpPr>
          <p:cNvPr id="15" name="文字版面配置區 23"/>
          <p:cNvSpPr>
            <a:spLocks noGrp="1"/>
          </p:cNvSpPr>
          <p:nvPr>
            <p:ph type="body" sz="quarter" idx="11"/>
          </p:nvPr>
        </p:nvSpPr>
        <p:spPr>
          <a:xfrm>
            <a:off x="2168788" y="188845"/>
            <a:ext cx="934334" cy="7557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5400">
                <a:solidFill>
                  <a:schemeClr val="bg1"/>
                </a:solidFill>
                <a:latin typeface="Arial" panose="020B0604020202020204" pitchFamily="34" charset="0"/>
                <a:ea typeface="華康粗圓體" pitchFamily="49" charset="-120"/>
                <a:cs typeface="Arial" panose="020B0604020202020204" pitchFamily="34" charset="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537" y="6444766"/>
            <a:ext cx="997125" cy="34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90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結尾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ED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12" y="0"/>
            <a:ext cx="9112975" cy="685799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537" y="6444766"/>
            <a:ext cx="997125" cy="34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537" y="6444766"/>
            <a:ext cx="997125" cy="3422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537" y="6444766"/>
            <a:ext cx="997125" cy="342233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537" y="6444766"/>
            <a:ext cx="997125" cy="3422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537" y="6444766"/>
            <a:ext cx="997125" cy="3422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537" y="6444766"/>
            <a:ext cx="997125" cy="3422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537" y="6444766"/>
            <a:ext cx="997125" cy="3422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537" y="6444766"/>
            <a:ext cx="997125" cy="3422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537" y="6444766"/>
            <a:ext cx="997125" cy="34223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7" r:id="rId10"/>
    <p:sldLayoutId id="2147483712" r:id="rId11"/>
    <p:sldLayoutId id="2147483714" r:id="rId12"/>
    <p:sldLayoutId id="2147483710" r:id="rId13"/>
    <p:sldLayoutId id="2147483711" r:id="rId14"/>
    <p:sldLayoutId id="2147483713" r:id="rId15"/>
    <p:sldLayoutId id="2147483663" r:id="rId16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f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635104" y="2129862"/>
            <a:ext cx="4137298" cy="1307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6000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實境解謎</a:t>
            </a:r>
          </a:p>
        </p:txBody>
      </p:sp>
    </p:spTree>
    <p:extLst>
      <p:ext uri="{BB962C8B-B14F-4D97-AF65-F5344CB8AC3E}">
        <p14:creationId xmlns:p14="http://schemas.microsoft.com/office/powerpoint/2010/main" val="1614695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5" y="1944914"/>
            <a:ext cx="11386159" cy="4379685"/>
          </a:xfrm>
          <a:prstGeom prst="rect">
            <a:avLst/>
          </a:prstGeom>
          <a:ln>
            <a:noFill/>
          </a:ln>
        </p:spPr>
      </p:pic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sz="5400" dirty="0"/>
              <a:t>6</a:t>
            </a:r>
            <a:endParaRPr lang="zh-TW" altLang="en-US" sz="5400" dirty="0"/>
          </a:p>
        </p:txBody>
      </p:sp>
      <p:sp>
        <p:nvSpPr>
          <p:cNvPr id="4" name="矩形 3"/>
          <p:cNvSpPr/>
          <p:nvPr/>
        </p:nvSpPr>
        <p:spPr>
          <a:xfrm>
            <a:off x="1981200" y="509479"/>
            <a:ext cx="97682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spc="-100" dirty="0">
                <a:latin typeface="+mj-ea"/>
                <a:ea typeface="+mj-ea"/>
              </a:rPr>
              <a:t>在這個關卡你將體會閱讀障礙，試著組合出一句話</a:t>
            </a:r>
            <a:r>
              <a:rPr lang="zh-TW" altLang="en-US" sz="4800" spc="-100" dirty="0">
                <a:latin typeface="+mj-ea"/>
                <a:ea typeface="+mj-ea"/>
                <a:sym typeface="Webdings" panose="05030102010509060703" pitchFamily="18" charset="2"/>
              </a:rPr>
              <a:t>      。</a:t>
            </a:r>
            <a:endParaRPr lang="en-US" altLang="zh-TW" sz="4800" spc="-100" dirty="0">
              <a:latin typeface="+mj-ea"/>
              <a:ea typeface="+mj-ea"/>
            </a:endParaRPr>
          </a:p>
        </p:txBody>
      </p:sp>
      <p:pic>
        <p:nvPicPr>
          <p:cNvPr id="8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231" y="2275680"/>
            <a:ext cx="8820151" cy="385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629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5" y="2046514"/>
            <a:ext cx="11386159" cy="4281550"/>
          </a:xfrm>
          <a:prstGeom prst="rect">
            <a:avLst/>
          </a:prstGeom>
          <a:ln>
            <a:noFill/>
          </a:ln>
        </p:spPr>
      </p:pic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sz="5400" dirty="0"/>
              <a:t>7</a:t>
            </a:r>
            <a:endParaRPr lang="zh-TW" altLang="en-US" sz="5400" dirty="0"/>
          </a:p>
        </p:txBody>
      </p:sp>
      <p:sp>
        <p:nvSpPr>
          <p:cNvPr id="4" name="矩形 3"/>
          <p:cNvSpPr/>
          <p:nvPr/>
        </p:nvSpPr>
        <p:spPr>
          <a:xfrm>
            <a:off x="1815174" y="509479"/>
            <a:ext cx="9934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dirty="0">
                <a:latin typeface="+mj-ea"/>
                <a:ea typeface="+mj-ea"/>
              </a:rPr>
              <a:t>試著找出啟動密碼</a:t>
            </a:r>
            <a:r>
              <a:rPr lang="zh-TW" altLang="en-US" sz="5400" spc="-800" dirty="0">
                <a:latin typeface="+mj-ea"/>
                <a:ea typeface="+mj-ea"/>
                <a:sym typeface="Webdings" panose="05030102010509060703" pitchFamily="18" charset="2"/>
              </a:rPr>
              <a:t>（</a:t>
            </a:r>
            <a:r>
              <a:rPr lang="zh-TW" altLang="en-US" sz="5400" spc="-200" dirty="0">
                <a:latin typeface="+mj-ea"/>
                <a:ea typeface="+mj-ea"/>
                <a:sym typeface="Webdings" panose="05030102010509060703" pitchFamily="18" charset="2"/>
              </a:rPr>
              <a:t>６個數字</a:t>
            </a:r>
            <a:r>
              <a:rPr lang="zh-TW" altLang="en-US" sz="5400" spc="-800" dirty="0">
                <a:latin typeface="+mj-ea"/>
                <a:ea typeface="+mj-ea"/>
                <a:sym typeface="Webdings" panose="05030102010509060703" pitchFamily="18" charset="2"/>
              </a:rPr>
              <a:t>）。</a:t>
            </a:r>
            <a:endParaRPr lang="zh-TW" altLang="en-US" sz="4000" spc="-800" dirty="0">
              <a:latin typeface="+mj-ea"/>
              <a:ea typeface="+mj-ea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586" y="1540531"/>
            <a:ext cx="8217415" cy="462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86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76" y="2264228"/>
            <a:ext cx="11386159" cy="1723125"/>
          </a:xfrm>
          <a:prstGeom prst="rect">
            <a:avLst/>
          </a:prstGeom>
          <a:ln>
            <a:noFill/>
          </a:ln>
        </p:spPr>
      </p:pic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sz="5400" dirty="0"/>
              <a:t>8</a:t>
            </a:r>
            <a:endParaRPr lang="zh-TW" altLang="en-US" sz="5400" dirty="0"/>
          </a:p>
        </p:txBody>
      </p:sp>
      <p:sp>
        <p:nvSpPr>
          <p:cNvPr id="4" name="矩形 3"/>
          <p:cNvSpPr/>
          <p:nvPr/>
        </p:nvSpPr>
        <p:spPr>
          <a:xfrm>
            <a:off x="2098953" y="1259841"/>
            <a:ext cx="9934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anose="05020102010507070707" pitchFamily="18" charset="2"/>
              <a:buNone/>
              <a:defRPr/>
            </a:pPr>
            <a:r>
              <a:rPr lang="zh-TW" altLang="en-US" sz="6000" dirty="0">
                <a:latin typeface="+mj-ea"/>
                <a:ea typeface="+mj-ea"/>
              </a:rPr>
              <a:t>藏於金字塔最神奇的數字</a:t>
            </a:r>
            <a:endParaRPr lang="en-US" altLang="zh-TW" sz="6000" dirty="0">
              <a:latin typeface="+mj-ea"/>
              <a:ea typeface="+mj-ea"/>
            </a:endParaRPr>
          </a:p>
        </p:txBody>
      </p:sp>
      <p:pic>
        <p:nvPicPr>
          <p:cNvPr id="5" name="Picture 2" descr="E:\龍騰\PPT-62802-MD1佩珠#389(109.09.28)\LINK\62804\解標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1"/>
          <a:stretch/>
        </p:blipFill>
        <p:spPr bwMode="auto">
          <a:xfrm>
            <a:off x="404376" y="4256591"/>
            <a:ext cx="1160019" cy="77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433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5" y="2162627"/>
            <a:ext cx="11386159" cy="4209143"/>
          </a:xfrm>
          <a:prstGeom prst="rect">
            <a:avLst/>
          </a:prstGeom>
          <a:ln>
            <a:noFill/>
          </a:ln>
        </p:spPr>
      </p:pic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sz="5400" dirty="0"/>
              <a:t>9</a:t>
            </a:r>
            <a:endParaRPr lang="zh-TW" altLang="en-US" sz="5400" dirty="0"/>
          </a:p>
        </p:txBody>
      </p:sp>
      <p:sp>
        <p:nvSpPr>
          <p:cNvPr id="4" name="矩形 3"/>
          <p:cNvSpPr/>
          <p:nvPr/>
        </p:nvSpPr>
        <p:spPr>
          <a:xfrm>
            <a:off x="1815174" y="509479"/>
            <a:ext cx="99342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spc="200" dirty="0">
                <a:latin typeface="+mj-ea"/>
                <a:ea typeface="+mj-ea"/>
              </a:rPr>
              <a:t>請收下最後一個碎片，恭喜你收集了</a:t>
            </a:r>
            <a:r>
              <a:rPr lang="en-US" altLang="zh-TW" sz="4000" spc="200" dirty="0">
                <a:latin typeface="+mj-ea"/>
                <a:ea typeface="+mj-ea"/>
              </a:rPr>
              <a:t>8</a:t>
            </a:r>
            <a:r>
              <a:rPr lang="zh-TW" altLang="en-US" sz="4000" spc="200" dirty="0">
                <a:latin typeface="+mj-ea"/>
                <a:ea typeface="+mj-ea"/>
              </a:rPr>
              <a:t>個碎片，請利用這</a:t>
            </a:r>
            <a:r>
              <a:rPr lang="en-US" altLang="zh-TW" sz="4000" spc="200" dirty="0">
                <a:latin typeface="+mj-ea"/>
                <a:ea typeface="+mj-ea"/>
              </a:rPr>
              <a:t>8</a:t>
            </a:r>
            <a:r>
              <a:rPr lang="zh-TW" altLang="en-US" sz="4000" spc="200" dirty="0">
                <a:latin typeface="+mj-ea"/>
                <a:ea typeface="+mj-ea"/>
              </a:rPr>
              <a:t>個碎片中的</a:t>
            </a:r>
            <a:r>
              <a:rPr lang="en-US" altLang="zh-TW" sz="4000" spc="200" dirty="0">
                <a:latin typeface="+mj-ea"/>
                <a:ea typeface="+mj-ea"/>
              </a:rPr>
              <a:t>6</a:t>
            </a:r>
            <a:r>
              <a:rPr lang="zh-TW" altLang="en-US" sz="4000" spc="200" dirty="0">
                <a:latin typeface="+mj-ea"/>
                <a:ea typeface="+mj-ea"/>
              </a:rPr>
              <a:t>個碎片，組出最後的魔法咒語，拿到回到真實世界的鑰匙。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" t="9180" r="3975" b="9332"/>
          <a:stretch/>
        </p:blipFill>
        <p:spPr>
          <a:xfrm>
            <a:off x="3344937" y="3064024"/>
            <a:ext cx="6874714" cy="31159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4663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371600" y="704850"/>
            <a:ext cx="96012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zh-TW" altLang="en-US" sz="7200" b="1" dirty="0">
                <a:solidFill>
                  <a:srgbClr val="FF0000"/>
                </a:solidFill>
              </a:rPr>
              <a:t>紅線過關畫面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5" y="2133600"/>
            <a:ext cx="837247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03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1828800" y="2533650"/>
            <a:ext cx="8877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b="1" dirty="0">
                <a:latin typeface="+mj-ea"/>
                <a:ea typeface="+mj-ea"/>
              </a:rPr>
              <a:t>時間結束</a:t>
            </a:r>
          </a:p>
        </p:txBody>
      </p:sp>
    </p:spTree>
    <p:extLst>
      <p:ext uri="{BB962C8B-B14F-4D97-AF65-F5344CB8AC3E}">
        <p14:creationId xmlns:p14="http://schemas.microsoft.com/office/powerpoint/2010/main" val="2495626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445342" y="2858115"/>
            <a:ext cx="96012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zh-TW" altLang="en-US" sz="9600" b="1" dirty="0">
                <a:solidFill>
                  <a:srgbClr val="00B0F0"/>
                </a:solidFill>
                <a:latin typeface="+mj-ea"/>
              </a:rPr>
              <a:t>藍藥丸題目</a:t>
            </a:r>
          </a:p>
        </p:txBody>
      </p:sp>
    </p:spTree>
    <p:extLst>
      <p:ext uri="{BB962C8B-B14F-4D97-AF65-F5344CB8AC3E}">
        <p14:creationId xmlns:p14="http://schemas.microsoft.com/office/powerpoint/2010/main" val="1668437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5" y="2206170"/>
            <a:ext cx="11386159" cy="4034973"/>
          </a:xfrm>
          <a:prstGeom prst="rect">
            <a:avLst/>
          </a:prstGeom>
          <a:ln>
            <a:noFill/>
          </a:ln>
        </p:spPr>
      </p:pic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sz="5400" dirty="0"/>
              <a:t>1</a:t>
            </a:r>
            <a:endParaRPr lang="zh-TW" altLang="en-US" sz="5400" dirty="0"/>
          </a:p>
        </p:txBody>
      </p:sp>
      <p:sp>
        <p:nvSpPr>
          <p:cNvPr id="4" name="矩形 3"/>
          <p:cNvSpPr/>
          <p:nvPr/>
        </p:nvSpPr>
        <p:spPr>
          <a:xfrm>
            <a:off x="1815174" y="509479"/>
            <a:ext cx="9934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4000" spc="200" dirty="0">
              <a:latin typeface="+mj-ea"/>
              <a:ea typeface="+mj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15174" y="333815"/>
            <a:ext cx="99342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spc="-100" dirty="0">
                <a:latin typeface="+mj-ea"/>
                <a:ea typeface="+mj-ea"/>
              </a:rPr>
              <a:t>壞蛋鄭經八百，有四個小孩，大兒子叫鄭正，小兒子叫鄭復，他最寵愛小兒子，所以他的眼光只注意小兒子。破解他出的難題以獲取魔法碎片，答案是一個四位數字喔。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8" t="29592" r="3506" b="14655"/>
          <a:stretch/>
        </p:blipFill>
        <p:spPr>
          <a:xfrm>
            <a:off x="2242044" y="3085209"/>
            <a:ext cx="9080500" cy="276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8868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5" y="2075542"/>
            <a:ext cx="11386159" cy="4339771"/>
          </a:xfrm>
          <a:prstGeom prst="rect">
            <a:avLst/>
          </a:prstGeom>
          <a:ln>
            <a:noFill/>
          </a:ln>
        </p:spPr>
      </p:pic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sz="5400" dirty="0"/>
              <a:t>2</a:t>
            </a:r>
            <a:endParaRPr lang="zh-TW" altLang="en-US" sz="5400" dirty="0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4" t="42212" r="40211" b="11542"/>
          <a:stretch/>
        </p:blipFill>
        <p:spPr>
          <a:xfrm>
            <a:off x="885371" y="1894109"/>
            <a:ext cx="5279999" cy="3960000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2" t="5353" r="6380" b="5836"/>
          <a:stretch/>
        </p:blipFill>
        <p:spPr>
          <a:xfrm>
            <a:off x="6603999" y="1915882"/>
            <a:ext cx="4599159" cy="396000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1815174" y="509479"/>
            <a:ext cx="9934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spc="200" dirty="0">
                <a:latin typeface="+mj-ea"/>
                <a:ea typeface="+mj-ea"/>
              </a:rPr>
              <a:t>請問下面時鐘表示的時間。</a:t>
            </a:r>
          </a:p>
        </p:txBody>
      </p:sp>
    </p:spTree>
    <p:extLst>
      <p:ext uri="{BB962C8B-B14F-4D97-AF65-F5344CB8AC3E}">
        <p14:creationId xmlns:p14="http://schemas.microsoft.com/office/powerpoint/2010/main" val="486173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5" y="2162628"/>
            <a:ext cx="11386159" cy="4102273"/>
          </a:xfrm>
          <a:prstGeom prst="rect">
            <a:avLst/>
          </a:prstGeom>
          <a:ln>
            <a:noFill/>
          </a:ln>
        </p:spPr>
      </p:pic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sz="5400" dirty="0"/>
              <a:t>3</a:t>
            </a:r>
            <a:endParaRPr lang="zh-TW" altLang="en-US" sz="5400" dirty="0"/>
          </a:p>
        </p:txBody>
      </p:sp>
      <p:sp>
        <p:nvSpPr>
          <p:cNvPr id="4" name="矩形 3"/>
          <p:cNvSpPr/>
          <p:nvPr/>
        </p:nvSpPr>
        <p:spPr>
          <a:xfrm>
            <a:off x="1815174" y="509479"/>
            <a:ext cx="993424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600" kern="800" dirty="0">
                <a:latin typeface="+mj-ea"/>
                <a:ea typeface="+mj-ea"/>
              </a:rPr>
              <a:t>前面出現了</a:t>
            </a:r>
            <a:r>
              <a:rPr lang="en-US" altLang="zh-TW" sz="4600" kern="800" dirty="0">
                <a:latin typeface="+mj-ea"/>
                <a:ea typeface="+mj-ea"/>
              </a:rPr>
              <a:t>100</a:t>
            </a:r>
            <a:r>
              <a:rPr lang="zh-TW" altLang="en-US" sz="4600" kern="800" dirty="0">
                <a:latin typeface="+mj-ea"/>
                <a:ea typeface="+mj-ea"/>
              </a:rPr>
              <a:t>扇門，分別被編號</a:t>
            </a:r>
            <a:r>
              <a:rPr lang="en-US" altLang="zh-TW" sz="4600" kern="800" dirty="0">
                <a:latin typeface="+mj-ea"/>
                <a:ea typeface="+mj-ea"/>
              </a:rPr>
              <a:t>1</a:t>
            </a:r>
            <a:r>
              <a:rPr lang="zh-TW" altLang="en-US" sz="4600" kern="800" dirty="0">
                <a:latin typeface="+mj-ea"/>
                <a:ea typeface="+mj-ea"/>
              </a:rPr>
              <a:t>～</a:t>
            </a:r>
            <a:r>
              <a:rPr lang="en-US" altLang="zh-TW" sz="4600" kern="800" dirty="0">
                <a:latin typeface="+mj-ea"/>
                <a:ea typeface="+mj-ea"/>
              </a:rPr>
              <a:t>100</a:t>
            </a:r>
            <a:r>
              <a:rPr lang="zh-TW" altLang="en-US" sz="4600" kern="800" dirty="0">
                <a:latin typeface="+mj-ea"/>
                <a:ea typeface="+mj-ea"/>
              </a:rPr>
              <a:t>，一開始全部都是關閉的，按第一次就會打開，按第二次就會關閉，第</a:t>
            </a:r>
            <a:r>
              <a:rPr lang="en-US" altLang="zh-TW" sz="4600" kern="800" dirty="0">
                <a:latin typeface="+mj-ea"/>
                <a:ea typeface="+mj-ea"/>
              </a:rPr>
              <a:t>3</a:t>
            </a:r>
            <a:r>
              <a:rPr lang="zh-TW" altLang="en-US" sz="4600" kern="800" dirty="0">
                <a:latin typeface="+mj-ea"/>
                <a:ea typeface="+mj-ea"/>
              </a:rPr>
              <a:t>次又會打開</a:t>
            </a:r>
            <a:r>
              <a:rPr lang="en-US" altLang="zh-TW" sz="4600" kern="800" dirty="0">
                <a:latin typeface="+mj-ea"/>
                <a:ea typeface="+mj-ea"/>
              </a:rPr>
              <a:t>…</a:t>
            </a:r>
            <a:r>
              <a:rPr lang="zh-TW" altLang="en-US" sz="4600" kern="800" dirty="0">
                <a:latin typeface="+mj-ea"/>
                <a:ea typeface="+mj-ea"/>
              </a:rPr>
              <a:t>依此類推。</a:t>
            </a:r>
            <a:endParaRPr lang="en-US" altLang="zh-TW" sz="4600" kern="800" dirty="0">
              <a:latin typeface="+mj-ea"/>
              <a:ea typeface="+mj-ea"/>
            </a:endParaRPr>
          </a:p>
          <a:p>
            <a:r>
              <a:rPr lang="zh-TW" altLang="en-US" sz="4600" kern="800" dirty="0">
                <a:latin typeface="+mj-ea"/>
                <a:ea typeface="+mj-ea"/>
              </a:rPr>
              <a:t>編號</a:t>
            </a:r>
            <a:r>
              <a:rPr lang="en-US" altLang="zh-TW" sz="4600" kern="800" dirty="0">
                <a:latin typeface="+mj-ea"/>
                <a:ea typeface="+mj-ea"/>
              </a:rPr>
              <a:t>1</a:t>
            </a:r>
            <a:r>
              <a:rPr lang="zh-TW" altLang="en-US" sz="4600" kern="800" dirty="0">
                <a:latin typeface="+mj-ea"/>
                <a:ea typeface="+mj-ea"/>
              </a:rPr>
              <a:t>到</a:t>
            </a:r>
            <a:r>
              <a:rPr lang="en-US" altLang="zh-TW" sz="4600" kern="800" dirty="0">
                <a:latin typeface="+mj-ea"/>
                <a:ea typeface="+mj-ea"/>
              </a:rPr>
              <a:t>100</a:t>
            </a:r>
            <a:r>
              <a:rPr lang="zh-TW" altLang="en-US" sz="4600" kern="800" dirty="0">
                <a:latin typeface="+mj-ea"/>
                <a:ea typeface="+mj-ea"/>
              </a:rPr>
              <a:t>的夥伴 （只有</a:t>
            </a:r>
            <a:r>
              <a:rPr lang="en-US" altLang="zh-TW" sz="4600" kern="800" dirty="0">
                <a:latin typeface="+mj-ea"/>
                <a:ea typeface="+mj-ea"/>
              </a:rPr>
              <a:t>5</a:t>
            </a:r>
            <a:r>
              <a:rPr lang="zh-TW" altLang="en-US" sz="4600" kern="800" dirty="0">
                <a:latin typeface="+mj-ea"/>
                <a:ea typeface="+mj-ea"/>
              </a:rPr>
              <a:t>號沒來），每個人把自己編號的倍數按一次，請問最後有幾扇門是打開的？ </a:t>
            </a:r>
            <a:endParaRPr lang="en-US" altLang="zh-TW" sz="4600" kern="800" dirty="0">
              <a:latin typeface="+mj-ea"/>
              <a:ea typeface="+mj-ea"/>
            </a:endParaRPr>
          </a:p>
          <a:p>
            <a:r>
              <a:rPr lang="zh-TW" altLang="en-US" sz="4600" kern="800" dirty="0">
                <a:latin typeface="+mj-ea"/>
                <a:ea typeface="+mj-ea"/>
              </a:rPr>
              <a:t>（若答案是</a:t>
            </a:r>
            <a:r>
              <a:rPr lang="en-US" altLang="zh-TW" sz="4600" kern="800" dirty="0">
                <a:latin typeface="+mj-ea"/>
                <a:ea typeface="+mj-ea"/>
              </a:rPr>
              <a:t>50</a:t>
            </a:r>
            <a:r>
              <a:rPr lang="zh-TW" altLang="en-US" sz="4600" kern="800" dirty="0">
                <a:latin typeface="+mj-ea"/>
                <a:ea typeface="+mj-ea"/>
              </a:rPr>
              <a:t>人，請輸入</a:t>
            </a:r>
            <a:r>
              <a:rPr lang="en-US" altLang="zh-TW" sz="4600" kern="800" dirty="0">
                <a:latin typeface="+mj-ea"/>
                <a:ea typeface="+mj-ea"/>
              </a:rPr>
              <a:t>50</a:t>
            </a:r>
            <a:r>
              <a:rPr lang="zh-TW" altLang="en-US" sz="4600" kern="800" dirty="0">
                <a:latin typeface="+mj-ea"/>
                <a:ea typeface="+mj-ea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530686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1953089" y="2524830"/>
            <a:ext cx="84604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8800" b="1" dirty="0">
                <a:latin typeface="微軟正黑體" pitchFamily="34" charset="-120"/>
                <a:ea typeface="微軟正黑體" pitchFamily="34" charset="-120"/>
              </a:rPr>
              <a:t>先分組</a:t>
            </a:r>
            <a:endParaRPr lang="zh-TW" altLang="en-US" sz="8800" dirty="0"/>
          </a:p>
        </p:txBody>
      </p:sp>
    </p:spTree>
    <p:extLst>
      <p:ext uri="{BB962C8B-B14F-4D97-AF65-F5344CB8AC3E}">
        <p14:creationId xmlns:p14="http://schemas.microsoft.com/office/powerpoint/2010/main" val="3138756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5" y="2075542"/>
            <a:ext cx="11386159" cy="4339771"/>
          </a:xfrm>
          <a:prstGeom prst="rect">
            <a:avLst/>
          </a:prstGeom>
          <a:ln>
            <a:noFill/>
          </a:ln>
        </p:spPr>
      </p:pic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sz="5400" dirty="0"/>
              <a:t>4</a:t>
            </a:r>
            <a:endParaRPr lang="zh-TW" altLang="en-US" sz="5400" dirty="0"/>
          </a:p>
        </p:txBody>
      </p:sp>
      <p:sp>
        <p:nvSpPr>
          <p:cNvPr id="22" name="矩形 21"/>
          <p:cNvSpPr/>
          <p:nvPr/>
        </p:nvSpPr>
        <p:spPr>
          <a:xfrm>
            <a:off x="1815174" y="509479"/>
            <a:ext cx="9934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求出？的數字。</a:t>
            </a:r>
            <a:endParaRPr lang="en-US" altLang="zh-TW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4" t="28870" r="18831" b="23658"/>
          <a:stretch/>
        </p:blipFill>
        <p:spPr>
          <a:xfrm>
            <a:off x="1524000" y="2090931"/>
            <a:ext cx="9918075" cy="37891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3797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5" y="2162628"/>
            <a:ext cx="11386159" cy="4286939"/>
          </a:xfrm>
          <a:prstGeom prst="rect">
            <a:avLst/>
          </a:prstGeom>
          <a:ln>
            <a:noFill/>
          </a:ln>
        </p:spPr>
      </p:pic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sz="5400" dirty="0"/>
              <a:t>5</a:t>
            </a:r>
            <a:endParaRPr lang="zh-TW" altLang="en-US" sz="5400" dirty="0"/>
          </a:p>
        </p:txBody>
      </p:sp>
      <p:sp>
        <p:nvSpPr>
          <p:cNvPr id="4" name="矩形 3"/>
          <p:cNvSpPr/>
          <p:nvPr/>
        </p:nvSpPr>
        <p:spPr>
          <a:xfrm>
            <a:off x="1815174" y="509479"/>
            <a:ext cx="993424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800" kern="800" spc="100" dirty="0">
                <a:latin typeface="+mj-ea"/>
                <a:ea typeface="+mj-ea"/>
              </a:rPr>
              <a:t>有一個遊戲，主持人給小羅（甲）、小吉（乙）各一個正整數，兩人的數字一定不同，而且兩人都是邏輯高手，且不可以說謊。請兩人猜測誰大誰小，但兩人都只看得到自己的數字。甲先說：我不知道誰大誰小，乙說：我也不知道。甲又說：我還是不知道</a:t>
            </a:r>
            <a:r>
              <a:rPr lang="zh-TW" altLang="en-US" sz="3800" kern="800" spc="100" dirty="0">
                <a:latin typeface="+mj-ea"/>
              </a:rPr>
              <a:t>，</a:t>
            </a:r>
            <a:r>
              <a:rPr lang="zh-TW" altLang="en-US" sz="3800" kern="800" spc="100" dirty="0">
                <a:latin typeface="+mj-ea"/>
                <a:ea typeface="+mj-ea"/>
              </a:rPr>
              <a:t>乙說：我也還是不知道。甲說：這樣我就知道誰大誰小了</a:t>
            </a:r>
            <a:r>
              <a:rPr lang="zh-TW" altLang="en-US" sz="3800" kern="800" spc="100" dirty="0">
                <a:latin typeface="+mj-ea"/>
              </a:rPr>
              <a:t>，</a:t>
            </a:r>
            <a:r>
              <a:rPr lang="zh-TW" altLang="en-US" sz="3800" kern="800" spc="100" dirty="0">
                <a:latin typeface="+mj-ea"/>
                <a:ea typeface="+mj-ea"/>
              </a:rPr>
              <a:t>乙說：那我也知道了，而且我還知道你的數字是多少！ </a:t>
            </a:r>
            <a:endParaRPr lang="en-US" altLang="zh-TW" sz="3800" kern="800" spc="100" dirty="0">
              <a:latin typeface="+mj-ea"/>
              <a:ea typeface="+mj-ea"/>
            </a:endParaRPr>
          </a:p>
          <a:p>
            <a:r>
              <a:rPr lang="zh-TW" altLang="en-US" sz="3800" kern="800" spc="100" dirty="0">
                <a:latin typeface="+mj-ea"/>
                <a:ea typeface="+mj-ea"/>
              </a:rPr>
              <a:t>請問甲、乙拿到的數字為何？</a:t>
            </a:r>
          </a:p>
        </p:txBody>
      </p:sp>
    </p:spTree>
    <p:extLst>
      <p:ext uri="{BB962C8B-B14F-4D97-AF65-F5344CB8AC3E}">
        <p14:creationId xmlns:p14="http://schemas.microsoft.com/office/powerpoint/2010/main" val="2662708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5" y="2162628"/>
            <a:ext cx="11386159" cy="4286939"/>
          </a:xfrm>
          <a:prstGeom prst="rect">
            <a:avLst/>
          </a:prstGeom>
          <a:ln>
            <a:noFill/>
          </a:ln>
        </p:spPr>
      </p:pic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sz="5400" dirty="0"/>
              <a:t>6</a:t>
            </a:r>
            <a:endParaRPr lang="zh-TW" altLang="en-US" sz="5400" dirty="0"/>
          </a:p>
        </p:txBody>
      </p:sp>
      <p:sp>
        <p:nvSpPr>
          <p:cNvPr id="4" name="矩形 3"/>
          <p:cNvSpPr/>
          <p:nvPr/>
        </p:nvSpPr>
        <p:spPr>
          <a:xfrm>
            <a:off x="1815174" y="509479"/>
            <a:ext cx="993424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800" kern="800" spc="100" dirty="0">
                <a:latin typeface="+mj-ea"/>
                <a:ea typeface="+mj-ea"/>
              </a:rPr>
              <a:t>終於來到最後一關了</a:t>
            </a:r>
            <a:r>
              <a:rPr lang="zh-TW" altLang="en-US" sz="3800" kern="800" spc="100" dirty="0">
                <a:latin typeface="+mj-ea"/>
              </a:rPr>
              <a:t>，</a:t>
            </a:r>
            <a:r>
              <a:rPr lang="zh-TW" altLang="en-US" sz="3800" kern="800" spc="100" dirty="0">
                <a:latin typeface="+mj-ea"/>
                <a:ea typeface="+mj-ea"/>
              </a:rPr>
              <a:t>擋在面前的最後大魔王是一個魔數師，聽聽他怎麼說吧：你能走到這裡，代表你是一個可敬的對手，我最自豪的是我觀察規律的能力，這一題是我一直解不出來的，如果你解得出來，你就可以得到最後的魔法碎片，記得在我們這個時空，並不是十進位，而是四進位，有</a:t>
            </a:r>
            <a:r>
              <a:rPr lang="en-US" altLang="zh-TW" sz="3800" kern="800" spc="100" dirty="0">
                <a:latin typeface="+mj-ea"/>
                <a:ea typeface="+mj-ea"/>
              </a:rPr>
              <a:t>4</a:t>
            </a:r>
            <a:r>
              <a:rPr lang="zh-TW" altLang="en-US" sz="3800" kern="800" spc="100" dirty="0">
                <a:latin typeface="+mj-ea"/>
                <a:ea typeface="+mj-ea"/>
              </a:rPr>
              <a:t>張規律卡， 請找出第</a:t>
            </a:r>
            <a:r>
              <a:rPr lang="en-US" altLang="zh-TW" sz="3800" kern="800" spc="100" dirty="0">
                <a:latin typeface="+mj-ea"/>
                <a:ea typeface="+mj-ea"/>
              </a:rPr>
              <a:t>5</a:t>
            </a:r>
            <a:r>
              <a:rPr lang="zh-TW" altLang="en-US" sz="3800" kern="800" spc="100" dirty="0">
                <a:latin typeface="+mj-ea"/>
                <a:ea typeface="+mj-ea"/>
              </a:rPr>
              <a:t>張蓋著的卡片是哪一張撲克牌？</a:t>
            </a:r>
            <a:endParaRPr lang="en-US" altLang="zh-TW" sz="3800" kern="800" spc="100" dirty="0">
              <a:latin typeface="+mj-ea"/>
              <a:ea typeface="+mj-ea"/>
            </a:endParaRPr>
          </a:p>
          <a:p>
            <a:r>
              <a:rPr lang="zh-TW" altLang="en-US" sz="3800" kern="800" spc="100" dirty="0">
                <a:latin typeface="+mj-ea"/>
                <a:ea typeface="+mj-ea"/>
              </a:rPr>
              <a:t>（四個花色分別為黑桃、紅心、梅花、方塊， 如果答案是黑桃</a:t>
            </a:r>
            <a:r>
              <a:rPr lang="en-US" altLang="zh-TW" sz="3800" kern="800" spc="100" dirty="0">
                <a:latin typeface="+mj-ea"/>
                <a:ea typeface="+mj-ea"/>
              </a:rPr>
              <a:t>2</a:t>
            </a:r>
            <a:r>
              <a:rPr lang="zh-TW" altLang="en-US" sz="3800" kern="800" spc="100" dirty="0">
                <a:latin typeface="+mj-ea"/>
                <a:ea typeface="+mj-ea"/>
              </a:rPr>
              <a:t>，就請輸入黑桃</a:t>
            </a:r>
            <a:r>
              <a:rPr lang="en-US" altLang="zh-TW" sz="3800" kern="800" spc="100" dirty="0">
                <a:latin typeface="+mj-ea"/>
                <a:ea typeface="+mj-ea"/>
              </a:rPr>
              <a:t>2</a:t>
            </a:r>
            <a:r>
              <a:rPr lang="zh-TW" altLang="en-US" sz="3800" kern="800" spc="100" dirty="0">
                <a:latin typeface="+mj-ea"/>
                <a:ea typeface="+mj-ea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950502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5" y="2162628"/>
            <a:ext cx="11386159" cy="4286939"/>
          </a:xfrm>
          <a:prstGeom prst="rect">
            <a:avLst/>
          </a:prstGeom>
          <a:ln>
            <a:noFill/>
          </a:ln>
        </p:spPr>
      </p:pic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sz="5400" dirty="0"/>
              <a:t>6</a:t>
            </a:r>
            <a:endParaRPr lang="zh-TW" altLang="en-US" sz="5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" t="8990"/>
          <a:stretch/>
        </p:blipFill>
        <p:spPr>
          <a:xfrm>
            <a:off x="1596571" y="2090055"/>
            <a:ext cx="4329567" cy="3817888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968"/>
          <a:stretch/>
        </p:blipFill>
        <p:spPr bwMode="auto">
          <a:xfrm>
            <a:off x="6513976" y="2090055"/>
            <a:ext cx="4873842" cy="38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599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5" y="2162627"/>
            <a:ext cx="11386159" cy="4296230"/>
          </a:xfrm>
          <a:prstGeom prst="rect">
            <a:avLst/>
          </a:prstGeom>
          <a:ln>
            <a:noFill/>
          </a:ln>
        </p:spPr>
      </p:pic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sz="5400" dirty="0"/>
              <a:t>7</a:t>
            </a:r>
            <a:endParaRPr lang="zh-TW" altLang="en-US" sz="5400" dirty="0"/>
          </a:p>
        </p:txBody>
      </p:sp>
      <p:sp>
        <p:nvSpPr>
          <p:cNvPr id="4" name="矩形 3"/>
          <p:cNvSpPr/>
          <p:nvPr/>
        </p:nvSpPr>
        <p:spPr>
          <a:xfrm>
            <a:off x="1815174" y="509479"/>
            <a:ext cx="99342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spc="200" dirty="0">
                <a:latin typeface="+mj-ea"/>
                <a:ea typeface="+mj-ea"/>
              </a:rPr>
              <a:t>組出最後的咒語， 拿到回到真實世界的鑰匙。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" t="8862" r="8651" b="9450"/>
          <a:stretch/>
        </p:blipFill>
        <p:spPr>
          <a:xfrm>
            <a:off x="2481944" y="2162627"/>
            <a:ext cx="7605485" cy="38462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1258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5" y="1905000"/>
            <a:ext cx="9448800" cy="3962400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371600" y="704850"/>
            <a:ext cx="96012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TW" altLang="en-US" sz="7200" b="1" dirty="0">
                <a:solidFill>
                  <a:srgbClr val="00B0F0"/>
                </a:solidFill>
              </a:rPr>
              <a:t>藍線過關畫面</a:t>
            </a:r>
          </a:p>
        </p:txBody>
      </p:sp>
    </p:spTree>
    <p:extLst>
      <p:ext uri="{BB962C8B-B14F-4D97-AF65-F5344CB8AC3E}">
        <p14:creationId xmlns:p14="http://schemas.microsoft.com/office/powerpoint/2010/main" val="2276760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530941" y="586863"/>
            <a:ext cx="11223523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zh-TW" altLang="en-US" sz="7200" b="1" dirty="0">
                <a:solidFill>
                  <a:srgbClr val="FF0000"/>
                </a:solidFill>
              </a:rPr>
              <a:t>紅</a:t>
            </a:r>
            <a:r>
              <a:rPr lang="zh-TW" altLang="en-US" sz="7200" b="1" dirty="0">
                <a:solidFill>
                  <a:srgbClr val="00B0F0"/>
                </a:solidFill>
              </a:rPr>
              <a:t>藍</a:t>
            </a:r>
            <a:r>
              <a:rPr lang="zh-TW" altLang="en-US" sz="7200" b="1" dirty="0">
                <a:solidFill>
                  <a:schemeClr val="bg1"/>
                </a:solidFill>
              </a:rPr>
              <a:t>線皆完成過關畫面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850" y="1951089"/>
            <a:ext cx="4999704" cy="423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27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1953089" y="2524830"/>
            <a:ext cx="84604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zh-TW" altLang="en-US" sz="8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50" y="2657425"/>
            <a:ext cx="3240000" cy="3240000"/>
          </a:xfrm>
          <a:prstGeom prst="rect">
            <a:avLst/>
          </a:prstGeom>
        </p:spPr>
      </p:pic>
      <p:sp>
        <p:nvSpPr>
          <p:cNvPr id="5" name="AutoShape 2" descr="豬圈密碼- 维基百科，自由的百科全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541" y="3723153"/>
            <a:ext cx="2422500" cy="24225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09600" y="1095375"/>
            <a:ext cx="11087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b="1" dirty="0">
                <a:latin typeface="+mj-ea"/>
                <a:ea typeface="+mj-ea"/>
              </a:rPr>
              <a:t>蕊迪</a:t>
            </a:r>
            <a:r>
              <a:rPr lang="en-US" altLang="zh-TW" sz="9600" b="1" dirty="0">
                <a:latin typeface="+mj-ea"/>
                <a:ea typeface="+mj-ea"/>
              </a:rPr>
              <a:t>GO</a:t>
            </a:r>
            <a:endParaRPr lang="zh-TW" altLang="en-US" sz="96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156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445342" y="2858115"/>
            <a:ext cx="96012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zh-TW" altLang="en-US" sz="9600" b="1" dirty="0">
                <a:solidFill>
                  <a:srgbClr val="FF0000"/>
                </a:solidFill>
                <a:latin typeface="+mj-ea"/>
              </a:rPr>
              <a:t>紅藥丸題目</a:t>
            </a:r>
            <a:endParaRPr lang="zh-TW" altLang="en-US" sz="9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518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5" y="2293257"/>
            <a:ext cx="11386159" cy="1263210"/>
          </a:xfrm>
          <a:prstGeom prst="rect">
            <a:avLst/>
          </a:prstGeom>
          <a:ln>
            <a:noFill/>
          </a:ln>
        </p:spPr>
      </p:pic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sz="5400" dirty="0"/>
              <a:t>1</a:t>
            </a:r>
            <a:endParaRPr lang="zh-TW" altLang="en-US" sz="5400" dirty="0"/>
          </a:p>
        </p:txBody>
      </p:sp>
      <p:sp>
        <p:nvSpPr>
          <p:cNvPr id="4" name="矩形 3"/>
          <p:cNvSpPr/>
          <p:nvPr/>
        </p:nvSpPr>
        <p:spPr>
          <a:xfrm>
            <a:off x="1815174" y="509479"/>
            <a:ext cx="99342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>
              <a:spcBef>
                <a:spcPts val="0"/>
              </a:spcBef>
              <a:buNone/>
              <a:defRPr/>
            </a:pPr>
            <a:r>
              <a:rPr lang="zh-TW" altLang="zh-TW" sz="4800" b="1" dirty="0">
                <a:latin typeface="+mj-ea"/>
                <a:ea typeface="+mj-ea"/>
              </a:rPr>
              <a:t>聽說成功者面臨決策只需</a:t>
            </a:r>
            <a:r>
              <a:rPr lang="en-US" altLang="zh-TW" sz="4800" b="1" dirty="0">
                <a:latin typeface="+mj-ea"/>
                <a:ea typeface="+mj-ea"/>
              </a:rPr>
              <a:t>10</a:t>
            </a:r>
            <a:r>
              <a:rPr lang="zh-TW" altLang="zh-TW" sz="4800" b="1" dirty="0">
                <a:latin typeface="+mj-ea"/>
                <a:ea typeface="+mj-ea"/>
              </a:rPr>
              <a:t>秒鐘的</a:t>
            </a:r>
            <a:endParaRPr lang="en-US" altLang="zh-TW" sz="4800" b="1" dirty="0">
              <a:latin typeface="+mj-ea"/>
              <a:ea typeface="+mj-ea"/>
            </a:endParaRPr>
          </a:p>
          <a:p>
            <a:pPr marL="88900">
              <a:buNone/>
              <a:defRPr/>
            </a:pPr>
            <a:r>
              <a:rPr lang="zh-TW" altLang="zh-TW" sz="4800" b="1" dirty="0">
                <a:latin typeface="+mj-ea"/>
                <a:ea typeface="+mj-ea"/>
              </a:rPr>
              <a:t>時間，請找出</a:t>
            </a:r>
            <a:r>
              <a:rPr lang="zh-TW" altLang="en-US" sz="4800" b="1" dirty="0">
                <a:solidFill>
                  <a:srgbClr val="00B050"/>
                </a:solidFill>
                <a:latin typeface="+mj-ea"/>
                <a:ea typeface="+mj-ea"/>
              </a:rPr>
              <a:t>？</a:t>
            </a:r>
            <a:r>
              <a:rPr lang="zh-TW" altLang="zh-TW" sz="4800" b="1" dirty="0">
                <a:latin typeface="+mj-ea"/>
                <a:ea typeface="+mj-ea"/>
              </a:rPr>
              <a:t>代表的英文字母，</a:t>
            </a:r>
            <a:endParaRPr lang="en-US" altLang="zh-TW" sz="4800" b="1" dirty="0">
              <a:latin typeface="+mj-ea"/>
              <a:ea typeface="+mj-ea"/>
            </a:endParaRPr>
          </a:p>
          <a:p>
            <a:pPr marL="88900">
              <a:buNone/>
              <a:defRPr/>
            </a:pPr>
            <a:r>
              <a:rPr lang="zh-TW" altLang="zh-TW" sz="4800" b="1" dirty="0">
                <a:latin typeface="+mj-ea"/>
                <a:ea typeface="+mj-ea"/>
              </a:rPr>
              <a:t>倒數計時開始</a:t>
            </a:r>
            <a:r>
              <a:rPr lang="zh-TW" altLang="en-US" sz="4800" b="1" dirty="0">
                <a:latin typeface="+mj-ea"/>
                <a:ea typeface="+mj-ea"/>
              </a:rPr>
              <a:t>：</a:t>
            </a:r>
            <a:endParaRPr lang="en-US" altLang="zh-TW" sz="4800" b="1" dirty="0">
              <a:latin typeface="+mj-ea"/>
              <a:ea typeface="+mj-ea"/>
            </a:endParaRPr>
          </a:p>
          <a:p>
            <a:pPr marL="88900">
              <a:buNone/>
              <a:defRPr/>
            </a:pPr>
            <a:r>
              <a:rPr lang="en-US" altLang="zh-TW" sz="4800" b="1" dirty="0">
                <a:latin typeface="+mj-ea"/>
                <a:ea typeface="+mj-ea"/>
              </a:rPr>
              <a:t>T</a:t>
            </a:r>
            <a:r>
              <a:rPr lang="zh-TW" altLang="en-US" sz="4800" b="1" dirty="0">
                <a:latin typeface="+mj-ea"/>
                <a:ea typeface="+mj-ea"/>
              </a:rPr>
              <a:t>、</a:t>
            </a:r>
            <a:r>
              <a:rPr lang="en-US" altLang="zh-TW" sz="4800" b="1" dirty="0">
                <a:latin typeface="+mj-ea"/>
                <a:ea typeface="+mj-ea"/>
              </a:rPr>
              <a:t>N</a:t>
            </a:r>
            <a:r>
              <a:rPr lang="zh-TW" altLang="en-US" sz="4800" b="1" dirty="0">
                <a:latin typeface="+mj-ea"/>
                <a:ea typeface="+mj-ea"/>
              </a:rPr>
              <a:t>、</a:t>
            </a:r>
            <a:r>
              <a:rPr lang="en-US" altLang="zh-TW" sz="4800" b="1" dirty="0">
                <a:latin typeface="+mj-ea"/>
                <a:ea typeface="+mj-ea"/>
              </a:rPr>
              <a:t>E</a:t>
            </a:r>
            <a:r>
              <a:rPr lang="zh-TW" altLang="en-US" sz="4800" b="1" dirty="0">
                <a:latin typeface="+mj-ea"/>
                <a:ea typeface="+mj-ea"/>
              </a:rPr>
              <a:t>、 </a:t>
            </a:r>
            <a:r>
              <a:rPr lang="en-US" altLang="zh-TW" sz="4800" b="1" dirty="0">
                <a:latin typeface="+mj-ea"/>
                <a:ea typeface="+mj-ea"/>
              </a:rPr>
              <a:t>S</a:t>
            </a:r>
            <a:r>
              <a:rPr lang="zh-TW" altLang="en-US" sz="4800" b="1" dirty="0">
                <a:latin typeface="+mj-ea"/>
                <a:ea typeface="+mj-ea"/>
              </a:rPr>
              <a:t>、</a:t>
            </a:r>
            <a:r>
              <a:rPr lang="en-US" altLang="zh-TW" sz="4800" b="1" dirty="0">
                <a:latin typeface="+mj-ea"/>
                <a:ea typeface="+mj-ea"/>
              </a:rPr>
              <a:t>S</a:t>
            </a:r>
            <a:r>
              <a:rPr lang="zh-TW" altLang="en-US" sz="4800" b="1" dirty="0">
                <a:latin typeface="+mj-ea"/>
                <a:ea typeface="+mj-ea"/>
              </a:rPr>
              <a:t>、</a:t>
            </a:r>
            <a:r>
              <a:rPr lang="en-US" altLang="zh-TW" sz="4800" b="1" dirty="0">
                <a:latin typeface="+mj-ea"/>
                <a:ea typeface="+mj-ea"/>
              </a:rPr>
              <a:t>F</a:t>
            </a:r>
            <a:r>
              <a:rPr lang="zh-TW" altLang="en-US" sz="4800" b="1" dirty="0">
                <a:latin typeface="+mj-ea"/>
                <a:ea typeface="+mj-ea"/>
              </a:rPr>
              <a:t>、</a:t>
            </a:r>
            <a:r>
              <a:rPr lang="en-US" altLang="zh-TW" sz="4800" b="1" dirty="0">
                <a:latin typeface="+mj-ea"/>
                <a:ea typeface="+mj-ea"/>
              </a:rPr>
              <a:t>F</a:t>
            </a:r>
            <a:r>
              <a:rPr lang="zh-TW" altLang="en-US" sz="4800" b="1" dirty="0">
                <a:latin typeface="+mj-ea"/>
                <a:ea typeface="+mj-ea"/>
              </a:rPr>
              <a:t>、</a:t>
            </a:r>
            <a:r>
              <a:rPr lang="en-US" altLang="zh-TW" sz="4800" b="1" dirty="0">
                <a:latin typeface="+mj-ea"/>
                <a:ea typeface="+mj-ea"/>
              </a:rPr>
              <a:t>T</a:t>
            </a:r>
            <a:r>
              <a:rPr lang="zh-TW" altLang="en-US" sz="4800" b="1" dirty="0">
                <a:latin typeface="+mj-ea"/>
                <a:ea typeface="+mj-ea"/>
              </a:rPr>
              <a:t>、</a:t>
            </a:r>
            <a:r>
              <a:rPr lang="en-US" altLang="zh-TW" sz="4800" b="1" dirty="0">
                <a:latin typeface="+mj-ea"/>
                <a:ea typeface="+mj-ea"/>
              </a:rPr>
              <a:t>T</a:t>
            </a:r>
            <a:r>
              <a:rPr lang="zh-TW" altLang="en-US" sz="4800" b="1" dirty="0">
                <a:latin typeface="+mj-ea"/>
                <a:ea typeface="+mj-ea"/>
              </a:rPr>
              <a:t>、</a:t>
            </a:r>
            <a:r>
              <a:rPr lang="zh-TW" altLang="en-US" sz="4800" b="1" dirty="0">
                <a:solidFill>
                  <a:srgbClr val="00B050"/>
                </a:solidFill>
                <a:latin typeface="+mj-ea"/>
                <a:ea typeface="+mj-ea"/>
              </a:rPr>
              <a:t>？</a:t>
            </a:r>
            <a:endParaRPr lang="zh-TW" altLang="zh-TW" sz="4800" b="1" dirty="0">
              <a:latin typeface="+mj-ea"/>
              <a:ea typeface="+mj-ea"/>
            </a:endParaRPr>
          </a:p>
        </p:txBody>
      </p:sp>
      <p:pic>
        <p:nvPicPr>
          <p:cNvPr id="5" name="Picture 2" descr="E:\龍騰\PPT-62802-MD1佩珠#389(109.09.28)\LINK\62804\解標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1"/>
          <a:stretch/>
        </p:blipFill>
        <p:spPr bwMode="auto">
          <a:xfrm>
            <a:off x="404376" y="3761291"/>
            <a:ext cx="1160019" cy="77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979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5" y="2220686"/>
            <a:ext cx="11386159" cy="4129314"/>
          </a:xfrm>
          <a:prstGeom prst="rect">
            <a:avLst/>
          </a:prstGeom>
          <a:ln>
            <a:noFill/>
          </a:ln>
        </p:spPr>
      </p:pic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sz="5400" dirty="0"/>
              <a:t>2</a:t>
            </a:r>
            <a:endParaRPr lang="zh-TW" altLang="en-US" sz="5400" dirty="0"/>
          </a:p>
        </p:txBody>
      </p:sp>
      <p:sp>
        <p:nvSpPr>
          <p:cNvPr id="4" name="矩形 3"/>
          <p:cNvSpPr/>
          <p:nvPr/>
        </p:nvSpPr>
        <p:spPr>
          <a:xfrm>
            <a:off x="1815174" y="418039"/>
            <a:ext cx="9934240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>
              <a:spcBef>
                <a:spcPts val="0"/>
              </a:spcBef>
              <a:buNone/>
              <a:defRPr/>
            </a:pPr>
            <a:r>
              <a:rPr lang="zh-TW" altLang="en-US" sz="4100" dirty="0">
                <a:latin typeface="+mj-ea"/>
                <a:ea typeface="+mj-ea"/>
              </a:rPr>
              <a:t>布施小弟想起曾經和金哥哥看過萬能博士的筆記寫著，我這一生最重要的三件事：</a:t>
            </a:r>
            <a:endParaRPr lang="en-US" altLang="zh-TW" sz="4100" dirty="0">
              <a:latin typeface="+mj-ea"/>
              <a:ea typeface="+mj-ea"/>
            </a:endParaRPr>
          </a:p>
          <a:p>
            <a:pPr marL="136525">
              <a:defRPr/>
            </a:pPr>
            <a:r>
              <a:rPr lang="zh-TW" altLang="en-US" sz="4400" dirty="0">
                <a:latin typeface="+mj-ea"/>
                <a:ea typeface="+mj-ea"/>
              </a:rPr>
              <a:t>一、我只花了</a:t>
            </a:r>
            <a:r>
              <a:rPr lang="en-US" altLang="zh-TW" sz="4400" dirty="0">
                <a:latin typeface="+mj-ea"/>
                <a:ea typeface="+mj-ea"/>
              </a:rPr>
              <a:t>4</a:t>
            </a:r>
            <a:r>
              <a:rPr lang="zh-TW" altLang="en-US" sz="4400" dirty="0">
                <a:latin typeface="+mj-ea"/>
                <a:ea typeface="+mj-ea"/>
              </a:rPr>
              <a:t>周就成功復育梅花鹿</a:t>
            </a:r>
            <a:endParaRPr lang="en-US" altLang="zh-TW" sz="4400" dirty="0">
              <a:latin typeface="+mj-ea"/>
              <a:ea typeface="+mj-ea"/>
            </a:endParaRPr>
          </a:p>
          <a:p>
            <a:pPr marL="136525">
              <a:defRPr/>
            </a:pPr>
            <a:r>
              <a:rPr lang="zh-TW" altLang="en-US" sz="4400" dirty="0">
                <a:latin typeface="+mj-ea"/>
                <a:ea typeface="+mj-ea"/>
              </a:rPr>
              <a:t>二、我只花了</a:t>
            </a:r>
            <a:r>
              <a:rPr lang="en-US" altLang="zh-TW" sz="4400" dirty="0">
                <a:latin typeface="+mj-ea"/>
                <a:ea typeface="+mj-ea"/>
              </a:rPr>
              <a:t>160</a:t>
            </a:r>
            <a:r>
              <a:rPr lang="zh-TW" altLang="en-US" sz="4400" dirty="0">
                <a:latin typeface="+mj-ea"/>
                <a:ea typeface="+mj-ea"/>
              </a:rPr>
              <a:t>天成功復育帝雉</a:t>
            </a:r>
            <a:endParaRPr lang="en-US" altLang="zh-TW" sz="4400" dirty="0">
              <a:latin typeface="+mj-ea"/>
              <a:ea typeface="+mj-ea"/>
            </a:endParaRPr>
          </a:p>
          <a:p>
            <a:pPr marL="1257300" indent="-1120775">
              <a:defRPr/>
            </a:pPr>
            <a:r>
              <a:rPr lang="zh-TW" altLang="en-US" sz="4400" dirty="0">
                <a:latin typeface="+mj-ea"/>
                <a:ea typeface="+mj-ea"/>
              </a:rPr>
              <a:t>三、我卻花了</a:t>
            </a:r>
            <a:r>
              <a:rPr lang="en-US" altLang="zh-TW" sz="4400" dirty="0">
                <a:latin typeface="+mj-ea"/>
                <a:ea typeface="+mj-ea"/>
              </a:rPr>
              <a:t>3000</a:t>
            </a:r>
            <a:r>
              <a:rPr lang="zh-TW" altLang="en-US" sz="4400" dirty="0">
                <a:latin typeface="+mj-ea"/>
                <a:ea typeface="+mj-ea"/>
              </a:rPr>
              <a:t>天才成功復育櫻花鉤吻鮭</a:t>
            </a:r>
            <a:endParaRPr lang="en-US" altLang="zh-TW" sz="4400" dirty="0">
              <a:latin typeface="+mj-ea"/>
              <a:ea typeface="+mj-ea"/>
            </a:endParaRPr>
          </a:p>
          <a:p>
            <a:pPr marL="136525" indent="0">
              <a:buNone/>
              <a:defRPr/>
            </a:pPr>
            <a:r>
              <a:rPr lang="zh-TW" altLang="en-US" sz="4100" dirty="0">
                <a:latin typeface="+mj-ea"/>
                <a:ea typeface="+mj-ea"/>
              </a:rPr>
              <a:t>但這些經歷加總只要千分之一，就是我的成功密碼，重要的是沒有人能抗拒我的魅力。</a:t>
            </a:r>
            <a:endParaRPr lang="zh-TW" altLang="zh-TW" sz="41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96302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5" y="1990757"/>
            <a:ext cx="11386159" cy="4255826"/>
          </a:xfrm>
          <a:prstGeom prst="rect">
            <a:avLst/>
          </a:prstGeom>
          <a:ln>
            <a:noFill/>
          </a:ln>
        </p:spPr>
      </p:pic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TW" altLang="en-US" sz="5400" dirty="0"/>
              <a:t>３</a:t>
            </a:r>
          </a:p>
        </p:txBody>
      </p:sp>
      <p:sp>
        <p:nvSpPr>
          <p:cNvPr id="4" name="矩形 3"/>
          <p:cNvSpPr/>
          <p:nvPr/>
        </p:nvSpPr>
        <p:spPr>
          <a:xfrm>
            <a:off x="1815174" y="509479"/>
            <a:ext cx="9934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>
              <a:spcBef>
                <a:spcPts val="0"/>
              </a:spcBef>
              <a:buNone/>
              <a:defRPr/>
            </a:pPr>
            <a:r>
              <a:rPr lang="zh-TW" altLang="en-US" sz="5800" dirty="0">
                <a:latin typeface="+mj-ea"/>
                <a:ea typeface="+mj-ea"/>
              </a:rPr>
              <a:t>解出魔法密碼文字（</a:t>
            </a:r>
            <a:r>
              <a:rPr lang="en-US" altLang="zh-TW" sz="5800" dirty="0">
                <a:latin typeface="+mj-ea"/>
                <a:ea typeface="+mj-ea"/>
              </a:rPr>
              <a:t>6</a:t>
            </a:r>
            <a:r>
              <a:rPr lang="zh-TW" altLang="en-US" sz="5800" dirty="0">
                <a:latin typeface="+mj-ea"/>
                <a:ea typeface="+mj-ea"/>
              </a:rPr>
              <a:t>個字</a:t>
            </a:r>
            <a:r>
              <a:rPr lang="zh-TW" altLang="en-US" sz="5800" kern="100" spc="-500" dirty="0">
                <a:latin typeface="+mj-ea"/>
                <a:ea typeface="+mj-ea"/>
              </a:rPr>
              <a:t>）。</a:t>
            </a:r>
            <a:endParaRPr lang="zh-TW" altLang="zh-TW" sz="5800" kern="100" spc="-500" dirty="0">
              <a:latin typeface="+mj-ea"/>
              <a:ea typeface="+mj-ea"/>
            </a:endParaRPr>
          </a:p>
        </p:txBody>
      </p:sp>
      <p:graphicFrame>
        <p:nvGraphicFramePr>
          <p:cNvPr id="10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4168945"/>
              </p:ext>
            </p:extLst>
          </p:nvPr>
        </p:nvGraphicFramePr>
        <p:xfrm>
          <a:off x="1981200" y="1698385"/>
          <a:ext cx="4691064" cy="1062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2766">
                  <a:extLst>
                    <a:ext uri="{9D8B030D-6E8A-4147-A177-3AD203B41FA5}">
                      <a16:colId xmlns:a16="http://schemas.microsoft.com/office/drawing/2014/main" val="2144877379"/>
                    </a:ext>
                  </a:extLst>
                </a:gridCol>
                <a:gridCol w="1172766">
                  <a:extLst>
                    <a:ext uri="{9D8B030D-6E8A-4147-A177-3AD203B41FA5}">
                      <a16:colId xmlns:a16="http://schemas.microsoft.com/office/drawing/2014/main" val="1137099252"/>
                    </a:ext>
                  </a:extLst>
                </a:gridCol>
                <a:gridCol w="1172766">
                  <a:extLst>
                    <a:ext uri="{9D8B030D-6E8A-4147-A177-3AD203B41FA5}">
                      <a16:colId xmlns:a16="http://schemas.microsoft.com/office/drawing/2014/main" val="3789645090"/>
                    </a:ext>
                  </a:extLst>
                </a:gridCol>
                <a:gridCol w="1172766">
                  <a:extLst>
                    <a:ext uri="{9D8B030D-6E8A-4147-A177-3AD203B41FA5}">
                      <a16:colId xmlns:a16="http://schemas.microsoft.com/office/drawing/2014/main" val="3888965598"/>
                    </a:ext>
                  </a:extLst>
                </a:gridCol>
              </a:tblGrid>
              <a:tr h="1062310">
                <a:tc>
                  <a:txBody>
                    <a:bodyPr/>
                    <a:lstStyle/>
                    <a:p>
                      <a:endParaRPr lang="zh-TW" altLang="en-US" sz="1800" dirty="0">
                        <a:latin typeface="+mj-ea"/>
                        <a:ea typeface="+mj-ea"/>
                      </a:endParaRPr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60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4</a:t>
                      </a:r>
                      <a:endParaRPr lang="zh-TW" altLang="en-US" sz="600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+mj-ea"/>
                        <a:ea typeface="+mj-ea"/>
                      </a:endParaRPr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60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8</a:t>
                      </a:r>
                      <a:endParaRPr lang="zh-TW" altLang="en-US" sz="600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marL="91444" marR="91444" marT="45749" marB="45749"/>
                </a:tc>
                <a:extLst>
                  <a:ext uri="{0D108BD9-81ED-4DB2-BD59-A6C34878D82A}">
                    <a16:rowId xmlns:a16="http://schemas.microsoft.com/office/drawing/2014/main" val="1908052293"/>
                  </a:ext>
                </a:extLst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624124"/>
              </p:ext>
            </p:extLst>
          </p:nvPr>
        </p:nvGraphicFramePr>
        <p:xfrm>
          <a:off x="1981200" y="3053482"/>
          <a:ext cx="8250236" cy="1103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605">
                  <a:extLst>
                    <a:ext uri="{9D8B030D-6E8A-4147-A177-3AD203B41FA5}">
                      <a16:colId xmlns:a16="http://schemas.microsoft.com/office/drawing/2014/main" val="1076252218"/>
                    </a:ext>
                  </a:extLst>
                </a:gridCol>
                <a:gridCol w="1156064">
                  <a:extLst>
                    <a:ext uri="{9D8B030D-6E8A-4147-A177-3AD203B41FA5}">
                      <a16:colId xmlns:a16="http://schemas.microsoft.com/office/drawing/2014/main" val="2430673235"/>
                    </a:ext>
                  </a:extLst>
                </a:gridCol>
                <a:gridCol w="1152239">
                  <a:extLst>
                    <a:ext uri="{9D8B030D-6E8A-4147-A177-3AD203B41FA5}">
                      <a16:colId xmlns:a16="http://schemas.microsoft.com/office/drawing/2014/main" val="996904292"/>
                    </a:ext>
                  </a:extLst>
                </a:gridCol>
                <a:gridCol w="1227513">
                  <a:extLst>
                    <a:ext uri="{9D8B030D-6E8A-4147-A177-3AD203B41FA5}">
                      <a16:colId xmlns:a16="http://schemas.microsoft.com/office/drawing/2014/main" val="3525993196"/>
                    </a:ext>
                  </a:extLst>
                </a:gridCol>
                <a:gridCol w="1178605">
                  <a:extLst>
                    <a:ext uri="{9D8B030D-6E8A-4147-A177-3AD203B41FA5}">
                      <a16:colId xmlns:a16="http://schemas.microsoft.com/office/drawing/2014/main" val="4136874744"/>
                    </a:ext>
                  </a:extLst>
                </a:gridCol>
                <a:gridCol w="1178605">
                  <a:extLst>
                    <a:ext uri="{9D8B030D-6E8A-4147-A177-3AD203B41FA5}">
                      <a16:colId xmlns:a16="http://schemas.microsoft.com/office/drawing/2014/main" val="4261370482"/>
                    </a:ext>
                  </a:extLst>
                </a:gridCol>
                <a:gridCol w="1178605">
                  <a:extLst>
                    <a:ext uri="{9D8B030D-6E8A-4147-A177-3AD203B41FA5}">
                      <a16:colId xmlns:a16="http://schemas.microsoft.com/office/drawing/2014/main" val="2095676398"/>
                    </a:ext>
                  </a:extLst>
                </a:gridCol>
              </a:tblGrid>
              <a:tr h="1103518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449" marR="91449" marT="45714" marB="45714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449" marR="9144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60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4</a:t>
                      </a:r>
                      <a:endParaRPr lang="zh-TW" altLang="en-US" sz="600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marL="91449" marR="9144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60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2</a:t>
                      </a:r>
                      <a:endParaRPr lang="zh-TW" altLang="en-US" sz="600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marL="91449" marR="91449" marT="45714" marB="45714"/>
                </a:tc>
                <a:tc>
                  <a:txBody>
                    <a:bodyPr/>
                    <a:lstStyle/>
                    <a:p>
                      <a:endParaRPr lang="zh-TW" altLang="en-US" sz="6000" dirty="0">
                        <a:latin typeface="+mj-ea"/>
                        <a:ea typeface="+mj-ea"/>
                      </a:endParaRPr>
                    </a:p>
                  </a:txBody>
                  <a:tcPr marL="91449" marR="91449" marT="45714" marB="45714"/>
                </a:tc>
                <a:tc>
                  <a:txBody>
                    <a:bodyPr/>
                    <a:lstStyle/>
                    <a:p>
                      <a:endParaRPr lang="zh-TW" altLang="en-US" sz="6000" dirty="0">
                        <a:latin typeface="+mj-ea"/>
                        <a:ea typeface="+mj-ea"/>
                      </a:endParaRPr>
                    </a:p>
                  </a:txBody>
                  <a:tcPr marL="91449" marR="9144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60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4</a:t>
                      </a:r>
                      <a:endParaRPr lang="zh-TW" altLang="en-US" sz="600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marL="91449" marR="91449" marT="45714" marB="45714"/>
                </a:tc>
                <a:extLst>
                  <a:ext uri="{0D108BD9-81ED-4DB2-BD59-A6C34878D82A}">
                    <a16:rowId xmlns:a16="http://schemas.microsoft.com/office/drawing/2014/main" val="190442604"/>
                  </a:ext>
                </a:extLst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185508"/>
              </p:ext>
            </p:extLst>
          </p:nvPr>
        </p:nvGraphicFramePr>
        <p:xfrm>
          <a:off x="1956171" y="4440475"/>
          <a:ext cx="8275267" cy="1079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181">
                  <a:extLst>
                    <a:ext uri="{9D8B030D-6E8A-4147-A177-3AD203B41FA5}">
                      <a16:colId xmlns:a16="http://schemas.microsoft.com/office/drawing/2014/main" val="3545621026"/>
                    </a:ext>
                  </a:extLst>
                </a:gridCol>
                <a:gridCol w="1182181">
                  <a:extLst>
                    <a:ext uri="{9D8B030D-6E8A-4147-A177-3AD203B41FA5}">
                      <a16:colId xmlns:a16="http://schemas.microsoft.com/office/drawing/2014/main" val="2602016858"/>
                    </a:ext>
                  </a:extLst>
                </a:gridCol>
                <a:gridCol w="1182181">
                  <a:extLst>
                    <a:ext uri="{9D8B030D-6E8A-4147-A177-3AD203B41FA5}">
                      <a16:colId xmlns:a16="http://schemas.microsoft.com/office/drawing/2014/main" val="4030205576"/>
                    </a:ext>
                  </a:extLst>
                </a:gridCol>
                <a:gridCol w="1182181">
                  <a:extLst>
                    <a:ext uri="{9D8B030D-6E8A-4147-A177-3AD203B41FA5}">
                      <a16:colId xmlns:a16="http://schemas.microsoft.com/office/drawing/2014/main" val="3134440652"/>
                    </a:ext>
                  </a:extLst>
                </a:gridCol>
                <a:gridCol w="1182181">
                  <a:extLst>
                    <a:ext uri="{9D8B030D-6E8A-4147-A177-3AD203B41FA5}">
                      <a16:colId xmlns:a16="http://schemas.microsoft.com/office/drawing/2014/main" val="1833636642"/>
                    </a:ext>
                  </a:extLst>
                </a:gridCol>
                <a:gridCol w="1182181">
                  <a:extLst>
                    <a:ext uri="{9D8B030D-6E8A-4147-A177-3AD203B41FA5}">
                      <a16:colId xmlns:a16="http://schemas.microsoft.com/office/drawing/2014/main" val="609156269"/>
                    </a:ext>
                  </a:extLst>
                </a:gridCol>
                <a:gridCol w="1182181">
                  <a:extLst>
                    <a:ext uri="{9D8B030D-6E8A-4147-A177-3AD203B41FA5}">
                      <a16:colId xmlns:a16="http://schemas.microsoft.com/office/drawing/2014/main" val="633009926"/>
                    </a:ext>
                  </a:extLst>
                </a:gridCol>
              </a:tblGrid>
              <a:tr h="1079705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60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4</a:t>
                      </a:r>
                      <a:endParaRPr lang="zh-TW" altLang="en-US" sz="600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endParaRPr lang="zh-TW" altLang="en-US" sz="6000" dirty="0">
                        <a:latin typeface="+mj-ea"/>
                        <a:ea typeface="+mj-ea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endParaRPr lang="zh-TW" altLang="en-US" sz="6000" dirty="0">
                        <a:latin typeface="+mj-ea"/>
                        <a:ea typeface="+mj-ea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60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3</a:t>
                      </a:r>
                      <a:endParaRPr lang="zh-TW" altLang="en-US" sz="600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marL="91436" marR="91436"/>
                </a:tc>
                <a:extLst>
                  <a:ext uri="{0D108BD9-81ED-4DB2-BD59-A6C34878D82A}">
                    <a16:rowId xmlns:a16="http://schemas.microsoft.com/office/drawing/2014/main" val="1550995171"/>
                  </a:ext>
                </a:extLst>
              </a:tr>
            </a:tbl>
          </a:graphicData>
        </a:graphic>
      </p:graphicFrame>
      <p:cxnSp>
        <p:nvCxnSpPr>
          <p:cNvPr id="13" name="直線接點 12"/>
          <p:cNvCxnSpPr/>
          <p:nvPr/>
        </p:nvCxnSpPr>
        <p:spPr>
          <a:xfrm flipV="1">
            <a:off x="2181226" y="1868519"/>
            <a:ext cx="601663" cy="37465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2208214" y="2228882"/>
            <a:ext cx="574675" cy="33655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H="1">
            <a:off x="4527551" y="1990757"/>
            <a:ext cx="360363" cy="5334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4872038" y="1951069"/>
            <a:ext cx="417512" cy="55245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橢圓 16"/>
          <p:cNvSpPr/>
          <p:nvPr/>
        </p:nvSpPr>
        <p:spPr>
          <a:xfrm>
            <a:off x="4828821" y="2272623"/>
            <a:ext cx="144462" cy="1333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18" name="群組 47"/>
          <p:cNvGrpSpPr>
            <a:grpSpLocks/>
          </p:cNvGrpSpPr>
          <p:nvPr/>
        </p:nvGrpSpPr>
        <p:grpSpPr bwMode="auto">
          <a:xfrm>
            <a:off x="2054226" y="3305208"/>
            <a:ext cx="727075" cy="757237"/>
            <a:chOff x="530339" y="3150894"/>
            <a:chExt cx="726354" cy="757148"/>
          </a:xfrm>
        </p:grpSpPr>
        <p:pic>
          <p:nvPicPr>
            <p:cNvPr id="19" name="圖片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37548">
              <a:off x="530339" y="3150894"/>
              <a:ext cx="434662" cy="555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圖片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287055">
              <a:off x="836368" y="3487717"/>
              <a:ext cx="370456" cy="470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群組 36"/>
          <p:cNvGrpSpPr>
            <a:grpSpLocks/>
          </p:cNvGrpSpPr>
          <p:nvPr/>
        </p:nvGrpSpPr>
        <p:grpSpPr bwMode="auto">
          <a:xfrm>
            <a:off x="3493918" y="3259169"/>
            <a:ext cx="628650" cy="725488"/>
            <a:chOff x="2012394" y="3105094"/>
            <a:chExt cx="628780" cy="726334"/>
          </a:xfrm>
        </p:grpSpPr>
        <p:pic>
          <p:nvPicPr>
            <p:cNvPr id="22" name="圖片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499202">
              <a:off x="2183323" y="3180263"/>
              <a:ext cx="533020" cy="382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圖片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52156">
              <a:off x="2012394" y="3450594"/>
              <a:ext cx="468283" cy="380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圖片 3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7038" y="3292349"/>
              <a:ext cx="170703" cy="158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圖片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1" y="2135219"/>
            <a:ext cx="169863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圖片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095" y="4945300"/>
            <a:ext cx="166688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群組 37"/>
          <p:cNvGrpSpPr>
            <a:grpSpLocks/>
          </p:cNvGrpSpPr>
          <p:nvPr/>
        </p:nvGrpSpPr>
        <p:grpSpPr bwMode="auto">
          <a:xfrm>
            <a:off x="6979883" y="3295683"/>
            <a:ext cx="628650" cy="725487"/>
            <a:chOff x="2012394" y="3105094"/>
            <a:chExt cx="628780" cy="726334"/>
          </a:xfrm>
        </p:grpSpPr>
        <p:pic>
          <p:nvPicPr>
            <p:cNvPr id="28" name="圖片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499202">
              <a:off x="2183323" y="3180263"/>
              <a:ext cx="533020" cy="382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圖片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52156">
              <a:off x="2012394" y="3450594"/>
              <a:ext cx="468283" cy="380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圖片 4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7038" y="3292349"/>
              <a:ext cx="170703" cy="158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" name="圖片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47">
            <a:off x="8132764" y="3248058"/>
            <a:ext cx="693737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圖片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309" y="4651611"/>
            <a:ext cx="69373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圖片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171" y="4651611"/>
            <a:ext cx="69532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圖片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21" y="4961175"/>
            <a:ext cx="6889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圖片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220" y="4375387"/>
            <a:ext cx="5905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圖片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071" y="4476987"/>
            <a:ext cx="9874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圖片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245" y="4630096"/>
            <a:ext cx="92075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圖片 4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116" y="4630096"/>
            <a:ext cx="92075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圖片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257" y="4636986"/>
            <a:ext cx="811212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855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5" y="2075543"/>
            <a:ext cx="11386159" cy="1111592"/>
          </a:xfrm>
          <a:prstGeom prst="rect">
            <a:avLst/>
          </a:prstGeom>
          <a:ln>
            <a:noFill/>
          </a:ln>
        </p:spPr>
      </p:pic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sz="5400" dirty="0"/>
              <a:t>4</a:t>
            </a:r>
            <a:endParaRPr lang="zh-TW" altLang="en-US" sz="5400" dirty="0"/>
          </a:p>
        </p:txBody>
      </p:sp>
      <p:sp>
        <p:nvSpPr>
          <p:cNvPr id="4" name="矩形 3"/>
          <p:cNvSpPr/>
          <p:nvPr/>
        </p:nvSpPr>
        <p:spPr>
          <a:xfrm>
            <a:off x="1815174" y="509479"/>
            <a:ext cx="99342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這個世界的法則是：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重要事</a:t>
            </a:r>
            <a:r>
              <a:rPr lang="en-US" altLang="zh-TW" sz="4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4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重要事</a:t>
            </a:r>
            <a:r>
              <a:rPr lang="en-US" altLang="zh-TW" sz="4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4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心事重重   </a:t>
            </a:r>
            <a:endParaRPr lang="en-US" altLang="zh-TW" sz="480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解出重要事的隱藏密碼，不要忘記重要事，一定要誠實喔！              </a:t>
            </a:r>
            <a:endParaRPr lang="zh-TW" altLang="en-US" sz="400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2" descr="E:\龍騰\PPT-62802-MD1佩珠#389(109.09.28)\LINK\62804\解標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1"/>
          <a:stretch/>
        </p:blipFill>
        <p:spPr bwMode="auto">
          <a:xfrm>
            <a:off x="404376" y="3227891"/>
            <a:ext cx="1160019" cy="77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726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sz="5400" dirty="0"/>
              <a:t>5</a:t>
            </a:r>
            <a:endParaRPr lang="zh-TW" altLang="en-US" sz="5400" dirty="0"/>
          </a:p>
        </p:txBody>
      </p:sp>
      <p:sp>
        <p:nvSpPr>
          <p:cNvPr id="4" name="矩形 3"/>
          <p:cNvSpPr/>
          <p:nvPr/>
        </p:nvSpPr>
        <p:spPr>
          <a:xfrm>
            <a:off x="1981200" y="509479"/>
            <a:ext cx="97682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求出？？的數字。</a:t>
            </a:r>
            <a:endParaRPr lang="en-US" altLang="zh-TW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60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2538846282</a:t>
            </a:r>
            <a:r>
              <a:rPr lang="zh-TW" altLang="en-US" sz="60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？？</a:t>
            </a:r>
            <a:endParaRPr lang="zh-TW" altLang="en-US" sz="480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2" descr="E:\龍騰\PPT-62802-MD1佩珠#389(109.09.28)\LINK\62804\解標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1"/>
          <a:stretch/>
        </p:blipFill>
        <p:spPr bwMode="auto">
          <a:xfrm>
            <a:off x="404376" y="2738712"/>
            <a:ext cx="1160019" cy="77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8997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19480</TotalTime>
  <Words>1165</Words>
  <Application>Microsoft Office PowerPoint</Application>
  <PresentationFormat>寬螢幕</PresentationFormat>
  <Paragraphs>112</Paragraphs>
  <Slides>26</Slides>
  <Notes>25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6" baseType="lpstr">
      <vt:lpstr>華康粗圓體</vt:lpstr>
      <vt:lpstr>微軟正黑體</vt:lpstr>
      <vt:lpstr>新細明體</vt:lpstr>
      <vt:lpstr>Arial</vt:lpstr>
      <vt:lpstr>Calibri</vt:lpstr>
      <vt:lpstr>Cambria Math</vt:lpstr>
      <vt:lpstr>Constantia</vt:lpstr>
      <vt:lpstr>Webdings</vt:lpstr>
      <vt:lpstr>Wingdings 2</vt:lpstr>
      <vt:lpstr>流線</vt:lpstr>
      <vt:lpstr>PowerPoint 簡報</vt:lpstr>
      <vt:lpstr>PowerPoint 簡報</vt:lpstr>
      <vt:lpstr>PowerPoint 簡報</vt:lpstr>
      <vt:lpstr>紅藥丸題目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紅線過關畫面</vt:lpstr>
      <vt:lpstr>PowerPoint 簡報</vt:lpstr>
      <vt:lpstr>藍藥丸題目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紅藍線皆完成過關畫面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L76[景柔]</dc:creator>
  <cp:lastModifiedBy>sp</cp:lastModifiedBy>
  <cp:revision>909</cp:revision>
  <dcterms:created xsi:type="dcterms:W3CDTF">2018-12-17T09:09:59Z</dcterms:created>
  <dcterms:modified xsi:type="dcterms:W3CDTF">2025-02-04T00:45:08Z</dcterms:modified>
</cp:coreProperties>
</file>