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43" r:id="rId2"/>
    <p:sldId id="256" r:id="rId3"/>
    <p:sldId id="344" r:id="rId4"/>
    <p:sldId id="349" r:id="rId5"/>
    <p:sldId id="351" r:id="rId6"/>
    <p:sldId id="352" r:id="rId7"/>
    <p:sldId id="353" r:id="rId8"/>
    <p:sldId id="355" r:id="rId9"/>
    <p:sldId id="356" r:id="rId10"/>
    <p:sldId id="359" r:id="rId11"/>
    <p:sldId id="360" r:id="rId12"/>
    <p:sldId id="361" r:id="rId13"/>
    <p:sldId id="362" r:id="rId14"/>
    <p:sldId id="364" r:id="rId15"/>
    <p:sldId id="365" r:id="rId16"/>
    <p:sldId id="366" r:id="rId17"/>
    <p:sldId id="367" r:id="rId18"/>
    <p:sldId id="369" r:id="rId19"/>
    <p:sldId id="370" r:id="rId20"/>
    <p:sldId id="372" r:id="rId21"/>
    <p:sldId id="373" r:id="rId22"/>
    <p:sldId id="481" r:id="rId23"/>
    <p:sldId id="307" r:id="rId24"/>
    <p:sldId id="374" r:id="rId25"/>
    <p:sldId id="376" r:id="rId26"/>
    <p:sldId id="281" r:id="rId27"/>
    <p:sldId id="379" r:id="rId28"/>
    <p:sldId id="377" r:id="rId29"/>
    <p:sldId id="378" r:id="rId30"/>
    <p:sldId id="380" r:id="rId31"/>
    <p:sldId id="381" r:id="rId32"/>
    <p:sldId id="382" r:id="rId33"/>
    <p:sldId id="384" r:id="rId34"/>
    <p:sldId id="385" r:id="rId35"/>
    <p:sldId id="386" r:id="rId36"/>
    <p:sldId id="387" r:id="rId37"/>
    <p:sldId id="388" r:id="rId38"/>
    <p:sldId id="389" r:id="rId39"/>
    <p:sldId id="392" r:id="rId40"/>
    <p:sldId id="393" r:id="rId41"/>
    <p:sldId id="394" r:id="rId42"/>
    <p:sldId id="395" r:id="rId43"/>
    <p:sldId id="397" r:id="rId44"/>
    <p:sldId id="398" r:id="rId45"/>
    <p:sldId id="399" r:id="rId46"/>
    <p:sldId id="400" r:id="rId47"/>
    <p:sldId id="401" r:id="rId48"/>
    <p:sldId id="402" r:id="rId49"/>
    <p:sldId id="403" r:id="rId50"/>
    <p:sldId id="474" r:id="rId51"/>
    <p:sldId id="404" r:id="rId52"/>
    <p:sldId id="405" r:id="rId53"/>
    <p:sldId id="406" r:id="rId54"/>
    <p:sldId id="407" r:id="rId55"/>
    <p:sldId id="408" r:id="rId56"/>
    <p:sldId id="409" r:id="rId57"/>
    <p:sldId id="410" r:id="rId58"/>
    <p:sldId id="411" r:id="rId59"/>
    <p:sldId id="412" r:id="rId60"/>
    <p:sldId id="413" r:id="rId61"/>
    <p:sldId id="414" r:id="rId62"/>
  </p:sldIdLst>
  <p:sldSz cx="9144000" cy="5716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RE" initials="L" lastIdx="1" clrIdx="0">
    <p:extLst>
      <p:ext uri="{19B8F6BF-5375-455C-9EA6-DF929625EA0E}">
        <p15:presenceInfo xmlns:p15="http://schemas.microsoft.com/office/powerpoint/2012/main" userId="LUC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3F4"/>
    <a:srgbClr val="3483CA"/>
    <a:srgbClr val="60943C"/>
    <a:srgbClr val="70AD47"/>
    <a:srgbClr val="85B962"/>
    <a:srgbClr val="5B9BD5"/>
    <a:srgbClr val="263BB2"/>
    <a:srgbClr val="3253A6"/>
    <a:srgbClr val="439B80"/>
    <a:srgbClr val="46AC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2526" autoAdjust="0"/>
  </p:normalViewPr>
  <p:slideViewPr>
    <p:cSldViewPr snapToGrid="0" showGuides="1">
      <p:cViewPr varScale="1">
        <p:scale>
          <a:sx n="82" d="100"/>
          <a:sy n="82" d="100"/>
        </p:scale>
        <p:origin x="90" y="72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9581E-37AE-4B60-97A1-B911C2E13FFC}" type="datetimeFigureOut">
              <a:rPr lang="zh-TW" altLang="en-US" smtClean="0"/>
              <a:t>2025/8/15</a:t>
            </a:fld>
            <a:endParaRPr lang="zh-TW" altLang="en-US"/>
          </a:p>
        </p:txBody>
      </p:sp>
      <p:sp>
        <p:nvSpPr>
          <p:cNvPr id="4" name="投影片影像版面配置區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D887A-EC24-41BC-9E22-AC432B212984}" type="slidenum">
              <a:rPr lang="zh-TW" altLang="en-US" smtClean="0"/>
              <a:t>‹#›</a:t>
            </a:fld>
            <a:endParaRPr lang="zh-TW" altLang="en-US"/>
          </a:p>
        </p:txBody>
      </p:sp>
    </p:spTree>
    <p:extLst>
      <p:ext uri="{BB962C8B-B14F-4D97-AF65-F5344CB8AC3E}">
        <p14:creationId xmlns:p14="http://schemas.microsoft.com/office/powerpoint/2010/main" val="365757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D7D887A-EC24-41BC-9E22-AC432B212984}" type="slidenum">
              <a:rPr lang="zh-TW" altLang="en-US" smtClean="0"/>
              <a:t>11</a:t>
            </a:fld>
            <a:endParaRPr lang="zh-TW" altLang="en-US"/>
          </a:p>
        </p:txBody>
      </p:sp>
    </p:spTree>
    <p:extLst>
      <p:ext uri="{BB962C8B-B14F-4D97-AF65-F5344CB8AC3E}">
        <p14:creationId xmlns:p14="http://schemas.microsoft.com/office/powerpoint/2010/main" val="2906389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https://rdrc.mnd.gov.tw/EditPage/?PageID=f585bef4-1e78-474b-8a55-04c29fe87a3b</a:t>
            </a:r>
          </a:p>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48</a:t>
            </a:fld>
            <a:endParaRPr lang="zh-TW" altLang="en-US"/>
          </a:p>
        </p:txBody>
      </p:sp>
    </p:spTree>
    <p:extLst>
      <p:ext uri="{BB962C8B-B14F-4D97-AF65-F5344CB8AC3E}">
        <p14:creationId xmlns:p14="http://schemas.microsoft.com/office/powerpoint/2010/main" val="187400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https://rdrc.mnd.gov.tw/EditPage/?PageID=1aa12f51-0d98-4cf4-87c3-bf114bd6965b</a:t>
            </a:r>
          </a:p>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49</a:t>
            </a:fld>
            <a:endParaRPr lang="zh-TW" altLang="en-US"/>
          </a:p>
        </p:txBody>
      </p:sp>
    </p:spTree>
    <p:extLst>
      <p:ext uri="{BB962C8B-B14F-4D97-AF65-F5344CB8AC3E}">
        <p14:creationId xmlns:p14="http://schemas.microsoft.com/office/powerpoint/2010/main" val="102908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https://www.edu.tw/1013/News2.aspx?n=C9BA5EB0E4BCDCC7&amp;sms=FDEE2FA5AD465605</a:t>
            </a:r>
          </a:p>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54</a:t>
            </a:fld>
            <a:endParaRPr lang="zh-TW" altLang="en-US"/>
          </a:p>
        </p:txBody>
      </p:sp>
    </p:spTree>
    <p:extLst>
      <p:ext uri="{BB962C8B-B14F-4D97-AF65-F5344CB8AC3E}">
        <p14:creationId xmlns:p14="http://schemas.microsoft.com/office/powerpoint/2010/main" val="187073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https://ent25.jctv.ntut.edu.tw/gubRuleReport/</a:t>
            </a:r>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17</a:t>
            </a:fld>
            <a:endParaRPr lang="zh-TW" altLang="en-US"/>
          </a:p>
        </p:txBody>
      </p:sp>
    </p:spTree>
    <p:extLst>
      <p:ext uri="{BB962C8B-B14F-4D97-AF65-F5344CB8AC3E}">
        <p14:creationId xmlns:p14="http://schemas.microsoft.com/office/powerpoint/2010/main" val="211743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19</a:t>
            </a:fld>
            <a:endParaRPr lang="zh-TW" altLang="en-US"/>
          </a:p>
        </p:txBody>
      </p:sp>
    </p:spTree>
    <p:extLst>
      <p:ext uri="{BB962C8B-B14F-4D97-AF65-F5344CB8AC3E}">
        <p14:creationId xmlns:p14="http://schemas.microsoft.com/office/powerpoint/2010/main" val="38500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81013" y="768350"/>
            <a:ext cx="6137275" cy="3836988"/>
          </a:xfrm>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zh-TW" altLang="en-US" sz="1200" b="1" i="0" u="none" strike="noStrike" kern="1200" cap="none" normalizeH="0" baseline="0" dirty="0">
                <a:ln>
                  <a:noFill/>
                </a:ln>
                <a:solidFill>
                  <a:schemeClr val="tx1"/>
                </a:solidFill>
                <a:effectLst/>
                <a:latin typeface="+mn-ea"/>
                <a:ea typeface="+mn-ea"/>
                <a:cs typeface="Arial Unicode MS" pitchFamily="34" charset="-120"/>
              </a:rPr>
              <a:t>全國高職學生技術創造力培訓與競賽活動</a:t>
            </a:r>
            <a:endParaRPr kumimoji="1" lang="en-US" altLang="zh-TW" sz="1200" b="1" i="0" u="none" strike="noStrike" kern="1200" cap="none" normalizeH="0" baseline="0" dirty="0">
              <a:ln>
                <a:noFill/>
              </a:ln>
              <a:solidFill>
                <a:schemeClr val="tx1"/>
              </a:solidFill>
              <a:effectLst/>
              <a:latin typeface="+mn-ea"/>
              <a:ea typeface="+mn-ea"/>
              <a:cs typeface="Arial Unicode MS" pitchFamily="34" charset="-120"/>
            </a:endParaRPr>
          </a:p>
          <a:p>
            <a:r>
              <a:rPr lang="zh-TW" altLang="en-US" dirty="0"/>
              <a:t>自</a:t>
            </a:r>
            <a:r>
              <a:rPr lang="en-US" altLang="zh-TW" dirty="0"/>
              <a:t>112</a:t>
            </a:r>
            <a:r>
              <a:rPr lang="zh-TW" altLang="en-US" dirty="0"/>
              <a:t>年</a:t>
            </a:r>
            <a:r>
              <a:rPr lang="en-US" altLang="zh-TW" dirty="0"/>
              <a:t>1</a:t>
            </a:r>
            <a:r>
              <a:rPr lang="zh-TW" altLang="en-US" dirty="0"/>
              <a:t>月</a:t>
            </a:r>
            <a:r>
              <a:rPr lang="en-US" altLang="zh-TW" dirty="0"/>
              <a:t>1</a:t>
            </a:r>
            <a:r>
              <a:rPr lang="zh-TW" altLang="en-US" dirty="0"/>
              <a:t>日起更名為「</a:t>
            </a:r>
            <a:r>
              <a:rPr lang="zh-TW" altLang="en-US" dirty="0">
                <a:solidFill>
                  <a:srgbClr val="FF0000"/>
                </a:solidFill>
              </a:rPr>
              <a:t>全國技術型高級中等學校學生團隊技術創造力培訓與競賽</a:t>
            </a:r>
            <a:r>
              <a:rPr lang="zh-TW" altLang="en-US" dirty="0"/>
              <a:t>」</a:t>
            </a:r>
          </a:p>
        </p:txBody>
      </p:sp>
      <p:sp>
        <p:nvSpPr>
          <p:cNvPr id="4" name="投影片編號版面配置區 3"/>
          <p:cNvSpPr>
            <a:spLocks noGrp="1"/>
          </p:cNvSpPr>
          <p:nvPr>
            <p:ph type="sldNum" sz="quarter" idx="10"/>
          </p:nvPr>
        </p:nvSpPr>
        <p:spPr/>
        <p:txBody>
          <a:bodyPr/>
          <a:lstStyle/>
          <a:p>
            <a:pPr>
              <a:defRPr/>
            </a:pPr>
            <a:fld id="{88D71E0C-109D-44E1-B210-1E6739E9B7DA}" type="slidenum">
              <a:rPr lang="zh-TW" altLang="en-US" smtClean="0"/>
              <a:pPr>
                <a:defRPr/>
              </a:pPr>
              <a:t>23</a:t>
            </a:fld>
            <a:endParaRPr lang="zh-TW" altLang="en-US"/>
          </a:p>
        </p:txBody>
      </p:sp>
    </p:spTree>
    <p:extLst>
      <p:ext uri="{BB962C8B-B14F-4D97-AF65-F5344CB8AC3E}">
        <p14:creationId xmlns:p14="http://schemas.microsoft.com/office/powerpoint/2010/main" val="154069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https://ent25.jctv.ntut.edu.tw/gujRuleReport/</a:t>
            </a:r>
          </a:p>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24</a:t>
            </a:fld>
            <a:endParaRPr lang="zh-TW" altLang="en-US"/>
          </a:p>
        </p:txBody>
      </p:sp>
    </p:spTree>
    <p:extLst>
      <p:ext uri="{BB962C8B-B14F-4D97-AF65-F5344CB8AC3E}">
        <p14:creationId xmlns:p14="http://schemas.microsoft.com/office/powerpoint/2010/main" val="191426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https://www.jctv.ntut.edu.tw/downloads/113/apply/ugcdrom/index.html</a:t>
            </a:r>
          </a:p>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33</a:t>
            </a:fld>
            <a:endParaRPr lang="zh-TW" altLang="en-US"/>
          </a:p>
        </p:txBody>
      </p:sp>
    </p:spTree>
    <p:extLst>
      <p:ext uri="{BB962C8B-B14F-4D97-AF65-F5344CB8AC3E}">
        <p14:creationId xmlns:p14="http://schemas.microsoft.com/office/powerpoint/2010/main" val="339143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36</a:t>
            </a:fld>
            <a:endParaRPr lang="zh-TW" altLang="en-US"/>
          </a:p>
        </p:txBody>
      </p:sp>
    </p:spTree>
    <p:extLst>
      <p:ext uri="{BB962C8B-B14F-4D97-AF65-F5344CB8AC3E}">
        <p14:creationId xmlns:p14="http://schemas.microsoft.com/office/powerpoint/2010/main" val="427341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38</a:t>
            </a:fld>
            <a:endParaRPr lang="zh-TW" altLang="en-US"/>
          </a:p>
        </p:txBody>
      </p:sp>
    </p:spTree>
    <p:extLst>
      <p:ext uri="{BB962C8B-B14F-4D97-AF65-F5344CB8AC3E}">
        <p14:creationId xmlns:p14="http://schemas.microsoft.com/office/powerpoint/2010/main" val="27570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https://ent11.jctv.ntut.edu.tw/fturuleqry/</a:t>
            </a:r>
          </a:p>
          <a:p>
            <a:endParaRPr lang="zh-TW" altLang="en-US" dirty="0"/>
          </a:p>
        </p:txBody>
      </p:sp>
      <p:sp>
        <p:nvSpPr>
          <p:cNvPr id="4" name="投影片編號版面配置區 3"/>
          <p:cNvSpPr>
            <a:spLocks noGrp="1"/>
          </p:cNvSpPr>
          <p:nvPr>
            <p:ph type="sldNum" sz="quarter" idx="5"/>
          </p:nvPr>
        </p:nvSpPr>
        <p:spPr/>
        <p:txBody>
          <a:bodyPr/>
          <a:lstStyle/>
          <a:p>
            <a:fld id="{4D7D887A-EC24-41BC-9E22-AC432B212984}" type="slidenum">
              <a:rPr lang="zh-TW" altLang="en-US" smtClean="0"/>
              <a:t>41</a:t>
            </a:fld>
            <a:endParaRPr lang="zh-TW" altLang="en-US"/>
          </a:p>
        </p:txBody>
      </p:sp>
    </p:spTree>
    <p:extLst>
      <p:ext uri="{BB962C8B-B14F-4D97-AF65-F5344CB8AC3E}">
        <p14:creationId xmlns:p14="http://schemas.microsoft.com/office/powerpoint/2010/main" val="349922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562"/>
            <a:ext cx="6858000" cy="1990220"/>
          </a:xfrm>
        </p:spPr>
        <p:txBody>
          <a:bodyPr anchor="b"/>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002532"/>
            <a:ext cx="6858000" cy="138018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364470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942677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355"/>
            <a:ext cx="1971675" cy="48445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04355"/>
            <a:ext cx="5800725" cy="4844544"/>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3380725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2025/8/15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30" name="矩形 29"/>
          <p:cNvSpPr/>
          <p:nvPr userDrawn="1"/>
        </p:nvSpPr>
        <p:spPr>
          <a:xfrm>
            <a:off x="8783" y="-559"/>
            <a:ext cx="9144000" cy="485920"/>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4" name="投影片編號版面配置區 5"/>
          <p:cNvSpPr txBox="1">
            <a:spLocks/>
          </p:cNvSpPr>
          <p:nvPr userDrawn="1"/>
        </p:nvSpPr>
        <p:spPr>
          <a:xfrm>
            <a:off x="7060432" y="5391038"/>
            <a:ext cx="2057400" cy="304355"/>
          </a:xfrm>
          <a:prstGeom prst="rect">
            <a:avLst/>
          </a:prstGeom>
        </p:spPr>
        <p:txBody>
          <a:bodyPr vert="horz" lIns="68580" tIns="34290" rIns="68580" bIns="3429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z="900" smtClean="0"/>
              <a:pPr/>
              <a:t>‹#›</a:t>
            </a:fld>
            <a:endParaRPr lang="zh-TW" altLang="en-US" sz="900"/>
          </a:p>
        </p:txBody>
      </p:sp>
      <p:sp>
        <p:nvSpPr>
          <p:cNvPr id="15" name="Google Shape;91;p6"/>
          <p:cNvSpPr/>
          <p:nvPr userDrawn="1"/>
        </p:nvSpPr>
        <p:spPr>
          <a:xfrm>
            <a:off x="8829411" y="5391815"/>
            <a:ext cx="243000" cy="270075"/>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68569" tIns="68569" rIns="68569" bIns="68569" anchor="ctr" anchorCtr="0">
            <a:noAutofit/>
          </a:bodyPr>
          <a:lstStyle/>
          <a:p>
            <a:pPr marL="0" lvl="0" indent="0" algn="ctr" rtl="0">
              <a:spcBef>
                <a:spcPts val="0"/>
              </a:spcBef>
              <a:spcAft>
                <a:spcPts val="0"/>
              </a:spcAft>
              <a:buNone/>
            </a:pPr>
            <a:endParaRPr sz="1350" dirty="0"/>
          </a:p>
        </p:txBody>
      </p:sp>
      <p:sp>
        <p:nvSpPr>
          <p:cNvPr id="16" name="投影片編號版面配置區 7"/>
          <p:cNvSpPr txBox="1">
            <a:spLocks/>
          </p:cNvSpPr>
          <p:nvPr userDrawn="1"/>
        </p:nvSpPr>
        <p:spPr>
          <a:xfrm>
            <a:off x="8787215" y="5372857"/>
            <a:ext cx="334358" cy="304355"/>
          </a:xfrm>
          <a:prstGeom prst="rect">
            <a:avLst/>
          </a:prstGeom>
        </p:spPr>
        <p:txBody>
          <a:bodyPr vert="horz" lIns="68580" tIns="34290" rIns="68580" bIns="3429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z="900" smtClean="0"/>
              <a:pPr algn="ctr"/>
              <a:t>‹#›</a:t>
            </a:fld>
            <a:endParaRPr lang="zh-TW" altLang="en-US" sz="900" dirty="0"/>
          </a:p>
        </p:txBody>
      </p:sp>
    </p:spTree>
    <p:extLst>
      <p:ext uri="{BB962C8B-B14F-4D97-AF65-F5344CB8AC3E}">
        <p14:creationId xmlns:p14="http://schemas.microsoft.com/office/powerpoint/2010/main" val="610861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3282790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425178"/>
            <a:ext cx="7886700" cy="2377941"/>
          </a:xfrm>
        </p:spPr>
        <p:txBody>
          <a:bodyPr anchor="b"/>
          <a:lstStyle>
            <a:lvl1pPr>
              <a:defRPr sz="45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3825616"/>
            <a:ext cx="7886700" cy="1250503"/>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226398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521777"/>
            <a:ext cx="3886200" cy="362712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521777"/>
            <a:ext cx="3886200" cy="362712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455871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04356"/>
            <a:ext cx="7886700" cy="110494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401359"/>
            <a:ext cx="3868340" cy="68678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629842" y="2088143"/>
            <a:ext cx="3868340" cy="307134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401359"/>
            <a:ext cx="3887391" cy="68678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629150" y="2088143"/>
            <a:ext cx="3887391" cy="307134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4200603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584987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2047652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381106"/>
            <a:ext cx="2949178" cy="1333871"/>
          </a:xfrm>
        </p:spPr>
        <p:txBody>
          <a:bodyPr anchor="b"/>
          <a:lstStyle>
            <a:lvl1pPr>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823083"/>
            <a:ext cx="4629150" cy="406248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1714976"/>
            <a:ext cx="2949178" cy="317720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2080007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381106"/>
            <a:ext cx="2949178" cy="1333871"/>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823083"/>
            <a:ext cx="4629150" cy="406248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1714976"/>
            <a:ext cx="2949178" cy="317720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DF7A8D1E-02A9-4BE9-BA52-8C0136BE0543}" type="datetimeFigureOut">
              <a:rPr lang="zh-TW" altLang="en-US" smtClean="0"/>
              <a:t>2025/8/15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308741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356"/>
            <a:ext cx="7886700" cy="110494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521777"/>
            <a:ext cx="7886700" cy="362712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5298431"/>
            <a:ext cx="2057400" cy="304355"/>
          </a:xfrm>
          <a:prstGeom prst="rect">
            <a:avLst/>
          </a:prstGeom>
        </p:spPr>
        <p:txBody>
          <a:bodyPr vert="horz" lIns="91440" tIns="45720" rIns="91440" bIns="45720" rtlCol="0" anchor="ctr"/>
          <a:lstStyle>
            <a:lvl1pPr algn="l">
              <a:defRPr sz="900">
                <a:solidFill>
                  <a:schemeClr val="tx1">
                    <a:tint val="75000"/>
                  </a:schemeClr>
                </a:solidFill>
              </a:defRPr>
            </a:lvl1pPr>
          </a:lstStyle>
          <a:p>
            <a:fld id="{DF7A8D1E-02A9-4BE9-BA52-8C0136BE0543}" type="datetimeFigureOut">
              <a:rPr lang="zh-TW" altLang="en-US" smtClean="0"/>
              <a:t>2025/8/15</a:t>
            </a:fld>
            <a:endParaRPr lang="zh-TW" altLang="en-US"/>
          </a:p>
        </p:txBody>
      </p:sp>
      <p:sp>
        <p:nvSpPr>
          <p:cNvPr id="5" name="Footer Placeholder 4"/>
          <p:cNvSpPr>
            <a:spLocks noGrp="1"/>
          </p:cNvSpPr>
          <p:nvPr>
            <p:ph type="ftr" sz="quarter" idx="3"/>
          </p:nvPr>
        </p:nvSpPr>
        <p:spPr>
          <a:xfrm>
            <a:off x="3028950" y="5298431"/>
            <a:ext cx="3086100" cy="30435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5298431"/>
            <a:ext cx="2057400" cy="304355"/>
          </a:xfrm>
          <a:prstGeom prst="rect">
            <a:avLst/>
          </a:prstGeom>
        </p:spPr>
        <p:txBody>
          <a:bodyPr vert="horz" lIns="91440" tIns="45720" rIns="91440" bIns="45720" rtlCol="0" anchor="ctr"/>
          <a:lstStyle>
            <a:lvl1pPr algn="r">
              <a:defRPr sz="900">
                <a:solidFill>
                  <a:schemeClr val="tx1">
                    <a:tint val="75000"/>
                  </a:schemeClr>
                </a:solidFill>
              </a:defRPr>
            </a:lvl1pPr>
          </a:lstStyle>
          <a:p>
            <a:fld id="{A267459C-3F51-44A6-B0F4-A96F63D8099C}" type="slidenum">
              <a:rPr lang="zh-TW" altLang="en-US" smtClean="0"/>
              <a:t>‹#›</a:t>
            </a:fld>
            <a:endParaRPr lang="zh-TW" altLang="en-US"/>
          </a:p>
        </p:txBody>
      </p:sp>
    </p:spTree>
    <p:extLst>
      <p:ext uri="{BB962C8B-B14F-4D97-AF65-F5344CB8AC3E}">
        <p14:creationId xmlns:p14="http://schemas.microsoft.com/office/powerpoint/2010/main" val="162530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2.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5.png"/><Relationship Id="rId12" Type="http://schemas.microsoft.com/office/2007/relationships/hdphoto" Target="../media/hdphoto3.wdp"/><Relationship Id="rId17" Type="http://schemas.openxmlformats.org/officeDocument/2006/relationships/image" Target="../media/image9.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slide" Target="slide39.xml"/><Relationship Id="rId20" Type="http://schemas.openxmlformats.org/officeDocument/2006/relationships/image" Target="../media/image10.png"/><Relationship Id="rId29"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24" Type="http://schemas.microsoft.com/office/2007/relationships/hdphoto" Target="../media/hdphoto7.wdp"/><Relationship Id="rId32" Type="http://schemas.openxmlformats.org/officeDocument/2006/relationships/image" Target="../media/image14.png"/><Relationship Id="rId37" Type="http://schemas.openxmlformats.org/officeDocument/2006/relationships/slide" Target="slide2.xml"/><Relationship Id="rId40" Type="http://schemas.openxmlformats.org/officeDocument/2006/relationships/image" Target="../media/image17.png"/><Relationship Id="rId5" Type="http://schemas.openxmlformats.org/officeDocument/2006/relationships/image" Target="../media/image3.png"/><Relationship Id="rId15" Type="http://schemas.microsoft.com/office/2007/relationships/hdphoto" Target="../media/hdphoto4.wdp"/><Relationship Id="rId23" Type="http://schemas.openxmlformats.org/officeDocument/2006/relationships/image" Target="../media/image11.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8.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15.png"/><Relationship Id="rId8" Type="http://schemas.openxmlformats.org/officeDocument/2006/relationships/image" Target="../media/image6.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53.pn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58.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26.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14.png"/><Relationship Id="rId4" Type="http://schemas.openxmlformats.org/officeDocument/2006/relationships/image" Target="../media/image57.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microsoft.com/office/2007/relationships/hdphoto" Target="../media/hdphoto14.wdp"/></Relationships>
</file>

<file path=ppt/slides/_rels/slide11.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25.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12" Type="http://schemas.microsoft.com/office/2007/relationships/hdphoto" Target="../media/hdphoto3.wdp"/><Relationship Id="rId17" Type="http://schemas.openxmlformats.org/officeDocument/2006/relationships/image" Target="../media/image22.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 Id="rId2" Type="http://schemas.openxmlformats.org/officeDocument/2006/relationships/notesSlide" Target="../notesSlides/notesSlide1.xml"/><Relationship Id="rId16" Type="http://schemas.openxmlformats.org/officeDocument/2006/relationships/slide" Target="slide39.xml"/><Relationship Id="rId20" Type="http://schemas.openxmlformats.org/officeDocument/2006/relationships/image" Target="../media/image23.png"/><Relationship Id="rId29"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hyperlink" Target="https://reurl.cc/6DpOk6" TargetMode="External"/><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14.png"/><Relationship Id="rId37" Type="http://schemas.openxmlformats.org/officeDocument/2006/relationships/slide" Target="slide2.xml"/><Relationship Id="rId5" Type="http://schemas.openxmlformats.org/officeDocument/2006/relationships/image" Target="../media/image58.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21.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53.pn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hyperlink" Target="https://reurl.cc/6DpOk6" TargetMode="External"/><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26.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14.png"/><Relationship Id="rId4" Type="http://schemas.openxmlformats.org/officeDocument/2006/relationships/image" Target="../media/image59.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1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53.pn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60.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26.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14.png"/><Relationship Id="rId4" Type="http://schemas.openxmlformats.org/officeDocument/2006/relationships/image" Target="../media/image57.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6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61.jpe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64.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13.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65.png"/><Relationship Id="rId4" Type="http://schemas.openxmlformats.org/officeDocument/2006/relationships/image" Target="../media/image63.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16.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61.jpe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67.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13.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65.png"/><Relationship Id="rId4" Type="http://schemas.openxmlformats.org/officeDocument/2006/relationships/image" Target="../media/image66.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25.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2" Type="http://schemas.openxmlformats.org/officeDocument/2006/relationships/notesSlide" Target="../notesSlides/notesSlide2.xml"/><Relationship Id="rId16" Type="http://schemas.openxmlformats.org/officeDocument/2006/relationships/slide" Target="slide39.xml"/><Relationship Id="rId20" Type="http://schemas.openxmlformats.org/officeDocument/2006/relationships/image" Target="../media/image23.png"/><Relationship Id="rId29" Type="http://schemas.openxmlformats.org/officeDocument/2006/relationships/image" Target="../media/image13.png"/><Relationship Id="rId41"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40" Type="http://schemas.openxmlformats.org/officeDocument/2006/relationships/hyperlink" Target="https://ent25.jctv.ntut.edu.tw/gubRuleReport/" TargetMode="External"/><Relationship Id="rId5" Type="http://schemas.openxmlformats.org/officeDocument/2006/relationships/image" Target="../media/image68.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21.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61.jpeg"/><Relationship Id="rId12" Type="http://schemas.microsoft.com/office/2007/relationships/hdphoto" Target="../media/hdphoto3.wdp"/><Relationship Id="rId17" Type="http://schemas.openxmlformats.org/officeDocument/2006/relationships/image" Target="../media/image22.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73.png"/><Relationship Id="rId3"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72.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png"/><Relationship Id="rId15" Type="http://schemas.microsoft.com/office/2007/relationships/hdphoto" Target="../media/hdphoto15.wdp"/><Relationship Id="rId10" Type="http://schemas.openxmlformats.org/officeDocument/2006/relationships/image" Target="../media/image71.png"/><Relationship Id="rId4" Type="http://schemas.openxmlformats.org/officeDocument/2006/relationships/image" Target="../media/image35.png"/><Relationship Id="rId9" Type="http://schemas.microsoft.com/office/2007/relationships/hdphoto" Target="../media/hdphoto13.wdp"/><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13" Type="http://schemas.openxmlformats.org/officeDocument/2006/relationships/slide" Target="slide39.xml"/><Relationship Id="rId18" Type="http://schemas.microsoft.com/office/2007/relationships/hdphoto" Target="../media/hdphoto6.wdp"/><Relationship Id="rId26" Type="http://schemas.openxmlformats.org/officeDocument/2006/relationships/image" Target="../media/image75.png"/><Relationship Id="rId21" Type="http://schemas.microsoft.com/office/2007/relationships/hdphoto" Target="../media/hdphoto7.wdp"/><Relationship Id="rId34" Type="http://schemas.openxmlformats.org/officeDocument/2006/relationships/slide" Target="slide2.xml"/><Relationship Id="rId7" Type="http://schemas.openxmlformats.org/officeDocument/2006/relationships/slide" Target="slide58.xml"/><Relationship Id="rId12" Type="http://schemas.microsoft.com/office/2007/relationships/hdphoto" Target="../media/hdphoto4.wdp"/><Relationship Id="rId17" Type="http://schemas.openxmlformats.org/officeDocument/2006/relationships/image" Target="../media/image23.png"/><Relationship Id="rId25" Type="http://schemas.openxmlformats.org/officeDocument/2006/relationships/slide" Target="slide14.xml"/><Relationship Id="rId33" Type="http://schemas.microsoft.com/office/2007/relationships/hdphoto" Target="../media/hdphoto11.wdp"/><Relationship Id="rId38" Type="http://schemas.openxmlformats.org/officeDocument/2006/relationships/image" Target="../media/image77.png"/><Relationship Id="rId2" Type="http://schemas.openxmlformats.org/officeDocument/2006/relationships/notesSlide" Target="../notesSlides/notesSlide3.xml"/><Relationship Id="rId16" Type="http://schemas.openxmlformats.org/officeDocument/2006/relationships/slide" Target="slide31.xml"/><Relationship Id="rId20" Type="http://schemas.openxmlformats.org/officeDocument/2006/relationships/image" Target="../media/image24.png"/><Relationship Id="rId29" Type="http://schemas.openxmlformats.org/officeDocument/2006/relationships/image" Target="../media/image6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1.png"/><Relationship Id="rId24" Type="http://schemas.microsoft.com/office/2007/relationships/hdphoto" Target="../media/hdphoto8.wdp"/><Relationship Id="rId32" Type="http://schemas.openxmlformats.org/officeDocument/2006/relationships/image" Target="../media/image56.png"/><Relationship Id="rId37" Type="http://schemas.openxmlformats.org/officeDocument/2006/relationships/image" Target="../media/image76.png"/><Relationship Id="rId5" Type="http://schemas.openxmlformats.org/officeDocument/2006/relationships/image" Target="../media/image19.png"/><Relationship Id="rId15" Type="http://schemas.microsoft.com/office/2007/relationships/hdphoto" Target="../media/hdphoto5.wdp"/><Relationship Id="rId23" Type="http://schemas.openxmlformats.org/officeDocument/2006/relationships/image" Target="../media/image12.png"/><Relationship Id="rId28" Type="http://schemas.openxmlformats.org/officeDocument/2006/relationships/slide" Target="slide8.xml"/><Relationship Id="rId36" Type="http://schemas.microsoft.com/office/2007/relationships/hdphoto" Target="../media/hdphoto12.wdp"/><Relationship Id="rId10" Type="http://schemas.openxmlformats.org/officeDocument/2006/relationships/slide" Target="slide43.xml"/><Relationship Id="rId19" Type="http://schemas.openxmlformats.org/officeDocument/2006/relationships/slide" Target="slide25.xml"/><Relationship Id="rId31" Type="http://schemas.openxmlformats.org/officeDocument/2006/relationships/slide" Target="slide3.xml"/><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22.png"/><Relationship Id="rId22" Type="http://schemas.openxmlformats.org/officeDocument/2006/relationships/slide" Target="slide18.xml"/><Relationship Id="rId27" Type="http://schemas.microsoft.com/office/2007/relationships/hdphoto" Target="../media/hdphoto9.wdp"/><Relationship Id="rId30" Type="http://schemas.microsoft.com/office/2007/relationships/hdphoto" Target="../media/hdphoto10.wdp"/><Relationship Id="rId35" Type="http://schemas.openxmlformats.org/officeDocument/2006/relationships/image" Target="../media/image46.png"/><Relationship Id="rId8" Type="http://schemas.openxmlformats.org/officeDocument/2006/relationships/image" Target="../media/image20.png"/><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13" Type="http://schemas.openxmlformats.org/officeDocument/2006/relationships/slide" Target="slide39.xml"/><Relationship Id="rId18" Type="http://schemas.microsoft.com/office/2007/relationships/hdphoto" Target="../media/hdphoto6.wdp"/><Relationship Id="rId26" Type="http://schemas.openxmlformats.org/officeDocument/2006/relationships/image" Target="../media/image26.png"/><Relationship Id="rId39" Type="http://schemas.openxmlformats.org/officeDocument/2006/relationships/image" Target="../media/image31.png"/><Relationship Id="rId21" Type="http://schemas.microsoft.com/office/2007/relationships/hdphoto" Target="../media/hdphoto7.wdp"/><Relationship Id="rId34" Type="http://schemas.openxmlformats.org/officeDocument/2006/relationships/slide" Target="slide2.xml"/><Relationship Id="rId7" Type="http://schemas.openxmlformats.org/officeDocument/2006/relationships/slide" Target="slide58.xml"/><Relationship Id="rId12" Type="http://schemas.microsoft.com/office/2007/relationships/hdphoto" Target="../media/hdphoto4.wdp"/><Relationship Id="rId17" Type="http://schemas.openxmlformats.org/officeDocument/2006/relationships/image" Target="../media/image23.png"/><Relationship Id="rId25" Type="http://schemas.openxmlformats.org/officeDocument/2006/relationships/slide" Target="slide14.xml"/><Relationship Id="rId33" Type="http://schemas.microsoft.com/office/2007/relationships/hdphoto" Target="../media/hdphoto11.wdp"/><Relationship Id="rId38" Type="http://schemas.openxmlformats.org/officeDocument/2006/relationships/image" Target="../media/image30.emf"/><Relationship Id="rId2" Type="http://schemas.openxmlformats.org/officeDocument/2006/relationships/image" Target="../media/image18.png"/><Relationship Id="rId16" Type="http://schemas.openxmlformats.org/officeDocument/2006/relationships/slide" Target="slide31.xml"/><Relationship Id="rId20" Type="http://schemas.openxmlformats.org/officeDocument/2006/relationships/image" Target="../media/image24.png"/><Relationship Id="rId29"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1.png"/><Relationship Id="rId24" Type="http://schemas.microsoft.com/office/2007/relationships/hdphoto" Target="../media/hdphoto8.wdp"/><Relationship Id="rId32" Type="http://schemas.openxmlformats.org/officeDocument/2006/relationships/image" Target="../media/image28.png"/><Relationship Id="rId37" Type="http://schemas.openxmlformats.org/officeDocument/2006/relationships/image" Target="../media/image29.png"/><Relationship Id="rId40" Type="http://schemas.openxmlformats.org/officeDocument/2006/relationships/image" Target="../media/image32.png"/><Relationship Id="rId5" Type="http://schemas.openxmlformats.org/officeDocument/2006/relationships/image" Target="../media/image19.png"/><Relationship Id="rId15" Type="http://schemas.microsoft.com/office/2007/relationships/hdphoto" Target="../media/hdphoto5.wdp"/><Relationship Id="rId23" Type="http://schemas.openxmlformats.org/officeDocument/2006/relationships/image" Target="../media/image25.png"/><Relationship Id="rId28" Type="http://schemas.openxmlformats.org/officeDocument/2006/relationships/slide" Target="slide8.xml"/><Relationship Id="rId36" Type="http://schemas.microsoft.com/office/2007/relationships/hdphoto" Target="../media/hdphoto12.wdp"/><Relationship Id="rId10" Type="http://schemas.openxmlformats.org/officeDocument/2006/relationships/slide" Target="slide43.xml"/><Relationship Id="rId19" Type="http://schemas.openxmlformats.org/officeDocument/2006/relationships/slide" Target="slide25.xml"/><Relationship Id="rId31" Type="http://schemas.openxmlformats.org/officeDocument/2006/relationships/slide" Target="slide3.xml"/><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22.png"/><Relationship Id="rId22" Type="http://schemas.openxmlformats.org/officeDocument/2006/relationships/slide" Target="slide18.xml"/><Relationship Id="rId27" Type="http://schemas.microsoft.com/office/2007/relationships/hdphoto" Target="../media/hdphoto9.wdp"/><Relationship Id="rId30" Type="http://schemas.microsoft.com/office/2007/relationships/hdphoto" Target="../media/hdphoto10.wdp"/><Relationship Id="rId35" Type="http://schemas.openxmlformats.org/officeDocument/2006/relationships/image" Target="../media/image16.png"/><Relationship Id="rId8" Type="http://schemas.openxmlformats.org/officeDocument/2006/relationships/image" Target="../media/image20.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22.png"/><Relationship Id="rId26" Type="http://schemas.openxmlformats.org/officeDocument/2006/relationships/slide" Target="slide18.xml"/><Relationship Id="rId39" Type="http://schemas.openxmlformats.org/officeDocument/2006/relationships/image" Target="../media/image46.png"/><Relationship Id="rId21" Type="http://schemas.openxmlformats.org/officeDocument/2006/relationships/image" Target="../media/image23.png"/><Relationship Id="rId34" Type="http://schemas.microsoft.com/office/2007/relationships/hdphoto" Target="../media/hdphoto10.wdp"/><Relationship Id="rId7" Type="http://schemas.openxmlformats.org/officeDocument/2006/relationships/image" Target="../media/image80.png"/><Relationship Id="rId12" Type="http://schemas.openxmlformats.org/officeDocument/2006/relationships/image" Target="../media/image20.png"/><Relationship Id="rId17" Type="http://schemas.openxmlformats.org/officeDocument/2006/relationships/slide" Target="slide39.xml"/><Relationship Id="rId25" Type="http://schemas.microsoft.com/office/2007/relationships/hdphoto" Target="../media/hdphoto7.wdp"/><Relationship Id="rId33" Type="http://schemas.openxmlformats.org/officeDocument/2006/relationships/image" Target="../media/image65.png"/><Relationship Id="rId38" Type="http://schemas.openxmlformats.org/officeDocument/2006/relationships/slide" Target="slide2.xml"/><Relationship Id="rId2" Type="http://schemas.openxmlformats.org/officeDocument/2006/relationships/image" Target="../media/image33.jpeg"/><Relationship Id="rId16" Type="http://schemas.microsoft.com/office/2007/relationships/hdphoto" Target="../media/hdphoto4.wdp"/><Relationship Id="rId20" Type="http://schemas.openxmlformats.org/officeDocument/2006/relationships/slide" Target="slide31.xml"/><Relationship Id="rId29" Type="http://schemas.openxmlformats.org/officeDocument/2006/relationships/slide" Target="slide14.xml"/><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slide" Target="slide58.xml"/><Relationship Id="rId24" Type="http://schemas.openxmlformats.org/officeDocument/2006/relationships/image" Target="../media/image24.png"/><Relationship Id="rId32" Type="http://schemas.openxmlformats.org/officeDocument/2006/relationships/slide" Target="slide8.xml"/><Relationship Id="rId37" Type="http://schemas.microsoft.com/office/2007/relationships/hdphoto" Target="../media/hdphoto11.wdp"/><Relationship Id="rId40" Type="http://schemas.microsoft.com/office/2007/relationships/hdphoto" Target="../media/hdphoto12.wdp"/><Relationship Id="rId5" Type="http://schemas.openxmlformats.org/officeDocument/2006/relationships/image" Target="../media/image79.png"/><Relationship Id="rId15" Type="http://schemas.openxmlformats.org/officeDocument/2006/relationships/image" Target="../media/image21.png"/><Relationship Id="rId23" Type="http://schemas.openxmlformats.org/officeDocument/2006/relationships/slide" Target="slide25.xml"/><Relationship Id="rId28" Type="http://schemas.microsoft.com/office/2007/relationships/hdphoto" Target="../media/hdphoto8.wdp"/><Relationship Id="rId36" Type="http://schemas.openxmlformats.org/officeDocument/2006/relationships/image" Target="../media/image56.png"/><Relationship Id="rId10" Type="http://schemas.microsoft.com/office/2007/relationships/hdphoto" Target="../media/hdphoto2.wdp"/><Relationship Id="rId19" Type="http://schemas.microsoft.com/office/2007/relationships/hdphoto" Target="../media/hdphoto5.wdp"/><Relationship Id="rId31" Type="http://schemas.microsoft.com/office/2007/relationships/hdphoto" Target="../media/hdphoto9.wdp"/><Relationship Id="rId4" Type="http://schemas.openxmlformats.org/officeDocument/2006/relationships/image" Target="../media/image78.png"/><Relationship Id="rId9" Type="http://schemas.openxmlformats.org/officeDocument/2006/relationships/image" Target="../media/image19.png"/><Relationship Id="rId14" Type="http://schemas.openxmlformats.org/officeDocument/2006/relationships/slide" Target="slide43.xml"/><Relationship Id="rId22" Type="http://schemas.microsoft.com/office/2007/relationships/hdphoto" Target="../media/hdphoto6.wdp"/><Relationship Id="rId27" Type="http://schemas.openxmlformats.org/officeDocument/2006/relationships/image" Target="../media/image12.png"/><Relationship Id="rId30" Type="http://schemas.openxmlformats.org/officeDocument/2006/relationships/image" Target="../media/image75.png"/><Relationship Id="rId35" Type="http://schemas.openxmlformats.org/officeDocument/2006/relationships/slide" Target="slide3.xml"/><Relationship Id="rId8" Type="http://schemas.openxmlformats.org/officeDocument/2006/relationships/image" Target="../media/image4.png"/><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23.png"/><Relationship Id="rId26" Type="http://schemas.openxmlformats.org/officeDocument/2006/relationships/slide" Target="slide14.xml"/><Relationship Id="rId21" Type="http://schemas.openxmlformats.org/officeDocument/2006/relationships/image" Target="../media/image24.png"/><Relationship Id="rId34" Type="http://schemas.microsoft.com/office/2007/relationships/hdphoto" Target="../media/hdphoto11.wdp"/><Relationship Id="rId7" Type="http://schemas.microsoft.com/office/2007/relationships/hdphoto" Target="../media/hdphoto2.wdp"/><Relationship Id="rId12" Type="http://schemas.openxmlformats.org/officeDocument/2006/relationships/image" Target="../media/image21.png"/><Relationship Id="rId17" Type="http://schemas.openxmlformats.org/officeDocument/2006/relationships/slide" Target="slide31.xml"/><Relationship Id="rId25" Type="http://schemas.microsoft.com/office/2007/relationships/hdphoto" Target="../media/hdphoto8.wdp"/><Relationship Id="rId33" Type="http://schemas.openxmlformats.org/officeDocument/2006/relationships/image" Target="../media/image56.png"/><Relationship Id="rId2" Type="http://schemas.openxmlformats.org/officeDocument/2006/relationships/image" Target="../media/image33.jpeg"/><Relationship Id="rId16" Type="http://schemas.microsoft.com/office/2007/relationships/hdphoto" Target="../media/hdphoto5.wdp"/><Relationship Id="rId20" Type="http://schemas.openxmlformats.org/officeDocument/2006/relationships/slide" Target="slide25.xml"/><Relationship Id="rId29"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slide" Target="slide43.xml"/><Relationship Id="rId24" Type="http://schemas.openxmlformats.org/officeDocument/2006/relationships/image" Target="../media/image12.png"/><Relationship Id="rId32" Type="http://schemas.openxmlformats.org/officeDocument/2006/relationships/slide" Target="slide3.xml"/><Relationship Id="rId37" Type="http://schemas.microsoft.com/office/2007/relationships/hdphoto" Target="../media/hdphoto12.wdp"/><Relationship Id="rId5" Type="http://schemas.openxmlformats.org/officeDocument/2006/relationships/image" Target="../media/image4.png"/><Relationship Id="rId15" Type="http://schemas.openxmlformats.org/officeDocument/2006/relationships/image" Target="../media/image22.png"/><Relationship Id="rId23" Type="http://schemas.openxmlformats.org/officeDocument/2006/relationships/slide" Target="slide18.xml"/><Relationship Id="rId28" Type="http://schemas.microsoft.com/office/2007/relationships/hdphoto" Target="../media/hdphoto9.wdp"/><Relationship Id="rId36" Type="http://schemas.openxmlformats.org/officeDocument/2006/relationships/image" Target="../media/image46.png"/><Relationship Id="rId10" Type="http://schemas.microsoft.com/office/2007/relationships/hdphoto" Target="../media/hdphoto3.wdp"/><Relationship Id="rId19" Type="http://schemas.microsoft.com/office/2007/relationships/hdphoto" Target="../media/hdphoto6.wdp"/><Relationship Id="rId31" Type="http://schemas.microsoft.com/office/2007/relationships/hdphoto" Target="../media/hdphoto10.wdp"/><Relationship Id="rId4" Type="http://schemas.openxmlformats.org/officeDocument/2006/relationships/image" Target="../media/image81.png"/><Relationship Id="rId9" Type="http://schemas.openxmlformats.org/officeDocument/2006/relationships/image" Target="../media/image20.png"/><Relationship Id="rId14" Type="http://schemas.openxmlformats.org/officeDocument/2006/relationships/slide" Target="slide39.xml"/><Relationship Id="rId22" Type="http://schemas.microsoft.com/office/2007/relationships/hdphoto" Target="../media/hdphoto7.wdp"/><Relationship Id="rId27" Type="http://schemas.openxmlformats.org/officeDocument/2006/relationships/image" Target="../media/image75.png"/><Relationship Id="rId30" Type="http://schemas.openxmlformats.org/officeDocument/2006/relationships/image" Target="../media/image65.png"/><Relationship Id="rId35" Type="http://schemas.openxmlformats.org/officeDocument/2006/relationships/slide" Target="slide2.xml"/><Relationship Id="rId8" Type="http://schemas.openxmlformats.org/officeDocument/2006/relationships/slide" Target="slide58.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2.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2" Type="http://schemas.openxmlformats.org/officeDocument/2006/relationships/notesSlide" Target="../notesSlides/notesSlide5.xml"/><Relationship Id="rId16" Type="http://schemas.openxmlformats.org/officeDocument/2006/relationships/slide" Target="slide39.xml"/><Relationship Id="rId20" Type="http://schemas.openxmlformats.org/officeDocument/2006/relationships/image" Target="../media/image23.png"/><Relationship Id="rId29" Type="http://schemas.openxmlformats.org/officeDocument/2006/relationships/image" Target="../media/image75.png"/><Relationship Id="rId41"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40" Type="http://schemas.openxmlformats.org/officeDocument/2006/relationships/hyperlink" Target="https://ent25.jctv.ntut.edu.tw/gujRuleReport/" TargetMode="External"/><Relationship Id="rId5" Type="http://schemas.openxmlformats.org/officeDocument/2006/relationships/image" Target="../media/image82.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21.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33.jpeg"/><Relationship Id="rId12" Type="http://schemas.microsoft.com/office/2007/relationships/hdphoto" Target="../media/hdphoto3.wdp"/><Relationship Id="rId17" Type="http://schemas.openxmlformats.org/officeDocument/2006/relationships/image" Target="../media/image22.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00.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www.tcte.edu.tw/download/111/" TargetMode="External"/><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microsoft.com/office/2007/relationships/hdphoto" Target="../media/hdphoto13.wdp"/></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04.png"/><Relationship Id="rId3" Type="http://schemas.openxmlformats.org/officeDocument/2006/relationships/image" Target="../media/image34.png"/><Relationship Id="rId7" Type="http://schemas.openxmlformats.org/officeDocument/2006/relationships/image" Target="../media/image103.png"/><Relationship Id="rId12" Type="http://schemas.openxmlformats.org/officeDocument/2006/relationships/image" Target="../media/image73.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72.png"/><Relationship Id="rId5" Type="http://schemas.openxmlformats.org/officeDocument/2006/relationships/image" Target="../media/image36.png"/><Relationship Id="rId10" Type="http://schemas.microsoft.com/office/2007/relationships/hdphoto" Target="../media/hdphoto13.wdp"/><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07.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12" Type="http://schemas.microsoft.com/office/2007/relationships/hdphoto" Target="../media/hdphoto3.wdp"/><Relationship Id="rId17" Type="http://schemas.openxmlformats.org/officeDocument/2006/relationships/image" Target="../media/image22.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 Id="rId2" Type="http://schemas.openxmlformats.org/officeDocument/2006/relationships/image" Target="../media/image61.jpeg"/><Relationship Id="rId16" Type="http://schemas.openxmlformats.org/officeDocument/2006/relationships/slide" Target="slide39.xml"/><Relationship Id="rId20" Type="http://schemas.openxmlformats.org/officeDocument/2006/relationships/image" Target="../media/image10.png"/><Relationship Id="rId29"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5" Type="http://schemas.openxmlformats.org/officeDocument/2006/relationships/image" Target="../media/image106.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105.png"/><Relationship Id="rId9" Type="http://schemas.microsoft.com/office/2007/relationships/hdphoto" Target="../media/hdphoto2.wdp"/><Relationship Id="rId14" Type="http://schemas.openxmlformats.org/officeDocument/2006/relationships/image" Target="../media/image21.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07.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2" Type="http://schemas.openxmlformats.org/officeDocument/2006/relationships/notesSlide" Target="../notesSlides/notesSlide6.xml"/><Relationship Id="rId16" Type="http://schemas.openxmlformats.org/officeDocument/2006/relationships/slide" Target="slide39.xml"/><Relationship Id="rId20" Type="http://schemas.openxmlformats.org/officeDocument/2006/relationships/image" Target="../media/image10.png"/><Relationship Id="rId29" Type="http://schemas.openxmlformats.org/officeDocument/2006/relationships/image" Target="../media/image75.png"/><Relationship Id="rId41"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09.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40" Type="http://schemas.openxmlformats.org/officeDocument/2006/relationships/hyperlink" Target="https://www.jctv.ntut.edu.tw/downloads/113/apply/ugcdrom/index.html" TargetMode="External"/><Relationship Id="rId5" Type="http://schemas.openxmlformats.org/officeDocument/2006/relationships/image" Target="../media/image108.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21.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61.jpeg"/><Relationship Id="rId12" Type="http://schemas.microsoft.com/office/2007/relationships/hdphoto" Target="../media/hdphoto3.wdp"/><Relationship Id="rId17" Type="http://schemas.openxmlformats.org/officeDocument/2006/relationships/image" Target="../media/image22.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s>
</file>

<file path=ppt/slides/_rels/slide34.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39" Type="http://schemas.openxmlformats.org/officeDocument/2006/relationships/image" Target="../media/image113.png"/><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2" Type="http://schemas.openxmlformats.org/officeDocument/2006/relationships/image" Target="../media/image61.jpe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41"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40" Type="http://schemas.microsoft.com/office/2007/relationships/hdphoto" Target="../media/hdphoto17.wdp"/><Relationship Id="rId5" Type="http://schemas.openxmlformats.org/officeDocument/2006/relationships/image" Target="../media/image112.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75.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10.png"/><Relationship Id="rId31" Type="http://schemas.openxmlformats.org/officeDocument/2006/relationships/image" Target="../media/image65.png"/><Relationship Id="rId4" Type="http://schemas.openxmlformats.org/officeDocument/2006/relationships/image" Target="../media/image111.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107.png"/><Relationship Id="rId33" Type="http://schemas.openxmlformats.org/officeDocument/2006/relationships/slide" Target="slide3.xml"/><Relationship Id="rId38" Type="http://schemas.microsoft.com/office/2007/relationships/hdphoto" Target="../media/hdphoto12.wdp"/></Relationships>
</file>

<file path=ppt/slides/_rels/slide35.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107.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61.jpe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112.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75.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10.png"/><Relationship Id="rId31" Type="http://schemas.openxmlformats.org/officeDocument/2006/relationships/image" Target="../media/image65.png"/><Relationship Id="rId4" Type="http://schemas.openxmlformats.org/officeDocument/2006/relationships/image" Target="../media/image115.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07.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12" Type="http://schemas.microsoft.com/office/2007/relationships/hdphoto" Target="../media/hdphoto3.wdp"/><Relationship Id="rId17" Type="http://schemas.openxmlformats.org/officeDocument/2006/relationships/image" Target="../media/image22.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slide" Target="slide39.xml"/><Relationship Id="rId20" Type="http://schemas.openxmlformats.org/officeDocument/2006/relationships/image" Target="../media/image10.png"/><Relationship Id="rId29"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117.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5" Type="http://schemas.openxmlformats.org/officeDocument/2006/relationships/image" Target="../media/image116.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21.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61.jpeg"/></Relationships>
</file>

<file path=ppt/slides/_rels/slide37.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107.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61.jpe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117.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75.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10.png"/><Relationship Id="rId31" Type="http://schemas.openxmlformats.org/officeDocument/2006/relationships/image" Target="../media/image65.png"/><Relationship Id="rId4" Type="http://schemas.openxmlformats.org/officeDocument/2006/relationships/image" Target="../media/image118.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slide" Target="slide43.xml"/><Relationship Id="rId26" Type="http://schemas.microsoft.com/office/2007/relationships/hdphoto" Target="../media/hdphoto6.wdp"/><Relationship Id="rId39" Type="http://schemas.openxmlformats.org/officeDocument/2006/relationships/slide" Target="slide3.xml"/><Relationship Id="rId21" Type="http://schemas.openxmlformats.org/officeDocument/2006/relationships/slide" Target="slide39.xml"/><Relationship Id="rId34" Type="http://schemas.openxmlformats.org/officeDocument/2006/relationships/image" Target="../media/image75.png"/><Relationship Id="rId42" Type="http://schemas.openxmlformats.org/officeDocument/2006/relationships/slide" Target="slide2.xml"/><Relationship Id="rId7" Type="http://schemas.openxmlformats.org/officeDocument/2006/relationships/image" Target="../media/image121.png"/><Relationship Id="rId2" Type="http://schemas.openxmlformats.org/officeDocument/2006/relationships/notesSlide" Target="../notesSlides/notesSlide8.xml"/><Relationship Id="rId16" Type="http://schemas.openxmlformats.org/officeDocument/2006/relationships/image" Target="../media/image20.png"/><Relationship Id="rId29"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4.png"/><Relationship Id="rId24" Type="http://schemas.openxmlformats.org/officeDocument/2006/relationships/slide" Target="slide31.xml"/><Relationship Id="rId32" Type="http://schemas.microsoft.com/office/2007/relationships/hdphoto" Target="../media/hdphoto8.wdp"/><Relationship Id="rId37" Type="http://schemas.openxmlformats.org/officeDocument/2006/relationships/image" Target="../media/image65.png"/><Relationship Id="rId40" Type="http://schemas.openxmlformats.org/officeDocument/2006/relationships/image" Target="../media/image56.png"/><Relationship Id="rId45" Type="http://schemas.openxmlformats.org/officeDocument/2006/relationships/image" Target="../media/image125.png"/><Relationship Id="rId5" Type="http://schemas.openxmlformats.org/officeDocument/2006/relationships/image" Target="../media/image119.png"/><Relationship Id="rId15" Type="http://schemas.openxmlformats.org/officeDocument/2006/relationships/slide" Target="slide58.xml"/><Relationship Id="rId23" Type="http://schemas.microsoft.com/office/2007/relationships/hdphoto" Target="../media/hdphoto5.wdp"/><Relationship Id="rId28" Type="http://schemas.openxmlformats.org/officeDocument/2006/relationships/image" Target="../media/image24.png"/><Relationship Id="rId36" Type="http://schemas.openxmlformats.org/officeDocument/2006/relationships/slide" Target="slide8.xml"/><Relationship Id="rId10" Type="http://schemas.openxmlformats.org/officeDocument/2006/relationships/image" Target="../media/image123.png"/><Relationship Id="rId19" Type="http://schemas.openxmlformats.org/officeDocument/2006/relationships/image" Target="../media/image21.png"/><Relationship Id="rId31" Type="http://schemas.openxmlformats.org/officeDocument/2006/relationships/image" Target="../media/image107.png"/><Relationship Id="rId44" Type="http://schemas.microsoft.com/office/2007/relationships/hdphoto" Target="../media/hdphoto12.wdp"/><Relationship Id="rId4" Type="http://schemas.openxmlformats.org/officeDocument/2006/relationships/image" Target="../media/image57.png"/><Relationship Id="rId9" Type="http://schemas.openxmlformats.org/officeDocument/2006/relationships/image" Target="../media/image122.png"/><Relationship Id="rId14" Type="http://schemas.microsoft.com/office/2007/relationships/hdphoto" Target="../media/hdphoto2.wdp"/><Relationship Id="rId22" Type="http://schemas.openxmlformats.org/officeDocument/2006/relationships/image" Target="../media/image22.png"/><Relationship Id="rId27" Type="http://schemas.openxmlformats.org/officeDocument/2006/relationships/slide" Target="slide25.xml"/><Relationship Id="rId30" Type="http://schemas.openxmlformats.org/officeDocument/2006/relationships/slide" Target="slide18.xml"/><Relationship Id="rId35" Type="http://schemas.microsoft.com/office/2007/relationships/hdphoto" Target="../media/hdphoto9.wdp"/><Relationship Id="rId43" Type="http://schemas.openxmlformats.org/officeDocument/2006/relationships/image" Target="../media/image46.png"/><Relationship Id="rId8" Type="http://schemas.microsoft.com/office/2007/relationships/hdphoto" Target="../media/hdphoto18.wdp"/><Relationship Id="rId3" Type="http://schemas.openxmlformats.org/officeDocument/2006/relationships/image" Target="../media/image61.jpeg"/><Relationship Id="rId12" Type="http://schemas.openxmlformats.org/officeDocument/2006/relationships/image" Target="../media/image4.png"/><Relationship Id="rId17" Type="http://schemas.microsoft.com/office/2007/relationships/hdphoto" Target="../media/hdphoto3.wdp"/><Relationship Id="rId25" Type="http://schemas.openxmlformats.org/officeDocument/2006/relationships/image" Target="../media/image10.png"/><Relationship Id="rId33" Type="http://schemas.openxmlformats.org/officeDocument/2006/relationships/slide" Target="slide14.xml"/><Relationship Id="rId38" Type="http://schemas.microsoft.com/office/2007/relationships/hdphoto" Target="../media/hdphoto10.wdp"/><Relationship Id="rId20" Type="http://schemas.microsoft.com/office/2007/relationships/hdphoto" Target="../media/hdphoto4.wdp"/><Relationship Id="rId41" Type="http://schemas.microsoft.com/office/2007/relationships/hdphoto" Target="../media/hdphoto11.wdp"/></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0.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73.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72.png"/><Relationship Id="rId5" Type="http://schemas.openxmlformats.org/officeDocument/2006/relationships/image" Target="../media/image128.png"/><Relationship Id="rId15" Type="http://schemas.microsoft.com/office/2007/relationships/hdphoto" Target="../media/hdphoto15.wdp"/><Relationship Id="rId10" Type="http://schemas.microsoft.com/office/2007/relationships/hdphoto" Target="../media/hdphoto13.wdp"/><Relationship Id="rId4" Type="http://schemas.openxmlformats.org/officeDocument/2006/relationships/image" Target="../media/image127.png"/><Relationship Id="rId9" Type="http://schemas.openxmlformats.org/officeDocument/2006/relationships/image" Target="../media/image39.png"/><Relationship Id="rId14" Type="http://schemas.openxmlformats.org/officeDocument/2006/relationships/image" Target="../media/image74.png"/></Relationships>
</file>

<file path=ppt/slides/_rels/slide4.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33.jpe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45.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26.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27.png"/><Relationship Id="rId4" Type="http://schemas.openxmlformats.org/officeDocument/2006/relationships/image" Target="../media/image44.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43.png"/></Relationships>
</file>

<file path=ppt/slides/_rels/slide40.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39" Type="http://schemas.openxmlformats.org/officeDocument/2006/relationships/image" Target="../media/image133.png"/><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107.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33.jpeg"/><Relationship Id="rId16" Type="http://schemas.openxmlformats.org/officeDocument/2006/relationships/image" Target="../media/image9.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131.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75.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132.png"/><Relationship Id="rId31"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07.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2" Type="http://schemas.openxmlformats.org/officeDocument/2006/relationships/notesSlide" Target="../notesSlides/notesSlide9.xml"/><Relationship Id="rId16" Type="http://schemas.openxmlformats.org/officeDocument/2006/relationships/slide" Target="slide39.xml"/><Relationship Id="rId20" Type="http://schemas.openxmlformats.org/officeDocument/2006/relationships/image" Target="../media/image132.png"/><Relationship Id="rId29" Type="http://schemas.openxmlformats.org/officeDocument/2006/relationships/image" Target="../media/image75.png"/><Relationship Id="rId41"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40" Type="http://schemas.openxmlformats.org/officeDocument/2006/relationships/hyperlink" Target="https://ent11.jctv.ntut.edu.tw/fturuleqry/" TargetMode="External"/><Relationship Id="rId5" Type="http://schemas.openxmlformats.org/officeDocument/2006/relationships/image" Target="../media/image134.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21.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33.jpeg"/><Relationship Id="rId12" Type="http://schemas.microsoft.com/office/2007/relationships/hdphoto" Target="../media/hdphoto3.wdp"/><Relationship Id="rId17" Type="http://schemas.openxmlformats.org/officeDocument/2006/relationships/image" Target="../media/image9.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s>
</file>

<file path=ppt/slides/_rels/slide42.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9.png"/><Relationship Id="rId26" Type="http://schemas.openxmlformats.org/officeDocument/2006/relationships/slide" Target="slide18.xml"/><Relationship Id="rId39" Type="http://schemas.openxmlformats.org/officeDocument/2006/relationships/image" Target="../media/image46.png"/><Relationship Id="rId21" Type="http://schemas.openxmlformats.org/officeDocument/2006/relationships/image" Target="../media/image132.png"/><Relationship Id="rId34" Type="http://schemas.microsoft.com/office/2007/relationships/hdphoto" Target="../media/hdphoto10.wdp"/><Relationship Id="rId7" Type="http://schemas.openxmlformats.org/officeDocument/2006/relationships/image" Target="../media/image140.png"/><Relationship Id="rId12" Type="http://schemas.openxmlformats.org/officeDocument/2006/relationships/image" Target="../media/image20.png"/><Relationship Id="rId17" Type="http://schemas.openxmlformats.org/officeDocument/2006/relationships/slide" Target="slide39.xml"/><Relationship Id="rId25" Type="http://schemas.microsoft.com/office/2007/relationships/hdphoto" Target="../media/hdphoto7.wdp"/><Relationship Id="rId33" Type="http://schemas.openxmlformats.org/officeDocument/2006/relationships/image" Target="../media/image65.png"/><Relationship Id="rId38" Type="http://schemas.openxmlformats.org/officeDocument/2006/relationships/slide" Target="slide2.xml"/><Relationship Id="rId2" Type="http://schemas.openxmlformats.org/officeDocument/2006/relationships/image" Target="../media/image33.jpeg"/><Relationship Id="rId16" Type="http://schemas.microsoft.com/office/2007/relationships/hdphoto" Target="../media/hdphoto4.wdp"/><Relationship Id="rId20" Type="http://schemas.openxmlformats.org/officeDocument/2006/relationships/slide" Target="slide31.xml"/><Relationship Id="rId29"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39.png"/><Relationship Id="rId11" Type="http://schemas.openxmlformats.org/officeDocument/2006/relationships/slide" Target="slide58.xml"/><Relationship Id="rId24" Type="http://schemas.openxmlformats.org/officeDocument/2006/relationships/image" Target="../media/image24.png"/><Relationship Id="rId32" Type="http://schemas.openxmlformats.org/officeDocument/2006/relationships/slide" Target="slide8.xml"/><Relationship Id="rId37" Type="http://schemas.microsoft.com/office/2007/relationships/hdphoto" Target="../media/hdphoto11.wdp"/><Relationship Id="rId40" Type="http://schemas.microsoft.com/office/2007/relationships/hdphoto" Target="../media/hdphoto12.wdp"/><Relationship Id="rId5" Type="http://schemas.openxmlformats.org/officeDocument/2006/relationships/image" Target="../media/image138.png"/><Relationship Id="rId15" Type="http://schemas.openxmlformats.org/officeDocument/2006/relationships/image" Target="../media/image21.png"/><Relationship Id="rId23" Type="http://schemas.openxmlformats.org/officeDocument/2006/relationships/slide" Target="slide25.xml"/><Relationship Id="rId28" Type="http://schemas.microsoft.com/office/2007/relationships/hdphoto" Target="../media/hdphoto8.wdp"/><Relationship Id="rId36" Type="http://schemas.openxmlformats.org/officeDocument/2006/relationships/image" Target="../media/image56.png"/><Relationship Id="rId10" Type="http://schemas.microsoft.com/office/2007/relationships/hdphoto" Target="../media/hdphoto2.wdp"/><Relationship Id="rId19" Type="http://schemas.microsoft.com/office/2007/relationships/hdphoto" Target="../media/hdphoto5.wdp"/><Relationship Id="rId31" Type="http://schemas.microsoft.com/office/2007/relationships/hdphoto" Target="../media/hdphoto9.wdp"/><Relationship Id="rId4" Type="http://schemas.openxmlformats.org/officeDocument/2006/relationships/image" Target="../media/image137.png"/><Relationship Id="rId9" Type="http://schemas.openxmlformats.org/officeDocument/2006/relationships/image" Target="../media/image19.png"/><Relationship Id="rId14" Type="http://schemas.openxmlformats.org/officeDocument/2006/relationships/slide" Target="slide43.xml"/><Relationship Id="rId22" Type="http://schemas.microsoft.com/office/2007/relationships/hdphoto" Target="../media/hdphoto6.wdp"/><Relationship Id="rId27" Type="http://schemas.openxmlformats.org/officeDocument/2006/relationships/image" Target="../media/image107.png"/><Relationship Id="rId30" Type="http://schemas.openxmlformats.org/officeDocument/2006/relationships/image" Target="../media/image75.png"/><Relationship Id="rId35" Type="http://schemas.openxmlformats.org/officeDocument/2006/relationships/slide" Target="slide3.xml"/><Relationship Id="rId8" Type="http://schemas.openxmlformats.org/officeDocument/2006/relationships/image" Target="../media/image4.png"/><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41.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slide" Target="slide39.xml"/><Relationship Id="rId26" Type="http://schemas.microsoft.com/office/2007/relationships/hdphoto" Target="../media/hdphoto7.wdp"/><Relationship Id="rId39" Type="http://schemas.openxmlformats.org/officeDocument/2006/relationships/slide" Target="slide2.xml"/><Relationship Id="rId21" Type="http://schemas.openxmlformats.org/officeDocument/2006/relationships/slide" Target="slide31.xml"/><Relationship Id="rId34" Type="http://schemas.openxmlformats.org/officeDocument/2006/relationships/image" Target="../media/image65.png"/><Relationship Id="rId7" Type="http://schemas.openxmlformats.org/officeDocument/2006/relationships/image" Target="../media/image144.png"/><Relationship Id="rId2" Type="http://schemas.openxmlformats.org/officeDocument/2006/relationships/image" Target="../media/image51.jpeg"/><Relationship Id="rId16" Type="http://schemas.openxmlformats.org/officeDocument/2006/relationships/image" Target="../media/image8.png"/><Relationship Id="rId20" Type="http://schemas.microsoft.com/office/2007/relationships/hdphoto" Target="../media/hdphoto5.wdp"/><Relationship Id="rId29" Type="http://schemas.microsoft.com/office/2007/relationships/hdphoto" Target="../media/hdphoto8.wdp"/><Relationship Id="rId41"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143.png"/><Relationship Id="rId11" Type="http://schemas.microsoft.com/office/2007/relationships/hdphoto" Target="../media/hdphoto2.wdp"/><Relationship Id="rId24" Type="http://schemas.openxmlformats.org/officeDocument/2006/relationships/slide" Target="slide25.xml"/><Relationship Id="rId32" Type="http://schemas.microsoft.com/office/2007/relationships/hdphoto" Target="../media/hdphoto9.wdp"/><Relationship Id="rId37" Type="http://schemas.openxmlformats.org/officeDocument/2006/relationships/image" Target="../media/image56.png"/><Relationship Id="rId40" Type="http://schemas.openxmlformats.org/officeDocument/2006/relationships/image" Target="../media/image46.png"/><Relationship Id="rId5" Type="http://schemas.openxmlformats.org/officeDocument/2006/relationships/image" Target="../media/image55.png"/><Relationship Id="rId15" Type="http://schemas.openxmlformats.org/officeDocument/2006/relationships/slide" Target="slide43.xml"/><Relationship Id="rId23" Type="http://schemas.microsoft.com/office/2007/relationships/hdphoto" Target="../media/hdphoto6.wdp"/><Relationship Id="rId28" Type="http://schemas.openxmlformats.org/officeDocument/2006/relationships/image" Target="../media/image107.png"/><Relationship Id="rId36" Type="http://schemas.openxmlformats.org/officeDocument/2006/relationships/slide" Target="slide3.xml"/><Relationship Id="rId10" Type="http://schemas.openxmlformats.org/officeDocument/2006/relationships/image" Target="../media/image19.png"/><Relationship Id="rId19" Type="http://schemas.openxmlformats.org/officeDocument/2006/relationships/image" Target="../media/image145.png"/><Relationship Id="rId31" Type="http://schemas.openxmlformats.org/officeDocument/2006/relationships/image" Target="../media/image75.png"/><Relationship Id="rId4" Type="http://schemas.openxmlformats.org/officeDocument/2006/relationships/image" Target="../media/image142.png"/><Relationship Id="rId9" Type="http://schemas.openxmlformats.org/officeDocument/2006/relationships/image" Target="../media/image4.png"/><Relationship Id="rId14" Type="http://schemas.microsoft.com/office/2007/relationships/hdphoto" Target="../media/hdphoto3.wdp"/><Relationship Id="rId22" Type="http://schemas.openxmlformats.org/officeDocument/2006/relationships/image" Target="../media/image132.png"/><Relationship Id="rId27" Type="http://schemas.openxmlformats.org/officeDocument/2006/relationships/slide" Target="slide18.xml"/><Relationship Id="rId30" Type="http://schemas.openxmlformats.org/officeDocument/2006/relationships/slide" Target="slide14.xml"/><Relationship Id="rId35" Type="http://schemas.microsoft.com/office/2007/relationships/hdphoto" Target="../media/hdphoto10.wdp"/><Relationship Id="rId8" Type="http://schemas.microsoft.com/office/2007/relationships/hdphoto" Target="../media/hdphoto19.wdp"/><Relationship Id="rId3" Type="http://schemas.openxmlformats.org/officeDocument/2006/relationships/image" Target="../media/image57.png"/><Relationship Id="rId12" Type="http://schemas.openxmlformats.org/officeDocument/2006/relationships/slide" Target="slide58.xml"/><Relationship Id="rId17" Type="http://schemas.microsoft.com/office/2007/relationships/hdphoto" Target="../media/hdphoto4.wdp"/><Relationship Id="rId25" Type="http://schemas.openxmlformats.org/officeDocument/2006/relationships/image" Target="../media/image24.png"/><Relationship Id="rId33" Type="http://schemas.openxmlformats.org/officeDocument/2006/relationships/slide" Target="slide8.xml"/><Relationship Id="rId38" Type="http://schemas.microsoft.com/office/2007/relationships/hdphoto" Target="../media/hdphoto11.wdp"/></Relationships>
</file>

<file path=ppt/slides/_rels/slide45.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slide" Target="slide31.xml"/><Relationship Id="rId26" Type="http://schemas.microsoft.com/office/2007/relationships/hdphoto" Target="../media/hdphoto8.wdp"/><Relationship Id="rId39" Type="http://schemas.openxmlformats.org/officeDocument/2006/relationships/image" Target="../media/image148.png"/><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107.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51.jpeg"/><Relationship Id="rId16" Type="http://schemas.openxmlformats.org/officeDocument/2006/relationships/image" Target="../media/image145.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147.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75.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132.png"/><Relationship Id="rId31" Type="http://schemas.openxmlformats.org/officeDocument/2006/relationships/image" Target="../media/image65.png"/><Relationship Id="rId4" Type="http://schemas.openxmlformats.org/officeDocument/2006/relationships/image" Target="../media/image146.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slide" Target="slide39.xml"/><Relationship Id="rId26" Type="http://schemas.microsoft.com/office/2007/relationships/hdphoto" Target="../media/hdphoto7.wdp"/><Relationship Id="rId39" Type="http://schemas.openxmlformats.org/officeDocument/2006/relationships/slide" Target="slide2.xml"/><Relationship Id="rId21" Type="http://schemas.openxmlformats.org/officeDocument/2006/relationships/slide" Target="slide31.xml"/><Relationship Id="rId34" Type="http://schemas.openxmlformats.org/officeDocument/2006/relationships/image" Target="../media/image65.png"/><Relationship Id="rId42" Type="http://schemas.openxmlformats.org/officeDocument/2006/relationships/image" Target="../media/image148.png"/><Relationship Id="rId7" Type="http://schemas.openxmlformats.org/officeDocument/2006/relationships/image" Target="../media/image149.png"/><Relationship Id="rId2" Type="http://schemas.openxmlformats.org/officeDocument/2006/relationships/image" Target="../media/image51.jpeg"/><Relationship Id="rId16" Type="http://schemas.openxmlformats.org/officeDocument/2006/relationships/image" Target="../media/image8.png"/><Relationship Id="rId20" Type="http://schemas.microsoft.com/office/2007/relationships/hdphoto" Target="../media/hdphoto5.wdp"/><Relationship Id="rId29" Type="http://schemas.microsoft.com/office/2007/relationships/hdphoto" Target="../media/hdphoto8.wdp"/><Relationship Id="rId41"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hyperlink" Target="https://www.nocsh.ntpc.edu.tw/ischool/widget/site_news/main2.php?uid=WID_6_2_89d2e82a32d819733de7289208c57fe9039f4760&amp;maximize=1&amp;allbtn=0" TargetMode="External"/><Relationship Id="rId11" Type="http://schemas.microsoft.com/office/2007/relationships/hdphoto" Target="../media/hdphoto2.wdp"/><Relationship Id="rId24" Type="http://schemas.openxmlformats.org/officeDocument/2006/relationships/slide" Target="slide25.xml"/><Relationship Id="rId32" Type="http://schemas.microsoft.com/office/2007/relationships/hdphoto" Target="../media/hdphoto9.wdp"/><Relationship Id="rId37" Type="http://schemas.openxmlformats.org/officeDocument/2006/relationships/image" Target="../media/image56.png"/><Relationship Id="rId40" Type="http://schemas.openxmlformats.org/officeDocument/2006/relationships/image" Target="../media/image46.png"/><Relationship Id="rId5" Type="http://schemas.openxmlformats.org/officeDocument/2006/relationships/image" Target="../media/image147.png"/><Relationship Id="rId15" Type="http://schemas.openxmlformats.org/officeDocument/2006/relationships/slide" Target="slide43.xml"/><Relationship Id="rId23" Type="http://schemas.microsoft.com/office/2007/relationships/hdphoto" Target="../media/hdphoto6.wdp"/><Relationship Id="rId28" Type="http://schemas.openxmlformats.org/officeDocument/2006/relationships/image" Target="../media/image107.png"/><Relationship Id="rId36" Type="http://schemas.openxmlformats.org/officeDocument/2006/relationships/slide" Target="slide3.xml"/><Relationship Id="rId10" Type="http://schemas.openxmlformats.org/officeDocument/2006/relationships/image" Target="../media/image19.png"/><Relationship Id="rId19" Type="http://schemas.openxmlformats.org/officeDocument/2006/relationships/image" Target="../media/image145.png"/><Relationship Id="rId31" Type="http://schemas.openxmlformats.org/officeDocument/2006/relationships/image" Target="../media/image75.png"/><Relationship Id="rId4" Type="http://schemas.openxmlformats.org/officeDocument/2006/relationships/image" Target="../media/image146.png"/><Relationship Id="rId9" Type="http://schemas.openxmlformats.org/officeDocument/2006/relationships/image" Target="../media/image4.png"/><Relationship Id="rId14" Type="http://schemas.microsoft.com/office/2007/relationships/hdphoto" Target="../media/hdphoto3.wdp"/><Relationship Id="rId22" Type="http://schemas.openxmlformats.org/officeDocument/2006/relationships/image" Target="../media/image132.png"/><Relationship Id="rId27" Type="http://schemas.openxmlformats.org/officeDocument/2006/relationships/slide" Target="slide18.xml"/><Relationship Id="rId30" Type="http://schemas.openxmlformats.org/officeDocument/2006/relationships/slide" Target="slide14.xml"/><Relationship Id="rId35" Type="http://schemas.microsoft.com/office/2007/relationships/hdphoto" Target="../media/hdphoto10.wdp"/><Relationship Id="rId8" Type="http://schemas.openxmlformats.org/officeDocument/2006/relationships/image" Target="../media/image150.png"/><Relationship Id="rId3" Type="http://schemas.openxmlformats.org/officeDocument/2006/relationships/image" Target="../media/image57.png"/><Relationship Id="rId12" Type="http://schemas.openxmlformats.org/officeDocument/2006/relationships/slide" Target="slide58.xml"/><Relationship Id="rId17" Type="http://schemas.microsoft.com/office/2007/relationships/hdphoto" Target="../media/hdphoto4.wdp"/><Relationship Id="rId25" Type="http://schemas.openxmlformats.org/officeDocument/2006/relationships/image" Target="../media/image24.png"/><Relationship Id="rId33" Type="http://schemas.openxmlformats.org/officeDocument/2006/relationships/slide" Target="slide8.xml"/><Relationship Id="rId38" Type="http://schemas.microsoft.com/office/2007/relationships/hdphoto" Target="../media/hdphoto11.wdp"/></Relationships>
</file>

<file path=ppt/slides/_rels/slide47.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45.png"/><Relationship Id="rId26" Type="http://schemas.openxmlformats.org/officeDocument/2006/relationships/slide" Target="slide18.xml"/><Relationship Id="rId39" Type="http://schemas.openxmlformats.org/officeDocument/2006/relationships/image" Target="../media/image46.png"/><Relationship Id="rId21" Type="http://schemas.openxmlformats.org/officeDocument/2006/relationships/image" Target="../media/image132.png"/><Relationship Id="rId34" Type="http://schemas.microsoft.com/office/2007/relationships/hdphoto" Target="../media/hdphoto10.wdp"/><Relationship Id="rId7" Type="http://schemas.openxmlformats.org/officeDocument/2006/relationships/image" Target="../media/image154.png"/><Relationship Id="rId12" Type="http://schemas.openxmlformats.org/officeDocument/2006/relationships/image" Target="../media/image20.png"/><Relationship Id="rId17" Type="http://schemas.openxmlformats.org/officeDocument/2006/relationships/slide" Target="slide39.xml"/><Relationship Id="rId25" Type="http://schemas.microsoft.com/office/2007/relationships/hdphoto" Target="../media/hdphoto7.wdp"/><Relationship Id="rId33" Type="http://schemas.openxmlformats.org/officeDocument/2006/relationships/image" Target="../media/image65.png"/><Relationship Id="rId38" Type="http://schemas.openxmlformats.org/officeDocument/2006/relationships/slide" Target="slide2.xml"/><Relationship Id="rId2" Type="http://schemas.openxmlformats.org/officeDocument/2006/relationships/image" Target="../media/image51.jpeg"/><Relationship Id="rId16" Type="http://schemas.microsoft.com/office/2007/relationships/hdphoto" Target="../media/hdphoto4.wdp"/><Relationship Id="rId20" Type="http://schemas.openxmlformats.org/officeDocument/2006/relationships/slide" Target="slide31.xml"/><Relationship Id="rId29"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53.png"/><Relationship Id="rId11" Type="http://schemas.openxmlformats.org/officeDocument/2006/relationships/slide" Target="slide58.xml"/><Relationship Id="rId24" Type="http://schemas.openxmlformats.org/officeDocument/2006/relationships/image" Target="../media/image24.png"/><Relationship Id="rId32" Type="http://schemas.openxmlformats.org/officeDocument/2006/relationships/slide" Target="slide8.xml"/><Relationship Id="rId37" Type="http://schemas.microsoft.com/office/2007/relationships/hdphoto" Target="../media/hdphoto11.wdp"/><Relationship Id="rId40" Type="http://schemas.microsoft.com/office/2007/relationships/hdphoto" Target="../media/hdphoto12.wdp"/><Relationship Id="rId5" Type="http://schemas.openxmlformats.org/officeDocument/2006/relationships/image" Target="../media/image152.png"/><Relationship Id="rId15" Type="http://schemas.openxmlformats.org/officeDocument/2006/relationships/image" Target="../media/image8.png"/><Relationship Id="rId23" Type="http://schemas.openxmlformats.org/officeDocument/2006/relationships/slide" Target="slide25.xml"/><Relationship Id="rId28" Type="http://schemas.microsoft.com/office/2007/relationships/hdphoto" Target="../media/hdphoto8.wdp"/><Relationship Id="rId36" Type="http://schemas.openxmlformats.org/officeDocument/2006/relationships/image" Target="../media/image56.png"/><Relationship Id="rId10" Type="http://schemas.microsoft.com/office/2007/relationships/hdphoto" Target="../media/hdphoto2.wdp"/><Relationship Id="rId19" Type="http://schemas.microsoft.com/office/2007/relationships/hdphoto" Target="../media/hdphoto5.wdp"/><Relationship Id="rId31" Type="http://schemas.microsoft.com/office/2007/relationships/hdphoto" Target="../media/hdphoto9.wdp"/><Relationship Id="rId4" Type="http://schemas.openxmlformats.org/officeDocument/2006/relationships/image" Target="../media/image151.png"/><Relationship Id="rId9" Type="http://schemas.openxmlformats.org/officeDocument/2006/relationships/image" Target="../media/image19.png"/><Relationship Id="rId14" Type="http://schemas.openxmlformats.org/officeDocument/2006/relationships/slide" Target="slide43.xml"/><Relationship Id="rId22" Type="http://schemas.microsoft.com/office/2007/relationships/hdphoto" Target="../media/hdphoto6.wdp"/><Relationship Id="rId27" Type="http://schemas.openxmlformats.org/officeDocument/2006/relationships/image" Target="../media/image107.png"/><Relationship Id="rId30" Type="http://schemas.openxmlformats.org/officeDocument/2006/relationships/image" Target="../media/image75.png"/><Relationship Id="rId35" Type="http://schemas.openxmlformats.org/officeDocument/2006/relationships/slide" Target="slide3.xml"/><Relationship Id="rId8" Type="http://schemas.openxmlformats.org/officeDocument/2006/relationships/image" Target="../media/image4.png"/><Relationship Id="rId3" Type="http://schemas.openxmlformats.org/officeDocument/2006/relationships/image" Target="../media/image57.png"/></Relationships>
</file>

<file path=ppt/slides/_rels/slide48.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07.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12" Type="http://schemas.microsoft.com/office/2007/relationships/hdphoto" Target="../media/hdphoto3.wdp"/><Relationship Id="rId17" Type="http://schemas.openxmlformats.org/officeDocument/2006/relationships/image" Target="../media/image145.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 Id="rId2" Type="http://schemas.openxmlformats.org/officeDocument/2006/relationships/notesSlide" Target="../notesSlides/notesSlide10.xml"/><Relationship Id="rId16" Type="http://schemas.openxmlformats.org/officeDocument/2006/relationships/slide" Target="slide39.xml"/><Relationship Id="rId20" Type="http://schemas.openxmlformats.org/officeDocument/2006/relationships/image" Target="../media/image132.png"/><Relationship Id="rId29"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156.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40" Type="http://schemas.openxmlformats.org/officeDocument/2006/relationships/hyperlink" Target="https://rdrc.mnd.gov.tw/EditPage/?PageID=f585bef4-1e78-474b-8a55-04c29fe87a3b" TargetMode="External"/><Relationship Id="rId5" Type="http://schemas.openxmlformats.org/officeDocument/2006/relationships/image" Target="../media/image155.png"/><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57.png"/><Relationship Id="rId9" Type="http://schemas.microsoft.com/office/2007/relationships/hdphoto" Target="../media/hdphoto2.wdp"/><Relationship Id="rId14" Type="http://schemas.openxmlformats.org/officeDocument/2006/relationships/image" Target="../media/image8.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51.jpeg"/></Relationships>
</file>

<file path=ppt/slides/_rels/slide49.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45.png"/><Relationship Id="rId26" Type="http://schemas.openxmlformats.org/officeDocument/2006/relationships/slide" Target="slide18.xml"/><Relationship Id="rId39" Type="http://schemas.openxmlformats.org/officeDocument/2006/relationships/image" Target="../media/image46.png"/><Relationship Id="rId21" Type="http://schemas.openxmlformats.org/officeDocument/2006/relationships/image" Target="../media/image132.png"/><Relationship Id="rId34" Type="http://schemas.microsoft.com/office/2007/relationships/hdphoto" Target="../media/hdphoto10.wdp"/><Relationship Id="rId7" Type="http://schemas.openxmlformats.org/officeDocument/2006/relationships/hyperlink" Target="https://rdrc.mnd.gov.tw/EditPage/?PageID=1aa12f51-0d98-4cf4-87c3-bf114bd6965b" TargetMode="External"/><Relationship Id="rId12" Type="http://schemas.openxmlformats.org/officeDocument/2006/relationships/image" Target="../media/image20.png"/><Relationship Id="rId17" Type="http://schemas.openxmlformats.org/officeDocument/2006/relationships/slide" Target="slide39.xml"/><Relationship Id="rId25" Type="http://schemas.microsoft.com/office/2007/relationships/hdphoto" Target="../media/hdphoto7.wdp"/><Relationship Id="rId33" Type="http://schemas.openxmlformats.org/officeDocument/2006/relationships/image" Target="../media/image65.png"/><Relationship Id="rId38" Type="http://schemas.openxmlformats.org/officeDocument/2006/relationships/slide" Target="slide2.xml"/><Relationship Id="rId2" Type="http://schemas.openxmlformats.org/officeDocument/2006/relationships/notesSlide" Target="../notesSlides/notesSlide11.xml"/><Relationship Id="rId16" Type="http://schemas.microsoft.com/office/2007/relationships/hdphoto" Target="../media/hdphoto4.wdp"/><Relationship Id="rId20" Type="http://schemas.openxmlformats.org/officeDocument/2006/relationships/slide" Target="slide31.xml"/><Relationship Id="rId29"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slide" Target="slide58.xml"/><Relationship Id="rId24" Type="http://schemas.openxmlformats.org/officeDocument/2006/relationships/image" Target="../media/image24.png"/><Relationship Id="rId32" Type="http://schemas.openxmlformats.org/officeDocument/2006/relationships/slide" Target="slide8.xml"/><Relationship Id="rId37" Type="http://schemas.microsoft.com/office/2007/relationships/hdphoto" Target="../media/hdphoto11.wdp"/><Relationship Id="rId40" Type="http://schemas.microsoft.com/office/2007/relationships/hdphoto" Target="../media/hdphoto12.wdp"/><Relationship Id="rId5" Type="http://schemas.openxmlformats.org/officeDocument/2006/relationships/image" Target="../media/image157.png"/><Relationship Id="rId15" Type="http://schemas.openxmlformats.org/officeDocument/2006/relationships/image" Target="../media/image8.png"/><Relationship Id="rId23" Type="http://schemas.openxmlformats.org/officeDocument/2006/relationships/slide" Target="slide25.xml"/><Relationship Id="rId28" Type="http://schemas.microsoft.com/office/2007/relationships/hdphoto" Target="../media/hdphoto8.wdp"/><Relationship Id="rId36" Type="http://schemas.openxmlformats.org/officeDocument/2006/relationships/image" Target="../media/image56.png"/><Relationship Id="rId10" Type="http://schemas.microsoft.com/office/2007/relationships/hdphoto" Target="../media/hdphoto2.wdp"/><Relationship Id="rId19" Type="http://schemas.microsoft.com/office/2007/relationships/hdphoto" Target="../media/hdphoto5.wdp"/><Relationship Id="rId31" Type="http://schemas.microsoft.com/office/2007/relationships/hdphoto" Target="../media/hdphoto9.wdp"/><Relationship Id="rId4" Type="http://schemas.openxmlformats.org/officeDocument/2006/relationships/image" Target="../media/image57.png"/><Relationship Id="rId9" Type="http://schemas.openxmlformats.org/officeDocument/2006/relationships/image" Target="../media/image19.png"/><Relationship Id="rId14" Type="http://schemas.openxmlformats.org/officeDocument/2006/relationships/slide" Target="slide43.xml"/><Relationship Id="rId22" Type="http://schemas.microsoft.com/office/2007/relationships/hdphoto" Target="../media/hdphoto6.wdp"/><Relationship Id="rId27" Type="http://schemas.openxmlformats.org/officeDocument/2006/relationships/image" Target="../media/image107.png"/><Relationship Id="rId30" Type="http://schemas.openxmlformats.org/officeDocument/2006/relationships/image" Target="../media/image75.png"/><Relationship Id="rId35" Type="http://schemas.openxmlformats.org/officeDocument/2006/relationships/slide" Target="slide3.xml"/><Relationship Id="rId8" Type="http://schemas.openxmlformats.org/officeDocument/2006/relationships/image" Target="../media/image4.png"/><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3" Type="http://schemas.openxmlformats.org/officeDocument/2006/relationships/slide" Target="slide39.xml"/><Relationship Id="rId18" Type="http://schemas.microsoft.com/office/2007/relationships/hdphoto" Target="../media/hdphoto6.wdp"/><Relationship Id="rId26" Type="http://schemas.openxmlformats.org/officeDocument/2006/relationships/image" Target="../media/image26.png"/><Relationship Id="rId21" Type="http://schemas.microsoft.com/office/2007/relationships/hdphoto" Target="../media/hdphoto7.wdp"/><Relationship Id="rId34" Type="http://schemas.openxmlformats.org/officeDocument/2006/relationships/slide" Target="slide2.xml"/><Relationship Id="rId7" Type="http://schemas.openxmlformats.org/officeDocument/2006/relationships/slide" Target="slide58.xml"/><Relationship Id="rId12" Type="http://schemas.microsoft.com/office/2007/relationships/hdphoto" Target="../media/hdphoto4.wdp"/><Relationship Id="rId17" Type="http://schemas.openxmlformats.org/officeDocument/2006/relationships/image" Target="../media/image23.png"/><Relationship Id="rId25" Type="http://schemas.openxmlformats.org/officeDocument/2006/relationships/slide" Target="slide14.xml"/><Relationship Id="rId33" Type="http://schemas.microsoft.com/office/2007/relationships/hdphoto" Target="../media/hdphoto11.wdp"/><Relationship Id="rId2" Type="http://schemas.openxmlformats.org/officeDocument/2006/relationships/image" Target="../media/image33.jpeg"/><Relationship Id="rId16" Type="http://schemas.openxmlformats.org/officeDocument/2006/relationships/slide" Target="slide31.xml"/><Relationship Id="rId20" Type="http://schemas.openxmlformats.org/officeDocument/2006/relationships/image" Target="../media/image24.png"/><Relationship Id="rId29"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1.png"/><Relationship Id="rId24" Type="http://schemas.microsoft.com/office/2007/relationships/hdphoto" Target="../media/hdphoto8.wdp"/><Relationship Id="rId32" Type="http://schemas.openxmlformats.org/officeDocument/2006/relationships/image" Target="../media/image15.png"/><Relationship Id="rId37" Type="http://schemas.openxmlformats.org/officeDocument/2006/relationships/image" Target="../media/image48.png"/><Relationship Id="rId5" Type="http://schemas.openxmlformats.org/officeDocument/2006/relationships/image" Target="../media/image19.png"/><Relationship Id="rId15" Type="http://schemas.microsoft.com/office/2007/relationships/hdphoto" Target="../media/hdphoto5.wdp"/><Relationship Id="rId23" Type="http://schemas.openxmlformats.org/officeDocument/2006/relationships/image" Target="../media/image25.png"/><Relationship Id="rId28" Type="http://schemas.openxmlformats.org/officeDocument/2006/relationships/slide" Target="slide8.xml"/><Relationship Id="rId36" Type="http://schemas.microsoft.com/office/2007/relationships/hdphoto" Target="../media/hdphoto12.wdp"/><Relationship Id="rId10" Type="http://schemas.openxmlformats.org/officeDocument/2006/relationships/slide" Target="slide43.xml"/><Relationship Id="rId19" Type="http://schemas.openxmlformats.org/officeDocument/2006/relationships/slide" Target="slide25.xml"/><Relationship Id="rId31" Type="http://schemas.openxmlformats.org/officeDocument/2006/relationships/slide" Target="slide3.xml"/><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22.png"/><Relationship Id="rId22" Type="http://schemas.openxmlformats.org/officeDocument/2006/relationships/slide" Target="slide18.xml"/><Relationship Id="rId27" Type="http://schemas.microsoft.com/office/2007/relationships/hdphoto" Target="../media/hdphoto9.wdp"/><Relationship Id="rId30" Type="http://schemas.microsoft.com/office/2007/relationships/hdphoto" Target="../media/hdphoto10.wdp"/><Relationship Id="rId35" Type="http://schemas.openxmlformats.org/officeDocument/2006/relationships/image" Target="../media/image46.png"/><Relationship Id="rId8" Type="http://schemas.openxmlformats.org/officeDocument/2006/relationships/image" Target="../media/image20.png"/><Relationship Id="rId3" Type="http://schemas.openxmlformats.org/officeDocument/2006/relationships/image" Target="../media/image47.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9.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161.png"/><Relationship Id="rId4" Type="http://schemas.openxmlformats.org/officeDocument/2006/relationships/image" Target="../media/image160.png"/></Relationships>
</file>

<file path=ppt/slides/_rels/slide51.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slide" Target="slide39.xml"/><Relationship Id="rId26" Type="http://schemas.microsoft.com/office/2007/relationships/hdphoto" Target="../media/hdphoto7.wdp"/><Relationship Id="rId39" Type="http://schemas.openxmlformats.org/officeDocument/2006/relationships/slide" Target="slide2.xml"/><Relationship Id="rId21" Type="http://schemas.openxmlformats.org/officeDocument/2006/relationships/slide" Target="slide31.xml"/><Relationship Id="rId34" Type="http://schemas.openxmlformats.org/officeDocument/2006/relationships/image" Target="../media/image65.png"/><Relationship Id="rId7" Type="http://schemas.microsoft.com/office/2007/relationships/hdphoto" Target="../media/hdphoto21.wdp"/><Relationship Id="rId2" Type="http://schemas.openxmlformats.org/officeDocument/2006/relationships/image" Target="../media/image51.jpeg"/><Relationship Id="rId16" Type="http://schemas.openxmlformats.org/officeDocument/2006/relationships/image" Target="../media/image8.png"/><Relationship Id="rId20" Type="http://schemas.microsoft.com/office/2007/relationships/hdphoto" Target="../media/hdphoto5.wdp"/><Relationship Id="rId29" Type="http://schemas.microsoft.com/office/2007/relationships/hdphoto" Target="../media/hdphoto8.wdp"/><Relationship Id="rId41"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image" Target="../media/image164.png"/><Relationship Id="rId11" Type="http://schemas.microsoft.com/office/2007/relationships/hdphoto" Target="../media/hdphoto2.wdp"/><Relationship Id="rId24" Type="http://schemas.openxmlformats.org/officeDocument/2006/relationships/slide" Target="slide25.xml"/><Relationship Id="rId32" Type="http://schemas.microsoft.com/office/2007/relationships/hdphoto" Target="../media/hdphoto9.wdp"/><Relationship Id="rId37" Type="http://schemas.openxmlformats.org/officeDocument/2006/relationships/image" Target="../media/image56.png"/><Relationship Id="rId40" Type="http://schemas.openxmlformats.org/officeDocument/2006/relationships/image" Target="../media/image46.png"/><Relationship Id="rId5" Type="http://schemas.openxmlformats.org/officeDocument/2006/relationships/image" Target="../media/image163.png"/><Relationship Id="rId15" Type="http://schemas.openxmlformats.org/officeDocument/2006/relationships/slide" Target="slide43.xml"/><Relationship Id="rId23" Type="http://schemas.microsoft.com/office/2007/relationships/hdphoto" Target="../media/hdphoto6.wdp"/><Relationship Id="rId28" Type="http://schemas.openxmlformats.org/officeDocument/2006/relationships/image" Target="../media/image107.png"/><Relationship Id="rId36" Type="http://schemas.openxmlformats.org/officeDocument/2006/relationships/slide" Target="slide3.xml"/><Relationship Id="rId10" Type="http://schemas.openxmlformats.org/officeDocument/2006/relationships/image" Target="../media/image19.png"/><Relationship Id="rId19" Type="http://schemas.openxmlformats.org/officeDocument/2006/relationships/image" Target="../media/image145.png"/><Relationship Id="rId31" Type="http://schemas.openxmlformats.org/officeDocument/2006/relationships/image" Target="../media/image75.png"/><Relationship Id="rId4" Type="http://schemas.openxmlformats.org/officeDocument/2006/relationships/image" Target="../media/image162.png"/><Relationship Id="rId9" Type="http://schemas.openxmlformats.org/officeDocument/2006/relationships/image" Target="../media/image4.png"/><Relationship Id="rId14" Type="http://schemas.microsoft.com/office/2007/relationships/hdphoto" Target="../media/hdphoto3.wdp"/><Relationship Id="rId22" Type="http://schemas.openxmlformats.org/officeDocument/2006/relationships/image" Target="../media/image132.png"/><Relationship Id="rId27" Type="http://schemas.openxmlformats.org/officeDocument/2006/relationships/slide" Target="slide18.xml"/><Relationship Id="rId30" Type="http://schemas.openxmlformats.org/officeDocument/2006/relationships/slide" Target="slide14.xml"/><Relationship Id="rId35" Type="http://schemas.microsoft.com/office/2007/relationships/hdphoto" Target="../media/hdphoto10.wdp"/><Relationship Id="rId8" Type="http://schemas.openxmlformats.org/officeDocument/2006/relationships/image" Target="../media/image153.png"/><Relationship Id="rId3" Type="http://schemas.openxmlformats.org/officeDocument/2006/relationships/image" Target="../media/image57.png"/><Relationship Id="rId12" Type="http://schemas.openxmlformats.org/officeDocument/2006/relationships/slide" Target="slide58.xml"/><Relationship Id="rId17" Type="http://schemas.microsoft.com/office/2007/relationships/hdphoto" Target="../media/hdphoto4.wdp"/><Relationship Id="rId25" Type="http://schemas.openxmlformats.org/officeDocument/2006/relationships/image" Target="../media/image24.png"/><Relationship Id="rId33" Type="http://schemas.openxmlformats.org/officeDocument/2006/relationships/slide" Target="slide8.xml"/><Relationship Id="rId38" Type="http://schemas.microsoft.com/office/2007/relationships/hdphoto" Target="../media/hdphoto11.wdp"/></Relationships>
</file>

<file path=ppt/slides/_rels/slide52.xml.rels><?xml version="1.0" encoding="UTF-8" standalone="yes"?>
<Relationships xmlns="http://schemas.openxmlformats.org/package/2006/relationships"><Relationship Id="rId13" Type="http://schemas.openxmlformats.org/officeDocument/2006/relationships/slide" Target="slide43.xml"/><Relationship Id="rId18" Type="http://schemas.microsoft.com/office/2007/relationships/hdphoto" Target="../media/hdphoto5.wdp"/><Relationship Id="rId26" Type="http://schemas.openxmlformats.org/officeDocument/2006/relationships/image" Target="../media/image107.png"/><Relationship Id="rId39" Type="http://schemas.microsoft.com/office/2007/relationships/hdphoto" Target="../media/hdphoto12.wdp"/><Relationship Id="rId21" Type="http://schemas.microsoft.com/office/2007/relationships/hdphoto" Target="../media/hdphoto6.wdp"/><Relationship Id="rId34" Type="http://schemas.openxmlformats.org/officeDocument/2006/relationships/slide" Target="slide3.xml"/><Relationship Id="rId7" Type="http://schemas.openxmlformats.org/officeDocument/2006/relationships/image" Target="../media/image4.png"/><Relationship Id="rId12" Type="http://schemas.microsoft.com/office/2007/relationships/hdphoto" Target="../media/hdphoto3.wdp"/><Relationship Id="rId17" Type="http://schemas.openxmlformats.org/officeDocument/2006/relationships/image" Target="../media/image145.png"/><Relationship Id="rId25" Type="http://schemas.openxmlformats.org/officeDocument/2006/relationships/slide" Target="slide18.xml"/><Relationship Id="rId33" Type="http://schemas.microsoft.com/office/2007/relationships/hdphoto" Target="../media/hdphoto10.wdp"/><Relationship Id="rId38" Type="http://schemas.openxmlformats.org/officeDocument/2006/relationships/image" Target="../media/image46.png"/><Relationship Id="rId2" Type="http://schemas.openxmlformats.org/officeDocument/2006/relationships/image" Target="../media/image51.jpeg"/><Relationship Id="rId16" Type="http://schemas.openxmlformats.org/officeDocument/2006/relationships/slide" Target="slide39.xml"/><Relationship Id="rId20" Type="http://schemas.openxmlformats.org/officeDocument/2006/relationships/image" Target="../media/image132.png"/><Relationship Id="rId29"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166.png"/><Relationship Id="rId11" Type="http://schemas.openxmlformats.org/officeDocument/2006/relationships/image" Target="../media/image20.png"/><Relationship Id="rId24" Type="http://schemas.microsoft.com/office/2007/relationships/hdphoto" Target="../media/hdphoto7.wdp"/><Relationship Id="rId32" Type="http://schemas.openxmlformats.org/officeDocument/2006/relationships/image" Target="../media/image65.png"/><Relationship Id="rId37" Type="http://schemas.openxmlformats.org/officeDocument/2006/relationships/slide" Target="slide2.xml"/><Relationship Id="rId40" Type="http://schemas.openxmlformats.org/officeDocument/2006/relationships/image" Target="../media/image167.png"/><Relationship Id="rId5" Type="http://schemas.microsoft.com/office/2007/relationships/hdphoto" Target="../media/hdphoto22.wdp"/><Relationship Id="rId15" Type="http://schemas.microsoft.com/office/2007/relationships/hdphoto" Target="../media/hdphoto4.wdp"/><Relationship Id="rId23" Type="http://schemas.openxmlformats.org/officeDocument/2006/relationships/image" Target="../media/image24.png"/><Relationship Id="rId28" Type="http://schemas.openxmlformats.org/officeDocument/2006/relationships/slide" Target="slide14.xml"/><Relationship Id="rId36" Type="http://schemas.microsoft.com/office/2007/relationships/hdphoto" Target="../media/hdphoto11.wdp"/><Relationship Id="rId10" Type="http://schemas.openxmlformats.org/officeDocument/2006/relationships/slide" Target="slide58.xml"/><Relationship Id="rId19" Type="http://schemas.openxmlformats.org/officeDocument/2006/relationships/slide" Target="slide31.xml"/><Relationship Id="rId31" Type="http://schemas.openxmlformats.org/officeDocument/2006/relationships/slide" Target="slide8.xml"/><Relationship Id="rId4" Type="http://schemas.openxmlformats.org/officeDocument/2006/relationships/image" Target="../media/image165.png"/><Relationship Id="rId9" Type="http://schemas.microsoft.com/office/2007/relationships/hdphoto" Target="../media/hdphoto2.wdp"/><Relationship Id="rId14" Type="http://schemas.openxmlformats.org/officeDocument/2006/relationships/image" Target="../media/image8.png"/><Relationship Id="rId22" Type="http://schemas.openxmlformats.org/officeDocument/2006/relationships/slide" Target="slide25.xml"/><Relationship Id="rId27" Type="http://schemas.microsoft.com/office/2007/relationships/hdphoto" Target="../media/hdphoto8.wdp"/><Relationship Id="rId30" Type="http://schemas.microsoft.com/office/2007/relationships/hdphoto" Target="../media/hdphoto9.wdp"/><Relationship Id="rId35" Type="http://schemas.openxmlformats.org/officeDocument/2006/relationships/image" Target="../media/image56.png"/><Relationship Id="rId8" Type="http://schemas.openxmlformats.org/officeDocument/2006/relationships/image" Target="../media/image19.png"/><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45.png"/><Relationship Id="rId26" Type="http://schemas.openxmlformats.org/officeDocument/2006/relationships/slide" Target="slide18.xml"/><Relationship Id="rId39" Type="http://schemas.openxmlformats.org/officeDocument/2006/relationships/image" Target="../media/image46.png"/><Relationship Id="rId21" Type="http://schemas.openxmlformats.org/officeDocument/2006/relationships/image" Target="../media/image132.png"/><Relationship Id="rId34" Type="http://schemas.microsoft.com/office/2007/relationships/hdphoto" Target="../media/hdphoto10.wdp"/><Relationship Id="rId7" Type="http://schemas.microsoft.com/office/2007/relationships/hdphoto" Target="../media/hdphoto23.wdp"/><Relationship Id="rId12" Type="http://schemas.openxmlformats.org/officeDocument/2006/relationships/image" Target="../media/image20.png"/><Relationship Id="rId17" Type="http://schemas.openxmlformats.org/officeDocument/2006/relationships/slide" Target="slide39.xml"/><Relationship Id="rId25" Type="http://schemas.microsoft.com/office/2007/relationships/hdphoto" Target="../media/hdphoto7.wdp"/><Relationship Id="rId33" Type="http://schemas.openxmlformats.org/officeDocument/2006/relationships/image" Target="../media/image65.png"/><Relationship Id="rId38" Type="http://schemas.openxmlformats.org/officeDocument/2006/relationships/slide" Target="slide2.xml"/><Relationship Id="rId2" Type="http://schemas.openxmlformats.org/officeDocument/2006/relationships/image" Target="../media/image51.jpeg"/><Relationship Id="rId16" Type="http://schemas.microsoft.com/office/2007/relationships/hdphoto" Target="../media/hdphoto4.wdp"/><Relationship Id="rId20" Type="http://schemas.openxmlformats.org/officeDocument/2006/relationships/slide" Target="slide31.xml"/><Relationship Id="rId29"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slide" Target="slide58.xml"/><Relationship Id="rId24" Type="http://schemas.openxmlformats.org/officeDocument/2006/relationships/image" Target="../media/image24.png"/><Relationship Id="rId32" Type="http://schemas.openxmlformats.org/officeDocument/2006/relationships/slide" Target="slide8.xml"/><Relationship Id="rId37" Type="http://schemas.microsoft.com/office/2007/relationships/hdphoto" Target="../media/hdphoto11.wdp"/><Relationship Id="rId40" Type="http://schemas.microsoft.com/office/2007/relationships/hdphoto" Target="../media/hdphoto12.wdp"/><Relationship Id="rId5" Type="http://schemas.openxmlformats.org/officeDocument/2006/relationships/image" Target="../media/image169.png"/><Relationship Id="rId15" Type="http://schemas.openxmlformats.org/officeDocument/2006/relationships/image" Target="../media/image8.png"/><Relationship Id="rId23" Type="http://schemas.openxmlformats.org/officeDocument/2006/relationships/slide" Target="slide25.xml"/><Relationship Id="rId28" Type="http://schemas.microsoft.com/office/2007/relationships/hdphoto" Target="../media/hdphoto8.wdp"/><Relationship Id="rId36" Type="http://schemas.openxmlformats.org/officeDocument/2006/relationships/image" Target="../media/image56.png"/><Relationship Id="rId10" Type="http://schemas.microsoft.com/office/2007/relationships/hdphoto" Target="../media/hdphoto2.wdp"/><Relationship Id="rId19" Type="http://schemas.microsoft.com/office/2007/relationships/hdphoto" Target="../media/hdphoto5.wdp"/><Relationship Id="rId31" Type="http://schemas.microsoft.com/office/2007/relationships/hdphoto" Target="../media/hdphoto9.wdp"/><Relationship Id="rId4" Type="http://schemas.openxmlformats.org/officeDocument/2006/relationships/image" Target="../media/image168.png"/><Relationship Id="rId9" Type="http://schemas.openxmlformats.org/officeDocument/2006/relationships/image" Target="../media/image19.png"/><Relationship Id="rId14" Type="http://schemas.openxmlformats.org/officeDocument/2006/relationships/slide" Target="slide43.xml"/><Relationship Id="rId22" Type="http://schemas.microsoft.com/office/2007/relationships/hdphoto" Target="../media/hdphoto6.wdp"/><Relationship Id="rId27" Type="http://schemas.openxmlformats.org/officeDocument/2006/relationships/image" Target="../media/image107.png"/><Relationship Id="rId30" Type="http://schemas.openxmlformats.org/officeDocument/2006/relationships/image" Target="../media/image75.png"/><Relationship Id="rId35" Type="http://schemas.openxmlformats.org/officeDocument/2006/relationships/slide" Target="slide3.xml"/><Relationship Id="rId8" Type="http://schemas.openxmlformats.org/officeDocument/2006/relationships/image" Target="../media/image4.png"/><Relationship Id="rId3" Type="http://schemas.openxmlformats.org/officeDocument/2006/relationships/image" Target="../media/image57.png"/></Relationships>
</file>

<file path=ppt/slides/_rels/slide54.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132.png"/><Relationship Id="rId26" Type="http://schemas.openxmlformats.org/officeDocument/2006/relationships/slide" Target="slide14.xml"/><Relationship Id="rId39" Type="http://schemas.openxmlformats.org/officeDocument/2006/relationships/image" Target="../media/image172.png"/><Relationship Id="rId21" Type="http://schemas.openxmlformats.org/officeDocument/2006/relationships/image" Target="../media/image24.png"/><Relationship Id="rId34" Type="http://schemas.microsoft.com/office/2007/relationships/hdphoto" Target="../media/hdphoto11.wdp"/><Relationship Id="rId42" Type="http://schemas.openxmlformats.org/officeDocument/2006/relationships/image" Target="../media/image174.png"/><Relationship Id="rId7" Type="http://schemas.microsoft.com/office/2007/relationships/hdphoto" Target="../media/hdphoto2.wdp"/><Relationship Id="rId2" Type="http://schemas.openxmlformats.org/officeDocument/2006/relationships/notesSlide" Target="../notesSlides/notesSlide12.xml"/><Relationship Id="rId16" Type="http://schemas.microsoft.com/office/2007/relationships/hdphoto" Target="../media/hdphoto5.wdp"/><Relationship Id="rId20" Type="http://schemas.openxmlformats.org/officeDocument/2006/relationships/slide" Target="slide25.xml"/><Relationship Id="rId29" Type="http://schemas.openxmlformats.org/officeDocument/2006/relationships/slide" Target="slide8.xml"/><Relationship Id="rId41" Type="http://schemas.openxmlformats.org/officeDocument/2006/relationships/hyperlink" Target="https://www.edu.tw/1013/News2.aspx?n=C9BA5EB0E4BCDCC7&amp;sms=FDEE2FA5AD465605" TargetMode="Externa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slide" Target="slide43.xml"/><Relationship Id="rId24" Type="http://schemas.openxmlformats.org/officeDocument/2006/relationships/image" Target="../media/image107.png"/><Relationship Id="rId32" Type="http://schemas.openxmlformats.org/officeDocument/2006/relationships/slide" Target="slide3.xml"/><Relationship Id="rId37" Type="http://schemas.microsoft.com/office/2007/relationships/hdphoto" Target="../media/hdphoto12.wdp"/><Relationship Id="rId40" Type="http://schemas.openxmlformats.org/officeDocument/2006/relationships/image" Target="../media/image173.png"/><Relationship Id="rId5" Type="http://schemas.openxmlformats.org/officeDocument/2006/relationships/image" Target="../media/image4.png"/><Relationship Id="rId15" Type="http://schemas.openxmlformats.org/officeDocument/2006/relationships/image" Target="../media/image145.png"/><Relationship Id="rId23" Type="http://schemas.openxmlformats.org/officeDocument/2006/relationships/slide" Target="slide18.xml"/><Relationship Id="rId28" Type="http://schemas.microsoft.com/office/2007/relationships/hdphoto" Target="../media/hdphoto9.wdp"/><Relationship Id="rId36" Type="http://schemas.openxmlformats.org/officeDocument/2006/relationships/image" Target="../media/image46.png"/><Relationship Id="rId10" Type="http://schemas.microsoft.com/office/2007/relationships/hdphoto" Target="../media/hdphoto3.wdp"/><Relationship Id="rId19" Type="http://schemas.microsoft.com/office/2007/relationships/hdphoto" Target="../media/hdphoto6.wdp"/><Relationship Id="rId31" Type="http://schemas.microsoft.com/office/2007/relationships/hdphoto" Target="../media/hdphoto10.wdp"/><Relationship Id="rId4" Type="http://schemas.openxmlformats.org/officeDocument/2006/relationships/image" Target="../media/image57.png"/><Relationship Id="rId9" Type="http://schemas.openxmlformats.org/officeDocument/2006/relationships/image" Target="../media/image20.png"/><Relationship Id="rId14" Type="http://schemas.openxmlformats.org/officeDocument/2006/relationships/slide" Target="slide39.xml"/><Relationship Id="rId22" Type="http://schemas.microsoft.com/office/2007/relationships/hdphoto" Target="../media/hdphoto7.wdp"/><Relationship Id="rId27" Type="http://schemas.openxmlformats.org/officeDocument/2006/relationships/image" Target="../media/image75.png"/><Relationship Id="rId30" Type="http://schemas.openxmlformats.org/officeDocument/2006/relationships/image" Target="../media/image65.png"/><Relationship Id="rId35" Type="http://schemas.openxmlformats.org/officeDocument/2006/relationships/slide" Target="slide2.xml"/><Relationship Id="rId8" Type="http://schemas.openxmlformats.org/officeDocument/2006/relationships/slide" Target="slide58.xml"/><Relationship Id="rId3" Type="http://schemas.openxmlformats.org/officeDocument/2006/relationships/image" Target="../media/image51.jpeg"/><Relationship Id="rId12" Type="http://schemas.openxmlformats.org/officeDocument/2006/relationships/image" Target="../media/image8.png"/><Relationship Id="rId17" Type="http://schemas.openxmlformats.org/officeDocument/2006/relationships/slide" Target="slide31.xml"/><Relationship Id="rId25" Type="http://schemas.microsoft.com/office/2007/relationships/hdphoto" Target="../media/hdphoto8.wdp"/><Relationship Id="rId33" Type="http://schemas.openxmlformats.org/officeDocument/2006/relationships/image" Target="../media/image56.png"/><Relationship Id="rId38" Type="http://schemas.openxmlformats.org/officeDocument/2006/relationships/image" Target="../media/image171.png"/></Relationships>
</file>

<file path=ppt/slides/_rels/slide55.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145.png"/><Relationship Id="rId26" Type="http://schemas.openxmlformats.org/officeDocument/2006/relationships/slide" Target="slide18.xml"/><Relationship Id="rId39" Type="http://schemas.openxmlformats.org/officeDocument/2006/relationships/image" Target="../media/image46.png"/><Relationship Id="rId21" Type="http://schemas.openxmlformats.org/officeDocument/2006/relationships/image" Target="../media/image132.png"/><Relationship Id="rId34" Type="http://schemas.microsoft.com/office/2007/relationships/hdphoto" Target="../media/hdphoto10.wdp"/><Relationship Id="rId7" Type="http://schemas.microsoft.com/office/2007/relationships/hdphoto" Target="../media/hdphoto24.wdp"/><Relationship Id="rId12" Type="http://schemas.openxmlformats.org/officeDocument/2006/relationships/image" Target="../media/image20.png"/><Relationship Id="rId17" Type="http://schemas.openxmlformats.org/officeDocument/2006/relationships/slide" Target="slide39.xml"/><Relationship Id="rId25" Type="http://schemas.microsoft.com/office/2007/relationships/hdphoto" Target="../media/hdphoto7.wdp"/><Relationship Id="rId33" Type="http://schemas.openxmlformats.org/officeDocument/2006/relationships/image" Target="../media/image65.png"/><Relationship Id="rId38" Type="http://schemas.openxmlformats.org/officeDocument/2006/relationships/slide" Target="slide2.xml"/><Relationship Id="rId2" Type="http://schemas.openxmlformats.org/officeDocument/2006/relationships/image" Target="../media/image51.jpeg"/><Relationship Id="rId16" Type="http://schemas.microsoft.com/office/2007/relationships/hdphoto" Target="../media/hdphoto4.wdp"/><Relationship Id="rId20" Type="http://schemas.openxmlformats.org/officeDocument/2006/relationships/slide" Target="slide31.xml"/><Relationship Id="rId29"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77.png"/><Relationship Id="rId11" Type="http://schemas.openxmlformats.org/officeDocument/2006/relationships/slide" Target="slide58.xml"/><Relationship Id="rId24" Type="http://schemas.openxmlformats.org/officeDocument/2006/relationships/image" Target="../media/image24.png"/><Relationship Id="rId32" Type="http://schemas.openxmlformats.org/officeDocument/2006/relationships/slide" Target="slide8.xml"/><Relationship Id="rId37" Type="http://schemas.microsoft.com/office/2007/relationships/hdphoto" Target="../media/hdphoto11.wdp"/><Relationship Id="rId40" Type="http://schemas.microsoft.com/office/2007/relationships/hdphoto" Target="../media/hdphoto12.wdp"/><Relationship Id="rId5" Type="http://schemas.openxmlformats.org/officeDocument/2006/relationships/image" Target="../media/image176.png"/><Relationship Id="rId15" Type="http://schemas.openxmlformats.org/officeDocument/2006/relationships/image" Target="../media/image8.png"/><Relationship Id="rId23" Type="http://schemas.openxmlformats.org/officeDocument/2006/relationships/slide" Target="slide25.xml"/><Relationship Id="rId28" Type="http://schemas.microsoft.com/office/2007/relationships/hdphoto" Target="../media/hdphoto8.wdp"/><Relationship Id="rId36" Type="http://schemas.openxmlformats.org/officeDocument/2006/relationships/image" Target="../media/image56.png"/><Relationship Id="rId10" Type="http://schemas.microsoft.com/office/2007/relationships/hdphoto" Target="../media/hdphoto2.wdp"/><Relationship Id="rId19" Type="http://schemas.microsoft.com/office/2007/relationships/hdphoto" Target="../media/hdphoto5.wdp"/><Relationship Id="rId31" Type="http://schemas.microsoft.com/office/2007/relationships/hdphoto" Target="../media/hdphoto9.wdp"/><Relationship Id="rId4" Type="http://schemas.openxmlformats.org/officeDocument/2006/relationships/image" Target="../media/image175.png"/><Relationship Id="rId9" Type="http://schemas.openxmlformats.org/officeDocument/2006/relationships/image" Target="../media/image19.png"/><Relationship Id="rId14" Type="http://schemas.openxmlformats.org/officeDocument/2006/relationships/slide" Target="slide43.xml"/><Relationship Id="rId22" Type="http://schemas.microsoft.com/office/2007/relationships/hdphoto" Target="../media/hdphoto6.wdp"/><Relationship Id="rId27" Type="http://schemas.openxmlformats.org/officeDocument/2006/relationships/image" Target="../media/image107.png"/><Relationship Id="rId30" Type="http://schemas.openxmlformats.org/officeDocument/2006/relationships/image" Target="../media/image75.png"/><Relationship Id="rId35" Type="http://schemas.openxmlformats.org/officeDocument/2006/relationships/slide" Target="slide3.xml"/><Relationship Id="rId8" Type="http://schemas.openxmlformats.org/officeDocument/2006/relationships/image" Target="../media/image4.png"/><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3" Type="http://schemas.openxmlformats.org/officeDocument/2006/relationships/image" Target="../media/image185.png"/><Relationship Id="rId18" Type="http://schemas.openxmlformats.org/officeDocument/2006/relationships/slide" Target="slide58.xml"/><Relationship Id="rId26" Type="http://schemas.microsoft.com/office/2007/relationships/hdphoto" Target="../media/hdphoto5.wdp"/><Relationship Id="rId39" Type="http://schemas.openxmlformats.org/officeDocument/2006/relationships/slide" Target="slide8.xml"/><Relationship Id="rId21" Type="http://schemas.openxmlformats.org/officeDocument/2006/relationships/slide" Target="slide43.xml"/><Relationship Id="rId34" Type="http://schemas.openxmlformats.org/officeDocument/2006/relationships/image" Target="../media/image107.png"/><Relationship Id="rId42" Type="http://schemas.openxmlformats.org/officeDocument/2006/relationships/slide" Target="slide3.xml"/><Relationship Id="rId47" Type="http://schemas.microsoft.com/office/2007/relationships/hdphoto" Target="../media/hdphoto12.wdp"/><Relationship Id="rId7" Type="http://schemas.openxmlformats.org/officeDocument/2006/relationships/hyperlink" Target="https://www.commonapp.org/" TargetMode="External"/><Relationship Id="rId2" Type="http://schemas.openxmlformats.org/officeDocument/2006/relationships/image" Target="../media/image51.jpeg"/><Relationship Id="rId16" Type="http://schemas.openxmlformats.org/officeDocument/2006/relationships/image" Target="../media/image19.png"/><Relationship Id="rId29" Type="http://schemas.microsoft.com/office/2007/relationships/hdphoto" Target="../media/hdphoto6.wdp"/><Relationship Id="rId1" Type="http://schemas.openxmlformats.org/officeDocument/2006/relationships/slideLayout" Target="../slideLayouts/slideLayout1.xml"/><Relationship Id="rId6" Type="http://schemas.openxmlformats.org/officeDocument/2006/relationships/image" Target="../media/image180.png"/><Relationship Id="rId11" Type="http://schemas.openxmlformats.org/officeDocument/2006/relationships/image" Target="../media/image183.png"/><Relationship Id="rId24" Type="http://schemas.openxmlformats.org/officeDocument/2006/relationships/slide" Target="slide39.xml"/><Relationship Id="rId32" Type="http://schemas.microsoft.com/office/2007/relationships/hdphoto" Target="../media/hdphoto7.wdp"/><Relationship Id="rId37" Type="http://schemas.openxmlformats.org/officeDocument/2006/relationships/image" Target="../media/image75.png"/><Relationship Id="rId40" Type="http://schemas.openxmlformats.org/officeDocument/2006/relationships/image" Target="../media/image65.png"/><Relationship Id="rId45" Type="http://schemas.openxmlformats.org/officeDocument/2006/relationships/slide" Target="slide2.xml"/><Relationship Id="rId5" Type="http://schemas.openxmlformats.org/officeDocument/2006/relationships/image" Target="../media/image179.png"/><Relationship Id="rId15" Type="http://schemas.openxmlformats.org/officeDocument/2006/relationships/image" Target="../media/image4.png"/><Relationship Id="rId23" Type="http://schemas.microsoft.com/office/2007/relationships/hdphoto" Target="../media/hdphoto4.wdp"/><Relationship Id="rId28" Type="http://schemas.openxmlformats.org/officeDocument/2006/relationships/image" Target="../media/image132.png"/><Relationship Id="rId36" Type="http://schemas.openxmlformats.org/officeDocument/2006/relationships/slide" Target="slide14.xml"/><Relationship Id="rId10" Type="http://schemas.openxmlformats.org/officeDocument/2006/relationships/image" Target="../media/image182.png"/><Relationship Id="rId19" Type="http://schemas.openxmlformats.org/officeDocument/2006/relationships/image" Target="../media/image20.png"/><Relationship Id="rId31" Type="http://schemas.openxmlformats.org/officeDocument/2006/relationships/image" Target="../media/image24.png"/><Relationship Id="rId44" Type="http://schemas.microsoft.com/office/2007/relationships/hdphoto" Target="../media/hdphoto11.wdp"/><Relationship Id="rId4" Type="http://schemas.openxmlformats.org/officeDocument/2006/relationships/image" Target="../media/image178.png"/><Relationship Id="rId9" Type="http://schemas.openxmlformats.org/officeDocument/2006/relationships/image" Target="../media/image181.png"/><Relationship Id="rId14" Type="http://schemas.openxmlformats.org/officeDocument/2006/relationships/image" Target="../media/image186.png"/><Relationship Id="rId22" Type="http://schemas.openxmlformats.org/officeDocument/2006/relationships/image" Target="../media/image8.png"/><Relationship Id="rId27" Type="http://schemas.openxmlformats.org/officeDocument/2006/relationships/slide" Target="slide31.xml"/><Relationship Id="rId30" Type="http://schemas.openxmlformats.org/officeDocument/2006/relationships/slide" Target="slide25.xml"/><Relationship Id="rId35" Type="http://schemas.microsoft.com/office/2007/relationships/hdphoto" Target="../media/hdphoto8.wdp"/><Relationship Id="rId43" Type="http://schemas.openxmlformats.org/officeDocument/2006/relationships/image" Target="../media/image56.png"/><Relationship Id="rId8" Type="http://schemas.openxmlformats.org/officeDocument/2006/relationships/hyperlink" Target="https://www.ucas.com/" TargetMode="External"/><Relationship Id="rId3" Type="http://schemas.openxmlformats.org/officeDocument/2006/relationships/image" Target="../media/image57.png"/><Relationship Id="rId12" Type="http://schemas.openxmlformats.org/officeDocument/2006/relationships/image" Target="../media/image184.png"/><Relationship Id="rId17" Type="http://schemas.microsoft.com/office/2007/relationships/hdphoto" Target="../media/hdphoto2.wdp"/><Relationship Id="rId25" Type="http://schemas.openxmlformats.org/officeDocument/2006/relationships/image" Target="../media/image145.png"/><Relationship Id="rId33" Type="http://schemas.openxmlformats.org/officeDocument/2006/relationships/slide" Target="slide18.xml"/><Relationship Id="rId38" Type="http://schemas.microsoft.com/office/2007/relationships/hdphoto" Target="../media/hdphoto9.wdp"/><Relationship Id="rId46" Type="http://schemas.openxmlformats.org/officeDocument/2006/relationships/image" Target="../media/image46.png"/><Relationship Id="rId20" Type="http://schemas.microsoft.com/office/2007/relationships/hdphoto" Target="../media/hdphoto3.wdp"/><Relationship Id="rId41" Type="http://schemas.microsoft.com/office/2007/relationships/hdphoto" Target="../media/hdphoto10.wdp"/></Relationships>
</file>

<file path=ppt/slides/_rels/slide57.xml.rels><?xml version="1.0" encoding="UTF-8" standalone="yes"?>
<Relationships xmlns="http://schemas.openxmlformats.org/package/2006/relationships"><Relationship Id="rId13" Type="http://schemas.openxmlformats.org/officeDocument/2006/relationships/hyperlink" Target="https://www.studielink.nl/" TargetMode="External"/><Relationship Id="rId18" Type="http://schemas.microsoft.com/office/2007/relationships/hdphoto" Target="../media/hdphoto2.wdp"/><Relationship Id="rId26" Type="http://schemas.openxmlformats.org/officeDocument/2006/relationships/image" Target="../media/image145.png"/><Relationship Id="rId39" Type="http://schemas.microsoft.com/office/2007/relationships/hdphoto" Target="../media/hdphoto9.wdp"/><Relationship Id="rId21" Type="http://schemas.microsoft.com/office/2007/relationships/hdphoto" Target="../media/hdphoto3.wdp"/><Relationship Id="rId34" Type="http://schemas.openxmlformats.org/officeDocument/2006/relationships/slide" Target="slide18.xml"/><Relationship Id="rId42" Type="http://schemas.microsoft.com/office/2007/relationships/hdphoto" Target="../media/hdphoto10.wdp"/><Relationship Id="rId47" Type="http://schemas.openxmlformats.org/officeDocument/2006/relationships/image" Target="../media/image46.png"/><Relationship Id="rId7" Type="http://schemas.openxmlformats.org/officeDocument/2006/relationships/image" Target="../media/image189.jpeg"/><Relationship Id="rId2" Type="http://schemas.openxmlformats.org/officeDocument/2006/relationships/image" Target="../media/image51.jpeg"/><Relationship Id="rId16" Type="http://schemas.openxmlformats.org/officeDocument/2006/relationships/image" Target="../media/image4.png"/><Relationship Id="rId29"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88.png"/><Relationship Id="rId11" Type="http://schemas.openxmlformats.org/officeDocument/2006/relationships/image" Target="../media/image192.png"/><Relationship Id="rId24" Type="http://schemas.microsoft.com/office/2007/relationships/hdphoto" Target="../media/hdphoto4.wdp"/><Relationship Id="rId32" Type="http://schemas.openxmlformats.org/officeDocument/2006/relationships/image" Target="../media/image24.png"/><Relationship Id="rId37" Type="http://schemas.openxmlformats.org/officeDocument/2006/relationships/slide" Target="slide14.xml"/><Relationship Id="rId40" Type="http://schemas.openxmlformats.org/officeDocument/2006/relationships/slide" Target="slide8.xml"/><Relationship Id="rId45" Type="http://schemas.microsoft.com/office/2007/relationships/hdphoto" Target="../media/hdphoto11.wdp"/><Relationship Id="rId5" Type="http://schemas.openxmlformats.org/officeDocument/2006/relationships/image" Target="../media/image187.png"/><Relationship Id="rId15" Type="http://schemas.openxmlformats.org/officeDocument/2006/relationships/image" Target="../media/image195.png"/><Relationship Id="rId23" Type="http://schemas.openxmlformats.org/officeDocument/2006/relationships/image" Target="../media/image8.png"/><Relationship Id="rId28" Type="http://schemas.openxmlformats.org/officeDocument/2006/relationships/slide" Target="slide31.xml"/><Relationship Id="rId36" Type="http://schemas.microsoft.com/office/2007/relationships/hdphoto" Target="../media/hdphoto8.wdp"/><Relationship Id="rId10" Type="http://schemas.openxmlformats.org/officeDocument/2006/relationships/hyperlink" Target="https://hk.jpue.jp/" TargetMode="External"/><Relationship Id="rId19" Type="http://schemas.openxmlformats.org/officeDocument/2006/relationships/slide" Target="slide58.xml"/><Relationship Id="rId31" Type="http://schemas.openxmlformats.org/officeDocument/2006/relationships/slide" Target="slide25.xml"/><Relationship Id="rId44" Type="http://schemas.openxmlformats.org/officeDocument/2006/relationships/image" Target="../media/image56.png"/><Relationship Id="rId4" Type="http://schemas.openxmlformats.org/officeDocument/2006/relationships/hyperlink" Target="https://student.sl-cloud.nl/" TargetMode="External"/><Relationship Id="rId9" Type="http://schemas.openxmlformats.org/officeDocument/2006/relationships/image" Target="../media/image191.jpeg"/><Relationship Id="rId14" Type="http://schemas.openxmlformats.org/officeDocument/2006/relationships/image" Target="../media/image194.png"/><Relationship Id="rId22" Type="http://schemas.openxmlformats.org/officeDocument/2006/relationships/slide" Target="slide43.xml"/><Relationship Id="rId27" Type="http://schemas.microsoft.com/office/2007/relationships/hdphoto" Target="../media/hdphoto5.wdp"/><Relationship Id="rId30" Type="http://schemas.microsoft.com/office/2007/relationships/hdphoto" Target="../media/hdphoto6.wdp"/><Relationship Id="rId35" Type="http://schemas.openxmlformats.org/officeDocument/2006/relationships/image" Target="../media/image107.png"/><Relationship Id="rId43" Type="http://schemas.openxmlformats.org/officeDocument/2006/relationships/slide" Target="slide3.xml"/><Relationship Id="rId48" Type="http://schemas.microsoft.com/office/2007/relationships/hdphoto" Target="../media/hdphoto12.wdp"/><Relationship Id="rId8" Type="http://schemas.openxmlformats.org/officeDocument/2006/relationships/image" Target="../media/image190.png"/><Relationship Id="rId3" Type="http://schemas.openxmlformats.org/officeDocument/2006/relationships/image" Target="../media/image57.png"/><Relationship Id="rId12" Type="http://schemas.openxmlformats.org/officeDocument/2006/relationships/image" Target="../media/image193.png"/><Relationship Id="rId17" Type="http://schemas.openxmlformats.org/officeDocument/2006/relationships/image" Target="../media/image19.png"/><Relationship Id="rId25" Type="http://schemas.openxmlformats.org/officeDocument/2006/relationships/slide" Target="slide39.xml"/><Relationship Id="rId33" Type="http://schemas.microsoft.com/office/2007/relationships/hdphoto" Target="../media/hdphoto7.wdp"/><Relationship Id="rId38" Type="http://schemas.openxmlformats.org/officeDocument/2006/relationships/image" Target="../media/image75.png"/><Relationship Id="rId46" Type="http://schemas.openxmlformats.org/officeDocument/2006/relationships/slide" Target="slide2.xml"/><Relationship Id="rId20" Type="http://schemas.openxmlformats.org/officeDocument/2006/relationships/image" Target="../media/image20.png"/><Relationship Id="rId41"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96.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13" Type="http://schemas.openxmlformats.org/officeDocument/2006/relationships/image" Target="../media/image198.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107.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61.jpeg"/><Relationship Id="rId16" Type="http://schemas.openxmlformats.org/officeDocument/2006/relationships/image" Target="../media/image145.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hyperlink" Target="https://www.mol.gov.tw/1607/1632/1640/33215/post" TargetMode="External"/><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75.png"/><Relationship Id="rId36" Type="http://schemas.openxmlformats.org/officeDocument/2006/relationships/slide" Target="slide2.xml"/><Relationship Id="rId10" Type="http://schemas.openxmlformats.org/officeDocument/2006/relationships/image" Target="../media/image7.png"/><Relationship Id="rId19" Type="http://schemas.openxmlformats.org/officeDocument/2006/relationships/image" Target="../media/image132.png"/><Relationship Id="rId31" Type="http://schemas.openxmlformats.org/officeDocument/2006/relationships/image" Target="../media/image65.png"/><Relationship Id="rId4" Type="http://schemas.openxmlformats.org/officeDocument/2006/relationships/image" Target="../media/image197.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23.png"/><Relationship Id="rId26" Type="http://schemas.openxmlformats.org/officeDocument/2006/relationships/slide" Target="slide14.xml"/><Relationship Id="rId21" Type="http://schemas.openxmlformats.org/officeDocument/2006/relationships/image" Target="../media/image24.png"/><Relationship Id="rId34" Type="http://schemas.microsoft.com/office/2007/relationships/hdphoto" Target="../media/hdphoto11.wdp"/><Relationship Id="rId7" Type="http://schemas.microsoft.com/office/2007/relationships/hdphoto" Target="../media/hdphoto2.wdp"/><Relationship Id="rId12" Type="http://schemas.openxmlformats.org/officeDocument/2006/relationships/image" Target="../media/image21.png"/><Relationship Id="rId17" Type="http://schemas.openxmlformats.org/officeDocument/2006/relationships/slide" Target="slide31.xml"/><Relationship Id="rId25" Type="http://schemas.microsoft.com/office/2007/relationships/hdphoto" Target="../media/hdphoto8.wdp"/><Relationship Id="rId33" Type="http://schemas.openxmlformats.org/officeDocument/2006/relationships/image" Target="../media/image15.png"/><Relationship Id="rId2" Type="http://schemas.openxmlformats.org/officeDocument/2006/relationships/image" Target="../media/image33.jpeg"/><Relationship Id="rId16" Type="http://schemas.microsoft.com/office/2007/relationships/hdphoto" Target="../media/hdphoto5.wdp"/><Relationship Id="rId20" Type="http://schemas.openxmlformats.org/officeDocument/2006/relationships/slide" Target="slide25.xml"/><Relationship Id="rId29"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slide" Target="slide43.xml"/><Relationship Id="rId24" Type="http://schemas.openxmlformats.org/officeDocument/2006/relationships/image" Target="../media/image25.png"/><Relationship Id="rId32" Type="http://schemas.openxmlformats.org/officeDocument/2006/relationships/slide" Target="slide3.xml"/><Relationship Id="rId37" Type="http://schemas.microsoft.com/office/2007/relationships/hdphoto" Target="../media/hdphoto12.wdp"/><Relationship Id="rId5" Type="http://schemas.openxmlformats.org/officeDocument/2006/relationships/image" Target="../media/image4.png"/><Relationship Id="rId15" Type="http://schemas.openxmlformats.org/officeDocument/2006/relationships/image" Target="../media/image22.png"/><Relationship Id="rId23" Type="http://schemas.openxmlformats.org/officeDocument/2006/relationships/slide" Target="slide18.xml"/><Relationship Id="rId28" Type="http://schemas.microsoft.com/office/2007/relationships/hdphoto" Target="../media/hdphoto9.wdp"/><Relationship Id="rId36" Type="http://schemas.openxmlformats.org/officeDocument/2006/relationships/image" Target="../media/image46.png"/><Relationship Id="rId10" Type="http://schemas.microsoft.com/office/2007/relationships/hdphoto" Target="../media/hdphoto3.wdp"/><Relationship Id="rId19" Type="http://schemas.microsoft.com/office/2007/relationships/hdphoto" Target="../media/hdphoto6.wdp"/><Relationship Id="rId31" Type="http://schemas.microsoft.com/office/2007/relationships/hdphoto" Target="../media/hdphoto10.wdp"/><Relationship Id="rId4" Type="http://schemas.openxmlformats.org/officeDocument/2006/relationships/image" Target="../media/image49.png"/><Relationship Id="rId9" Type="http://schemas.openxmlformats.org/officeDocument/2006/relationships/image" Target="../media/image20.png"/><Relationship Id="rId14" Type="http://schemas.openxmlformats.org/officeDocument/2006/relationships/slide" Target="slide39.xml"/><Relationship Id="rId22" Type="http://schemas.microsoft.com/office/2007/relationships/hdphoto" Target="../media/hdphoto7.wdp"/><Relationship Id="rId27" Type="http://schemas.openxmlformats.org/officeDocument/2006/relationships/image" Target="../media/image26.png"/><Relationship Id="rId30" Type="http://schemas.openxmlformats.org/officeDocument/2006/relationships/image" Target="../media/image27.png"/><Relationship Id="rId35" Type="http://schemas.openxmlformats.org/officeDocument/2006/relationships/slide" Target="slide2.xml"/><Relationship Id="rId8" Type="http://schemas.openxmlformats.org/officeDocument/2006/relationships/slide" Target="slide58.xml"/><Relationship Id="rId3" Type="http://schemas.openxmlformats.org/officeDocument/2006/relationships/image" Target="../media/image47.png"/></Relationships>
</file>

<file path=ppt/slides/_rels/slide60.xml.rels><?xml version="1.0" encoding="UTF-8" standalone="yes"?>
<Relationships xmlns="http://schemas.openxmlformats.org/package/2006/relationships"><Relationship Id="rId13" Type="http://schemas.openxmlformats.org/officeDocument/2006/relationships/image" Target="../media/image205.png"/><Relationship Id="rId18" Type="http://schemas.microsoft.com/office/2007/relationships/hdphoto" Target="../media/hdphoto25.wdp"/><Relationship Id="rId26" Type="http://schemas.openxmlformats.org/officeDocument/2006/relationships/image" Target="../media/image211.png"/><Relationship Id="rId39" Type="http://schemas.microsoft.com/office/2007/relationships/hdphoto" Target="../media/hdphoto31.wdp"/><Relationship Id="rId21" Type="http://schemas.microsoft.com/office/2007/relationships/hdphoto" Target="../media/hdphoto26.wdp"/><Relationship Id="rId34" Type="http://schemas.openxmlformats.org/officeDocument/2006/relationships/slide" Target="slide18.xml"/><Relationship Id="rId42" Type="http://schemas.microsoft.com/office/2007/relationships/hdphoto" Target="../media/hdphoto32.wdp"/><Relationship Id="rId47" Type="http://schemas.openxmlformats.org/officeDocument/2006/relationships/image" Target="../media/image217.png"/><Relationship Id="rId7" Type="http://schemas.openxmlformats.org/officeDocument/2006/relationships/image" Target="../media/image201.jpeg"/><Relationship Id="rId2" Type="http://schemas.openxmlformats.org/officeDocument/2006/relationships/image" Target="../media/image61.jpeg"/><Relationship Id="rId16" Type="http://schemas.openxmlformats.org/officeDocument/2006/relationships/image" Target="../media/image4.png"/><Relationship Id="rId29" Type="http://schemas.openxmlformats.org/officeDocument/2006/relationships/image" Target="../media/image212.png"/><Relationship Id="rId1" Type="http://schemas.openxmlformats.org/officeDocument/2006/relationships/slideLayout" Target="../slideLayouts/slideLayout1.xml"/><Relationship Id="rId6" Type="http://schemas.openxmlformats.org/officeDocument/2006/relationships/image" Target="../media/image200.png"/><Relationship Id="rId11" Type="http://schemas.openxmlformats.org/officeDocument/2006/relationships/hyperlink" Target="https://kys.wda.gov.tw/" TargetMode="External"/><Relationship Id="rId24" Type="http://schemas.microsoft.com/office/2007/relationships/hdphoto" Target="../media/hdphoto27.wdp"/><Relationship Id="rId32" Type="http://schemas.openxmlformats.org/officeDocument/2006/relationships/image" Target="../media/image24.png"/><Relationship Id="rId37" Type="http://schemas.openxmlformats.org/officeDocument/2006/relationships/slide" Target="slide14.xml"/><Relationship Id="rId40" Type="http://schemas.openxmlformats.org/officeDocument/2006/relationships/slide" Target="slide8.xml"/><Relationship Id="rId45" Type="http://schemas.microsoft.com/office/2007/relationships/hdphoto" Target="../media/hdphoto33.wdp"/><Relationship Id="rId5" Type="http://schemas.openxmlformats.org/officeDocument/2006/relationships/hyperlink" Target="https://kys.wda.gov.tw/service/events-list" TargetMode="External"/><Relationship Id="rId15" Type="http://schemas.openxmlformats.org/officeDocument/2006/relationships/image" Target="../media/image207.png"/><Relationship Id="rId23" Type="http://schemas.openxmlformats.org/officeDocument/2006/relationships/image" Target="../media/image210.png"/><Relationship Id="rId28" Type="http://schemas.openxmlformats.org/officeDocument/2006/relationships/slide" Target="slide31.xml"/><Relationship Id="rId36" Type="http://schemas.microsoft.com/office/2007/relationships/hdphoto" Target="../media/hdphoto30.wdp"/><Relationship Id="rId10" Type="http://schemas.openxmlformats.org/officeDocument/2006/relationships/image" Target="../media/image203.png"/><Relationship Id="rId19" Type="http://schemas.openxmlformats.org/officeDocument/2006/relationships/slide" Target="slide58.xml"/><Relationship Id="rId31" Type="http://schemas.openxmlformats.org/officeDocument/2006/relationships/slide" Target="slide25.xml"/><Relationship Id="rId44" Type="http://schemas.openxmlformats.org/officeDocument/2006/relationships/image" Target="../media/image216.png"/><Relationship Id="rId4" Type="http://schemas.openxmlformats.org/officeDocument/2006/relationships/image" Target="../media/image199.png"/><Relationship Id="rId9" Type="http://schemas.openxmlformats.org/officeDocument/2006/relationships/image" Target="../media/image202.png"/><Relationship Id="rId14" Type="http://schemas.openxmlformats.org/officeDocument/2006/relationships/image" Target="../media/image206.png"/><Relationship Id="rId22" Type="http://schemas.openxmlformats.org/officeDocument/2006/relationships/slide" Target="slide43.xml"/><Relationship Id="rId27" Type="http://schemas.microsoft.com/office/2007/relationships/hdphoto" Target="../media/hdphoto28.wdp"/><Relationship Id="rId30" Type="http://schemas.microsoft.com/office/2007/relationships/hdphoto" Target="../media/hdphoto29.wdp"/><Relationship Id="rId35" Type="http://schemas.openxmlformats.org/officeDocument/2006/relationships/image" Target="../media/image213.png"/><Relationship Id="rId43" Type="http://schemas.openxmlformats.org/officeDocument/2006/relationships/slide" Target="slide3.xml"/><Relationship Id="rId48" Type="http://schemas.microsoft.com/office/2007/relationships/hdphoto" Target="../media/hdphoto34.wdp"/><Relationship Id="rId8" Type="http://schemas.openxmlformats.org/officeDocument/2006/relationships/hyperlink" Target="https://www.taiwanjobs.gov.tw/home109/index.aspx" TargetMode="External"/><Relationship Id="rId3" Type="http://schemas.openxmlformats.org/officeDocument/2006/relationships/image" Target="../media/image57.png"/><Relationship Id="rId12" Type="http://schemas.openxmlformats.org/officeDocument/2006/relationships/image" Target="../media/image204.png"/><Relationship Id="rId17" Type="http://schemas.openxmlformats.org/officeDocument/2006/relationships/image" Target="../media/image208.png"/><Relationship Id="rId25" Type="http://schemas.openxmlformats.org/officeDocument/2006/relationships/slide" Target="slide39.xml"/><Relationship Id="rId33" Type="http://schemas.microsoft.com/office/2007/relationships/hdphoto" Target="../media/hdphoto7.wdp"/><Relationship Id="rId38" Type="http://schemas.openxmlformats.org/officeDocument/2006/relationships/image" Target="../media/image214.png"/><Relationship Id="rId46" Type="http://schemas.openxmlformats.org/officeDocument/2006/relationships/slide" Target="slide2.xml"/><Relationship Id="rId20" Type="http://schemas.openxmlformats.org/officeDocument/2006/relationships/image" Target="../media/image209.png"/><Relationship Id="rId41" Type="http://schemas.openxmlformats.org/officeDocument/2006/relationships/image" Target="../media/image215.png"/></Relationships>
</file>

<file path=ppt/slides/_rels/slide61.xml.rels><?xml version="1.0" encoding="UTF-8" standalone="yes"?>
<Relationships xmlns="http://schemas.openxmlformats.org/package/2006/relationships"><Relationship Id="rId13" Type="http://schemas.openxmlformats.org/officeDocument/2006/relationships/image" Target="../media/image223.png"/><Relationship Id="rId18" Type="http://schemas.openxmlformats.org/officeDocument/2006/relationships/hyperlink" Target="https://www.518.com.tw/" TargetMode="External"/><Relationship Id="rId26" Type="http://schemas.openxmlformats.org/officeDocument/2006/relationships/slide" Target="slide58.xml"/><Relationship Id="rId39" Type="http://schemas.openxmlformats.org/officeDocument/2006/relationships/image" Target="../media/image24.png"/><Relationship Id="rId21" Type="http://schemas.openxmlformats.org/officeDocument/2006/relationships/hyperlink" Target="https://www.tasker.com.tw/" TargetMode="External"/><Relationship Id="rId34" Type="http://schemas.microsoft.com/office/2007/relationships/hdphoto" Target="../media/hdphoto28.wdp"/><Relationship Id="rId42" Type="http://schemas.openxmlformats.org/officeDocument/2006/relationships/image" Target="../media/image213.png"/><Relationship Id="rId47" Type="http://schemas.openxmlformats.org/officeDocument/2006/relationships/slide" Target="slide8.xml"/><Relationship Id="rId50" Type="http://schemas.openxmlformats.org/officeDocument/2006/relationships/slide" Target="slide3.xml"/><Relationship Id="rId55" Type="http://schemas.microsoft.com/office/2007/relationships/hdphoto" Target="../media/hdphoto34.wdp"/><Relationship Id="rId7" Type="http://schemas.openxmlformats.org/officeDocument/2006/relationships/image" Target="../media/image219.png"/><Relationship Id="rId2" Type="http://schemas.openxmlformats.org/officeDocument/2006/relationships/image" Target="../media/image61.jpeg"/><Relationship Id="rId16" Type="http://schemas.openxmlformats.org/officeDocument/2006/relationships/image" Target="../media/image225.png"/><Relationship Id="rId29" Type="http://schemas.openxmlformats.org/officeDocument/2006/relationships/slide" Target="slide43.xml"/><Relationship Id="rId11" Type="http://schemas.openxmlformats.org/officeDocument/2006/relationships/image" Target="../media/image222.png"/><Relationship Id="rId24" Type="http://schemas.openxmlformats.org/officeDocument/2006/relationships/image" Target="../media/image208.png"/><Relationship Id="rId32" Type="http://schemas.openxmlformats.org/officeDocument/2006/relationships/slide" Target="slide39.xml"/><Relationship Id="rId37" Type="http://schemas.microsoft.com/office/2007/relationships/hdphoto" Target="../media/hdphoto29.wdp"/><Relationship Id="rId40" Type="http://schemas.microsoft.com/office/2007/relationships/hdphoto" Target="../media/hdphoto7.wdp"/><Relationship Id="rId45" Type="http://schemas.openxmlformats.org/officeDocument/2006/relationships/image" Target="../media/image214.png"/><Relationship Id="rId53" Type="http://schemas.openxmlformats.org/officeDocument/2006/relationships/slide" Target="slide2.xml"/><Relationship Id="rId5" Type="http://schemas.openxmlformats.org/officeDocument/2006/relationships/image" Target="../media/image218.png"/><Relationship Id="rId10" Type="http://schemas.openxmlformats.org/officeDocument/2006/relationships/image" Target="../media/image221.png"/><Relationship Id="rId19" Type="http://schemas.openxmlformats.org/officeDocument/2006/relationships/image" Target="../media/image227.png"/><Relationship Id="rId31" Type="http://schemas.microsoft.com/office/2007/relationships/hdphoto" Target="../media/hdphoto27.wdp"/><Relationship Id="rId44" Type="http://schemas.openxmlformats.org/officeDocument/2006/relationships/slide" Target="slide14.xml"/><Relationship Id="rId52" Type="http://schemas.microsoft.com/office/2007/relationships/hdphoto" Target="../media/hdphoto33.wdp"/><Relationship Id="rId4" Type="http://schemas.openxmlformats.org/officeDocument/2006/relationships/image" Target="../media/image199.png"/><Relationship Id="rId9" Type="http://schemas.openxmlformats.org/officeDocument/2006/relationships/hyperlink" Target="https://www.1111.com.tw/" TargetMode="External"/><Relationship Id="rId14" Type="http://schemas.openxmlformats.org/officeDocument/2006/relationships/image" Target="../media/image224.jpeg"/><Relationship Id="rId22" Type="http://schemas.openxmlformats.org/officeDocument/2006/relationships/image" Target="../media/image229.png"/><Relationship Id="rId27" Type="http://schemas.openxmlformats.org/officeDocument/2006/relationships/image" Target="../media/image209.png"/><Relationship Id="rId30" Type="http://schemas.openxmlformats.org/officeDocument/2006/relationships/image" Target="../media/image210.png"/><Relationship Id="rId35" Type="http://schemas.openxmlformats.org/officeDocument/2006/relationships/slide" Target="slide31.xml"/><Relationship Id="rId43" Type="http://schemas.microsoft.com/office/2007/relationships/hdphoto" Target="../media/hdphoto30.wdp"/><Relationship Id="rId48" Type="http://schemas.openxmlformats.org/officeDocument/2006/relationships/image" Target="../media/image215.png"/><Relationship Id="rId8" Type="http://schemas.openxmlformats.org/officeDocument/2006/relationships/image" Target="../media/image220.png"/><Relationship Id="rId51" Type="http://schemas.openxmlformats.org/officeDocument/2006/relationships/image" Target="../media/image216.png"/><Relationship Id="rId3" Type="http://schemas.openxmlformats.org/officeDocument/2006/relationships/image" Target="../media/image57.png"/><Relationship Id="rId12" Type="http://schemas.openxmlformats.org/officeDocument/2006/relationships/hyperlink" Target="https://www.chickpt.com.tw/" TargetMode="External"/><Relationship Id="rId17" Type="http://schemas.openxmlformats.org/officeDocument/2006/relationships/image" Target="../media/image226.jpeg"/><Relationship Id="rId25" Type="http://schemas.microsoft.com/office/2007/relationships/hdphoto" Target="../media/hdphoto25.wdp"/><Relationship Id="rId33" Type="http://schemas.openxmlformats.org/officeDocument/2006/relationships/image" Target="../media/image211.png"/><Relationship Id="rId38" Type="http://schemas.openxmlformats.org/officeDocument/2006/relationships/slide" Target="slide25.xml"/><Relationship Id="rId46" Type="http://schemas.microsoft.com/office/2007/relationships/hdphoto" Target="../media/hdphoto31.wdp"/><Relationship Id="rId20" Type="http://schemas.openxmlformats.org/officeDocument/2006/relationships/image" Target="../media/image228.jpeg"/><Relationship Id="rId41" Type="http://schemas.openxmlformats.org/officeDocument/2006/relationships/slide" Target="slide18.xml"/><Relationship Id="rId54"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hyperlink" Target="https://www.104.com.tw/jobs/main/" TargetMode="External"/><Relationship Id="rId15" Type="http://schemas.openxmlformats.org/officeDocument/2006/relationships/hyperlink" Target="https://tw.linkedin.com/" TargetMode="External"/><Relationship Id="rId23" Type="http://schemas.openxmlformats.org/officeDocument/2006/relationships/image" Target="../media/image4.png"/><Relationship Id="rId28" Type="http://schemas.microsoft.com/office/2007/relationships/hdphoto" Target="../media/hdphoto26.wdp"/><Relationship Id="rId36" Type="http://schemas.openxmlformats.org/officeDocument/2006/relationships/image" Target="../media/image212.png"/><Relationship Id="rId49" Type="http://schemas.microsoft.com/office/2007/relationships/hdphoto" Target="../media/hdphoto32.wdp"/></Relationships>
</file>

<file path=ppt/slides/_rels/slide7.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23.png"/><Relationship Id="rId26" Type="http://schemas.openxmlformats.org/officeDocument/2006/relationships/slide" Target="slide14.xml"/><Relationship Id="rId21" Type="http://schemas.openxmlformats.org/officeDocument/2006/relationships/image" Target="../media/image24.png"/><Relationship Id="rId34" Type="http://schemas.microsoft.com/office/2007/relationships/hdphoto" Target="../media/hdphoto11.wdp"/><Relationship Id="rId7" Type="http://schemas.microsoft.com/office/2007/relationships/hdphoto" Target="../media/hdphoto2.wdp"/><Relationship Id="rId12" Type="http://schemas.openxmlformats.org/officeDocument/2006/relationships/image" Target="../media/image21.png"/><Relationship Id="rId17" Type="http://schemas.openxmlformats.org/officeDocument/2006/relationships/slide" Target="slide31.xml"/><Relationship Id="rId25" Type="http://schemas.microsoft.com/office/2007/relationships/hdphoto" Target="../media/hdphoto8.wdp"/><Relationship Id="rId33" Type="http://schemas.openxmlformats.org/officeDocument/2006/relationships/image" Target="../media/image15.png"/><Relationship Id="rId2" Type="http://schemas.openxmlformats.org/officeDocument/2006/relationships/image" Target="../media/image33.jpeg"/><Relationship Id="rId16" Type="http://schemas.microsoft.com/office/2007/relationships/hdphoto" Target="../media/hdphoto5.wdp"/><Relationship Id="rId20" Type="http://schemas.openxmlformats.org/officeDocument/2006/relationships/slide" Target="slide25.xml"/><Relationship Id="rId29"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slide" Target="slide43.xml"/><Relationship Id="rId24" Type="http://schemas.openxmlformats.org/officeDocument/2006/relationships/image" Target="../media/image25.png"/><Relationship Id="rId32" Type="http://schemas.openxmlformats.org/officeDocument/2006/relationships/slide" Target="slide3.xml"/><Relationship Id="rId37" Type="http://schemas.microsoft.com/office/2007/relationships/hdphoto" Target="../media/hdphoto12.wdp"/><Relationship Id="rId5" Type="http://schemas.openxmlformats.org/officeDocument/2006/relationships/image" Target="../media/image4.png"/><Relationship Id="rId15" Type="http://schemas.openxmlformats.org/officeDocument/2006/relationships/image" Target="../media/image22.png"/><Relationship Id="rId23" Type="http://schemas.openxmlformats.org/officeDocument/2006/relationships/slide" Target="slide18.xml"/><Relationship Id="rId28" Type="http://schemas.microsoft.com/office/2007/relationships/hdphoto" Target="../media/hdphoto9.wdp"/><Relationship Id="rId36" Type="http://schemas.openxmlformats.org/officeDocument/2006/relationships/image" Target="../media/image46.png"/><Relationship Id="rId10" Type="http://schemas.microsoft.com/office/2007/relationships/hdphoto" Target="../media/hdphoto3.wdp"/><Relationship Id="rId19" Type="http://schemas.microsoft.com/office/2007/relationships/hdphoto" Target="../media/hdphoto6.wdp"/><Relationship Id="rId31" Type="http://schemas.microsoft.com/office/2007/relationships/hdphoto" Target="../media/hdphoto10.wdp"/><Relationship Id="rId4" Type="http://schemas.openxmlformats.org/officeDocument/2006/relationships/image" Target="../media/image50.png"/><Relationship Id="rId9" Type="http://schemas.openxmlformats.org/officeDocument/2006/relationships/image" Target="../media/image20.png"/><Relationship Id="rId14" Type="http://schemas.openxmlformats.org/officeDocument/2006/relationships/slide" Target="slide39.xml"/><Relationship Id="rId22" Type="http://schemas.microsoft.com/office/2007/relationships/hdphoto" Target="../media/hdphoto7.wdp"/><Relationship Id="rId27" Type="http://schemas.openxmlformats.org/officeDocument/2006/relationships/image" Target="../media/image26.png"/><Relationship Id="rId30" Type="http://schemas.openxmlformats.org/officeDocument/2006/relationships/image" Target="../media/image27.png"/><Relationship Id="rId35" Type="http://schemas.openxmlformats.org/officeDocument/2006/relationships/slide" Target="slide2.xml"/><Relationship Id="rId8" Type="http://schemas.openxmlformats.org/officeDocument/2006/relationships/slide" Target="slide58.xml"/><Relationship Id="rId3"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5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microsoft.com/office/2007/relationships/hdphoto" Target="../media/hdphoto13.wdp"/></Relationships>
</file>

<file path=ppt/slides/_rels/slide9.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31.xml"/><Relationship Id="rId26" Type="http://schemas.microsoft.com/office/2007/relationships/hdphoto" Target="../media/hdphoto8.wdp"/><Relationship Id="rId21" Type="http://schemas.openxmlformats.org/officeDocument/2006/relationships/slide" Target="slide25.xml"/><Relationship Id="rId34" Type="http://schemas.openxmlformats.org/officeDocument/2006/relationships/image" Target="../media/image56.png"/><Relationship Id="rId7" Type="http://schemas.openxmlformats.org/officeDocument/2006/relationships/image" Target="../media/image19.png"/><Relationship Id="rId12" Type="http://schemas.openxmlformats.org/officeDocument/2006/relationships/slide" Target="slide43.xml"/><Relationship Id="rId17" Type="http://schemas.microsoft.com/office/2007/relationships/hdphoto" Target="../media/hdphoto5.wdp"/><Relationship Id="rId25" Type="http://schemas.openxmlformats.org/officeDocument/2006/relationships/image" Target="../media/image25.png"/><Relationship Id="rId33" Type="http://schemas.openxmlformats.org/officeDocument/2006/relationships/slide" Target="slide3.xml"/><Relationship Id="rId38" Type="http://schemas.microsoft.com/office/2007/relationships/hdphoto" Target="../media/hdphoto12.wdp"/><Relationship Id="rId2" Type="http://schemas.openxmlformats.org/officeDocument/2006/relationships/image" Target="../media/image53.png"/><Relationship Id="rId16" Type="http://schemas.openxmlformats.org/officeDocument/2006/relationships/image" Target="../media/image22.png"/><Relationship Id="rId20" Type="http://schemas.microsoft.com/office/2007/relationships/hdphoto" Target="../media/hdphoto6.wdp"/><Relationship Id="rId29"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3.wdp"/><Relationship Id="rId24" Type="http://schemas.openxmlformats.org/officeDocument/2006/relationships/slide" Target="slide18.xml"/><Relationship Id="rId32" Type="http://schemas.microsoft.com/office/2007/relationships/hdphoto" Target="../media/hdphoto10.wdp"/><Relationship Id="rId37" Type="http://schemas.openxmlformats.org/officeDocument/2006/relationships/image" Target="../media/image46.png"/><Relationship Id="rId5" Type="http://schemas.openxmlformats.org/officeDocument/2006/relationships/image" Target="../media/image55.png"/><Relationship Id="rId15" Type="http://schemas.openxmlformats.org/officeDocument/2006/relationships/slide" Target="slide39.xml"/><Relationship Id="rId23" Type="http://schemas.microsoft.com/office/2007/relationships/hdphoto" Target="../media/hdphoto7.wdp"/><Relationship Id="rId28" Type="http://schemas.openxmlformats.org/officeDocument/2006/relationships/image" Target="../media/image26.png"/><Relationship Id="rId36"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23.png"/><Relationship Id="rId31" Type="http://schemas.openxmlformats.org/officeDocument/2006/relationships/image" Target="../media/image14.png"/><Relationship Id="rId4" Type="http://schemas.openxmlformats.org/officeDocument/2006/relationships/image" Target="../media/image54.png"/><Relationship Id="rId9" Type="http://schemas.openxmlformats.org/officeDocument/2006/relationships/slide" Target="slide58.xml"/><Relationship Id="rId14" Type="http://schemas.microsoft.com/office/2007/relationships/hdphoto" Target="../media/hdphoto4.wdp"/><Relationship Id="rId22" Type="http://schemas.openxmlformats.org/officeDocument/2006/relationships/image" Target="../media/image24.png"/><Relationship Id="rId27" Type="http://schemas.openxmlformats.org/officeDocument/2006/relationships/slide" Target="slide14.xml"/><Relationship Id="rId30" Type="http://schemas.openxmlformats.org/officeDocument/2006/relationships/slide" Target="slide8.xml"/><Relationship Id="rId35" Type="http://schemas.microsoft.com/office/2007/relationships/hdphoto" Target="../media/hdphoto11.wdp"/><Relationship Id="rId8" Type="http://schemas.microsoft.com/office/2007/relationships/hdphoto" Target="../media/hdphoto2.wdp"/><Relationship Id="rId3"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F5C2D7ED-5AEF-44E7-9451-E60B91FEA2D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44" name="矩形 43">
            <a:extLst>
              <a:ext uri="{FF2B5EF4-FFF2-40B4-BE49-F238E27FC236}">
                <a16:creationId xmlns="" xmlns:a16="http://schemas.microsoft.com/office/drawing/2014/main" id="{424CABA0-CD60-4439-8FF8-A9352E53ABCF}"/>
              </a:ext>
            </a:extLst>
          </p:cNvPr>
          <p:cNvSpPr/>
          <p:nvPr/>
        </p:nvSpPr>
        <p:spPr>
          <a:xfrm>
            <a:off x="7221267" y="0"/>
            <a:ext cx="1921565" cy="5716588"/>
          </a:xfrm>
          <a:prstGeom prst="rect">
            <a:avLst/>
          </a:prstGeom>
          <a:solidFill>
            <a:srgbClr val="C0D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 xmlns:a16="http://schemas.microsoft.com/office/drawing/2014/main" id="{09335898-D2D9-4119-AE3E-365EAB818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09" y="338134"/>
            <a:ext cx="7027058" cy="5185639"/>
          </a:xfrm>
          <a:prstGeom prst="rect">
            <a:avLst/>
          </a:prstGeom>
        </p:spPr>
      </p:pic>
      <p:pic>
        <p:nvPicPr>
          <p:cNvPr id="11" name="圖片 10">
            <a:extLst>
              <a:ext uri="{FF2B5EF4-FFF2-40B4-BE49-F238E27FC236}">
                <a16:creationId xmlns="" xmlns:a16="http://schemas.microsoft.com/office/drawing/2014/main" id="{F1C7A8EF-17B3-49C4-9EE8-E9EC65BE34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4925" y="3423361"/>
            <a:ext cx="2904750" cy="1042418"/>
          </a:xfrm>
          <a:prstGeom prst="rect">
            <a:avLst/>
          </a:prstGeom>
        </p:spPr>
      </p:pic>
      <p:pic>
        <p:nvPicPr>
          <p:cNvPr id="13" name="圖片 12">
            <a:extLst>
              <a:ext uri="{FF2B5EF4-FFF2-40B4-BE49-F238E27FC236}">
                <a16:creationId xmlns="" xmlns:a16="http://schemas.microsoft.com/office/drawing/2014/main" id="{480A7745-F93A-465C-85A3-98BF4C63C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6944" y="338134"/>
            <a:ext cx="1563627" cy="609601"/>
          </a:xfrm>
          <a:prstGeom prst="rect">
            <a:avLst/>
          </a:prstGeom>
        </p:spPr>
      </p:pic>
      <p:pic>
        <p:nvPicPr>
          <p:cNvPr id="18" name="圖片 17">
            <a:extLst>
              <a:ext uri="{FF2B5EF4-FFF2-40B4-BE49-F238E27FC236}">
                <a16:creationId xmlns="" xmlns:a16="http://schemas.microsoft.com/office/drawing/2014/main" id="{3EF4C40F-85F7-4DF1-9B0B-9D334A3CDA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480"/>
          <a:stretch/>
        </p:blipFill>
        <p:spPr>
          <a:xfrm>
            <a:off x="657560" y="3099813"/>
            <a:ext cx="2904750" cy="2616776"/>
          </a:xfrm>
          <a:prstGeom prst="rect">
            <a:avLst/>
          </a:prstGeom>
        </p:spPr>
      </p:pic>
      <p:pic>
        <p:nvPicPr>
          <p:cNvPr id="20" name="圖片 19">
            <a:hlinkClick r:id="" action="ppaction://noaction"/>
            <a:extLst>
              <a:ext uri="{FF2B5EF4-FFF2-40B4-BE49-F238E27FC236}">
                <a16:creationId xmlns="" xmlns:a16="http://schemas.microsoft.com/office/drawing/2014/main" id="{FF3EC4E8-91F4-430C-A51E-0967D0AD7BD1}"/>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89214" y="5200486"/>
            <a:ext cx="1546436" cy="331379"/>
          </a:xfrm>
          <a:prstGeom prst="rect">
            <a:avLst/>
          </a:prstGeom>
        </p:spPr>
      </p:pic>
      <p:pic>
        <p:nvPicPr>
          <p:cNvPr id="22" name="圖片 21">
            <a:hlinkClick r:id="rId10" action="ppaction://hlinksldjump"/>
            <a:extLst>
              <a:ext uri="{FF2B5EF4-FFF2-40B4-BE49-F238E27FC236}">
                <a16:creationId xmlns="" xmlns:a16="http://schemas.microsoft.com/office/drawing/2014/main" id="{0E8B0CFD-4B4E-4A4E-A919-209B774A4B2C}"/>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92240" y="4783588"/>
            <a:ext cx="1546436" cy="319106"/>
          </a:xfrm>
          <a:prstGeom prst="rect">
            <a:avLst/>
          </a:prstGeom>
        </p:spPr>
      </p:pic>
      <p:pic>
        <p:nvPicPr>
          <p:cNvPr id="24" name="圖片 23">
            <a:hlinkClick r:id="rId13" action="ppaction://hlinksldjump"/>
            <a:extLst>
              <a:ext uri="{FF2B5EF4-FFF2-40B4-BE49-F238E27FC236}">
                <a16:creationId xmlns="" xmlns:a16="http://schemas.microsoft.com/office/drawing/2014/main" id="{7D6A5C85-5EB5-4FAE-99AF-20AA62C4A43B}"/>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90917" y="4364711"/>
            <a:ext cx="1546436" cy="331379"/>
          </a:xfrm>
          <a:prstGeom prst="rect">
            <a:avLst/>
          </a:prstGeom>
        </p:spPr>
      </p:pic>
      <p:pic>
        <p:nvPicPr>
          <p:cNvPr id="26" name="圖片 25">
            <a:hlinkClick r:id="rId16" action="ppaction://hlinksldjump"/>
            <a:extLst>
              <a:ext uri="{FF2B5EF4-FFF2-40B4-BE49-F238E27FC236}">
                <a16:creationId xmlns="" xmlns:a16="http://schemas.microsoft.com/office/drawing/2014/main" id="{4BEDEEC6-155B-4D3A-BCFA-B0CA15EDFC92}"/>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89214" y="3944570"/>
            <a:ext cx="1546436" cy="331379"/>
          </a:xfrm>
          <a:prstGeom prst="rect">
            <a:avLst/>
          </a:prstGeom>
        </p:spPr>
      </p:pic>
      <p:pic>
        <p:nvPicPr>
          <p:cNvPr id="28" name="圖片 27">
            <a:hlinkClick r:id="rId19" action="ppaction://hlinksldjump"/>
            <a:extLst>
              <a:ext uri="{FF2B5EF4-FFF2-40B4-BE49-F238E27FC236}">
                <a16:creationId xmlns="" xmlns:a16="http://schemas.microsoft.com/office/drawing/2014/main" id="{FC745CDF-499B-47BC-BDBE-B9C5DF73D816}"/>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94031" y="3537965"/>
            <a:ext cx="1546436" cy="319106"/>
          </a:xfrm>
          <a:prstGeom prst="rect">
            <a:avLst/>
          </a:prstGeom>
        </p:spPr>
      </p:pic>
      <p:pic>
        <p:nvPicPr>
          <p:cNvPr id="30" name="圖片 29">
            <a:hlinkClick r:id="rId22" action="ppaction://hlinksldjump"/>
            <a:extLst>
              <a:ext uri="{FF2B5EF4-FFF2-40B4-BE49-F238E27FC236}">
                <a16:creationId xmlns="" xmlns:a16="http://schemas.microsoft.com/office/drawing/2014/main" id="{BBDE0949-1E13-40C2-AAB5-D75BAEEF772B}"/>
              </a:ext>
            </a:extLst>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89214" y="3104256"/>
            <a:ext cx="1546436" cy="346721"/>
          </a:xfrm>
          <a:prstGeom prst="rect">
            <a:avLst/>
          </a:prstGeom>
        </p:spPr>
      </p:pic>
      <p:pic>
        <p:nvPicPr>
          <p:cNvPr id="32" name="圖片 31">
            <a:hlinkClick r:id="rId25" action="ppaction://hlinksldjump"/>
            <a:extLst>
              <a:ext uri="{FF2B5EF4-FFF2-40B4-BE49-F238E27FC236}">
                <a16:creationId xmlns="" xmlns:a16="http://schemas.microsoft.com/office/drawing/2014/main" id="{48C2BAB4-9D54-408F-9247-5238C2BE3943}"/>
              </a:ext>
            </a:extLst>
          </p:cNvPr>
          <p:cNvPicPr>
            <a:picLocks noChangeAspect="1"/>
          </p:cNvPicPr>
          <p:nvPr/>
        </p:nvPicPr>
        <p:blipFill>
          <a:blip r:embed="rId26" cstate="print">
            <a:extLst>
              <a:ext uri="{BEBA8EAE-BF5A-486C-A8C5-ECC9F3942E4B}">
                <a14:imgProps xmlns:a14="http://schemas.microsoft.com/office/drawing/2010/main">
                  <a14:imgLayer r:embed="rId2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89214" y="2699242"/>
            <a:ext cx="1546436" cy="319106"/>
          </a:xfrm>
          <a:prstGeom prst="rect">
            <a:avLst/>
          </a:prstGeom>
        </p:spPr>
      </p:pic>
      <p:pic>
        <p:nvPicPr>
          <p:cNvPr id="34" name="圖片 33">
            <a:hlinkClick r:id="rId28" action="ppaction://hlinksldjump"/>
            <a:extLst>
              <a:ext uri="{FF2B5EF4-FFF2-40B4-BE49-F238E27FC236}">
                <a16:creationId xmlns="" xmlns:a16="http://schemas.microsoft.com/office/drawing/2014/main" id="{8E45AC1B-AAEC-4B6F-934D-2E0D1603C9F7}"/>
              </a:ext>
            </a:extLst>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89215" y="2282829"/>
            <a:ext cx="1546436" cy="331379"/>
          </a:xfrm>
          <a:prstGeom prst="rect">
            <a:avLst/>
          </a:prstGeom>
        </p:spPr>
      </p:pic>
      <p:pic>
        <p:nvPicPr>
          <p:cNvPr id="36" name="圖片 35">
            <a:hlinkClick r:id="rId31" action="ppaction://hlinksldjump"/>
            <a:extLst>
              <a:ext uri="{FF2B5EF4-FFF2-40B4-BE49-F238E27FC236}">
                <a16:creationId xmlns="" xmlns:a16="http://schemas.microsoft.com/office/drawing/2014/main" id="{B22CF8C5-C66A-4834-B32D-AB2EA5D89DFE}"/>
              </a:ext>
            </a:extLst>
          </p:cNvPr>
          <p:cNvPicPr>
            <a:picLocks noChangeAspect="1"/>
          </p:cNvPicPr>
          <p:nvPr/>
        </p:nvPicPr>
        <p:blipFill>
          <a:blip r:embed="rId32" cstate="print">
            <a:extLst>
              <a:ext uri="{BEBA8EAE-BF5A-486C-A8C5-ECC9F3942E4B}">
                <a14:imgProps xmlns:a14="http://schemas.microsoft.com/office/drawing/2010/main">
                  <a14:imgLayer r:embed="rId3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89216" y="1868149"/>
            <a:ext cx="1546436" cy="331379"/>
          </a:xfrm>
          <a:prstGeom prst="rect">
            <a:avLst/>
          </a:prstGeom>
        </p:spPr>
      </p:pic>
      <p:pic>
        <p:nvPicPr>
          <p:cNvPr id="38" name="圖片 37">
            <a:hlinkClick r:id="rId34" action="ppaction://hlinksldjump"/>
            <a:extLst>
              <a:ext uri="{FF2B5EF4-FFF2-40B4-BE49-F238E27FC236}">
                <a16:creationId xmlns="" xmlns:a16="http://schemas.microsoft.com/office/drawing/2014/main" id="{0B080111-369B-45C5-9619-C0C9BD43D026}"/>
              </a:ext>
            </a:extLst>
          </p:cNvPr>
          <p:cNvPicPr>
            <a:picLocks noChangeAspect="1"/>
          </p:cNvPicPr>
          <p:nvPr/>
        </p:nvPicPr>
        <p:blipFill>
          <a:blip r:embed="rId35" cstate="print">
            <a:extLst>
              <a:ext uri="{BEBA8EAE-BF5A-486C-A8C5-ECC9F3942E4B}">
                <a14:imgProps xmlns:a14="http://schemas.microsoft.com/office/drawing/2010/main">
                  <a14:imgLayer r:embed="rId3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94135" y="1457078"/>
            <a:ext cx="1546436" cy="331379"/>
          </a:xfrm>
          <a:prstGeom prst="rect">
            <a:avLst/>
          </a:prstGeom>
        </p:spPr>
      </p:pic>
      <p:pic>
        <p:nvPicPr>
          <p:cNvPr id="40" name="圖片 39">
            <a:hlinkClick r:id="rId37" action="ppaction://hlinksldjump"/>
            <a:extLst>
              <a:ext uri="{FF2B5EF4-FFF2-40B4-BE49-F238E27FC236}">
                <a16:creationId xmlns="" xmlns:a16="http://schemas.microsoft.com/office/drawing/2014/main" id="{521D1827-2DDF-47B9-A037-4C37250DFDB7}"/>
              </a:ext>
            </a:extLst>
          </p:cNvPr>
          <p:cNvPicPr>
            <a:picLocks noChangeAspect="1"/>
          </p:cNvPicPr>
          <p:nvPr/>
        </p:nvPicPr>
        <p:blipFill>
          <a:blip r:embed="rId38" cstate="print">
            <a:extLst>
              <a:ext uri="{BEBA8EAE-BF5A-486C-A8C5-ECC9F3942E4B}">
                <a14:imgProps xmlns:a14="http://schemas.microsoft.com/office/drawing/2010/main">
                  <a14:imgLayer r:embed="rId3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89216" y="1046005"/>
            <a:ext cx="1546436" cy="331379"/>
          </a:xfrm>
          <a:prstGeom prst="rect">
            <a:avLst/>
          </a:prstGeom>
        </p:spPr>
      </p:pic>
      <p:pic>
        <p:nvPicPr>
          <p:cNvPr id="29" name="圖片 28">
            <a:extLst>
              <a:ext uri="{FF2B5EF4-FFF2-40B4-BE49-F238E27FC236}">
                <a16:creationId xmlns="" xmlns:a16="http://schemas.microsoft.com/office/drawing/2014/main" id="{B58B9647-B416-42EC-9003-F26A5412B749}"/>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t="54156"/>
          <a:stretch/>
        </p:blipFill>
        <p:spPr>
          <a:xfrm>
            <a:off x="643492" y="1948440"/>
            <a:ext cx="6170577" cy="690785"/>
          </a:xfrm>
          <a:prstGeom prst="rect">
            <a:avLst/>
          </a:prstGeom>
        </p:spPr>
      </p:pic>
      <p:sp>
        <p:nvSpPr>
          <p:cNvPr id="2" name="矩形 1"/>
          <p:cNvSpPr/>
          <p:nvPr/>
        </p:nvSpPr>
        <p:spPr>
          <a:xfrm>
            <a:off x="405466" y="947735"/>
            <a:ext cx="2534504" cy="923330"/>
          </a:xfrm>
          <a:prstGeom prst="rect">
            <a:avLst/>
          </a:prstGeom>
          <a:noFill/>
          <a:effectLst>
            <a:glow rad="1498600">
              <a:schemeClr val="bg1"/>
            </a:glow>
          </a:effectLst>
        </p:spPr>
        <p:txBody>
          <a:bodyPr wrap="square" lIns="91440" tIns="45720" rIns="91440" bIns="45720">
            <a:spAutoFit/>
          </a:bodyPr>
          <a:lstStyle/>
          <a:p>
            <a:pPr algn="ctr"/>
            <a:r>
              <a:rPr lang="en-US" altLang="zh-TW" sz="5400" b="0" cap="none" spc="0" dirty="0" smtClean="0">
                <a:ln w="0">
                  <a:solidFill>
                    <a:schemeClr val="bg1"/>
                  </a:solidFill>
                </a:ln>
                <a:solidFill>
                  <a:srgbClr val="1C33F4"/>
                </a:solidFill>
                <a:effectLst>
                  <a:glow>
                    <a:schemeClr val="bg1">
                      <a:alpha val="40000"/>
                    </a:schemeClr>
                  </a:glow>
                  <a:outerShdw blurRad="38100" dist="19050" dir="2700000" algn="tl" rotWithShape="0">
                    <a:schemeClr val="dk1">
                      <a:alpha val="40000"/>
                    </a:schemeClr>
                  </a:outerShdw>
                </a:effectLst>
                <a:latin typeface="華康超黑體(P)" panose="020B0C00000000000000" pitchFamily="34" charset="-120"/>
                <a:ea typeface="華康超黑體(P)" panose="020B0C00000000000000" pitchFamily="34" charset="-120"/>
              </a:rPr>
              <a:t>114</a:t>
            </a:r>
            <a:r>
              <a:rPr lang="zh-TW" altLang="en-US" sz="5400" b="0" cap="none" spc="0" dirty="0" smtClean="0">
                <a:ln w="0">
                  <a:solidFill>
                    <a:schemeClr val="bg1"/>
                  </a:solidFill>
                </a:ln>
                <a:solidFill>
                  <a:srgbClr val="1C33F4"/>
                </a:solidFill>
                <a:effectLst>
                  <a:glow>
                    <a:schemeClr val="bg1">
                      <a:alpha val="40000"/>
                    </a:schemeClr>
                  </a:glow>
                  <a:outerShdw blurRad="38100" dist="19050" dir="2700000" algn="tl" rotWithShape="0">
                    <a:schemeClr val="dk1">
                      <a:alpha val="40000"/>
                    </a:schemeClr>
                  </a:outerShdw>
                </a:effectLst>
                <a:latin typeface="華康超黑體(P)" panose="020B0C00000000000000" pitchFamily="34" charset="-120"/>
                <a:ea typeface="華康超黑體(P)" panose="020B0C00000000000000" pitchFamily="34" charset="-120"/>
              </a:rPr>
              <a:t>年</a:t>
            </a:r>
            <a:endParaRPr lang="zh-TW" altLang="en-US" sz="5400" b="0" cap="none" spc="0" dirty="0">
              <a:ln w="0">
                <a:solidFill>
                  <a:schemeClr val="bg1"/>
                </a:solidFill>
              </a:ln>
              <a:solidFill>
                <a:srgbClr val="1C33F4"/>
              </a:solidFill>
              <a:effectLst>
                <a:glow>
                  <a:schemeClr val="bg1">
                    <a:alpha val="40000"/>
                  </a:schemeClr>
                </a:glow>
                <a:outerShdw blurRad="38100" dist="19050" dir="2700000" algn="tl" rotWithShape="0">
                  <a:schemeClr val="dk1">
                    <a:alpha val="40000"/>
                  </a:schemeClr>
                </a:outerShdw>
              </a:effectLst>
              <a:latin typeface="華康超黑體(P)" panose="020B0C00000000000000" pitchFamily="34" charset="-120"/>
              <a:ea typeface="華康超黑體(P)" panose="020B0C00000000000000" pitchFamily="34" charset="-120"/>
            </a:endParaRPr>
          </a:p>
        </p:txBody>
      </p:sp>
    </p:spTree>
    <p:extLst>
      <p:ext uri="{BB962C8B-B14F-4D97-AF65-F5344CB8AC3E}">
        <p14:creationId xmlns:p14="http://schemas.microsoft.com/office/powerpoint/2010/main" val="42735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500"/>
                                        <p:tgtEl>
                                          <p:spTgt spid="44"/>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53">
            <a:extLst>
              <a:ext uri="{FF2B5EF4-FFF2-40B4-BE49-F238E27FC236}">
                <a16:creationId xmlns="" xmlns:a16="http://schemas.microsoft.com/office/drawing/2014/main" id="{8C6191A4-A927-48BF-9CDC-0993E996727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30" name="圖片 29">
            <a:extLst>
              <a:ext uri="{FF2B5EF4-FFF2-40B4-BE49-F238E27FC236}">
                <a16:creationId xmlns="" xmlns:a16="http://schemas.microsoft.com/office/drawing/2014/main" id="{83052C5F-0D43-488B-8661-4A4590FE9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 xmlns:a16="http://schemas.microsoft.com/office/drawing/2014/main" id="{CDC9E3D4-4353-45C4-A958-2D1B01A3D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931" y="453846"/>
            <a:ext cx="6032863" cy="229455"/>
          </a:xfrm>
          <a:prstGeom prst="rect">
            <a:avLst/>
          </a:prstGeom>
        </p:spPr>
      </p:pic>
      <p:graphicFrame>
        <p:nvGraphicFramePr>
          <p:cNvPr id="34" name="表格 33">
            <a:extLst>
              <a:ext uri="{FF2B5EF4-FFF2-40B4-BE49-F238E27FC236}">
                <a16:creationId xmlns="" xmlns:a16="http://schemas.microsoft.com/office/drawing/2014/main" id="{52CE37C5-2270-4F13-A728-018F5A1DA4C3}"/>
              </a:ext>
            </a:extLst>
          </p:cNvPr>
          <p:cNvGraphicFramePr>
            <a:graphicFrameLocks noGrp="1"/>
          </p:cNvGraphicFramePr>
          <p:nvPr>
            <p:extLst>
              <p:ext uri="{D42A27DB-BD31-4B8C-83A1-F6EECF244321}">
                <p14:modId xmlns:p14="http://schemas.microsoft.com/office/powerpoint/2010/main" val="1264286225"/>
              </p:ext>
            </p:extLst>
          </p:nvPr>
        </p:nvGraphicFramePr>
        <p:xfrm>
          <a:off x="2126239" y="1046004"/>
          <a:ext cx="6811919" cy="4216735"/>
        </p:xfrm>
        <a:graphic>
          <a:graphicData uri="http://schemas.openxmlformats.org/drawingml/2006/table">
            <a:tbl>
              <a:tblPr/>
              <a:tblGrid>
                <a:gridCol w="1039583">
                  <a:extLst>
                    <a:ext uri="{9D8B030D-6E8A-4147-A177-3AD203B41FA5}">
                      <a16:colId xmlns="" xmlns:a16="http://schemas.microsoft.com/office/drawing/2014/main" val="754432208"/>
                    </a:ext>
                  </a:extLst>
                </a:gridCol>
                <a:gridCol w="1055100">
                  <a:extLst>
                    <a:ext uri="{9D8B030D-6E8A-4147-A177-3AD203B41FA5}">
                      <a16:colId xmlns="" xmlns:a16="http://schemas.microsoft.com/office/drawing/2014/main" val="1546345348"/>
                    </a:ext>
                  </a:extLst>
                </a:gridCol>
                <a:gridCol w="4717236">
                  <a:extLst>
                    <a:ext uri="{9D8B030D-6E8A-4147-A177-3AD203B41FA5}">
                      <a16:colId xmlns="" xmlns:a16="http://schemas.microsoft.com/office/drawing/2014/main" val="443702941"/>
                    </a:ext>
                  </a:extLst>
                </a:gridCol>
              </a:tblGrid>
              <a:tr h="530173">
                <a:tc>
                  <a:txBody>
                    <a:bodyPr/>
                    <a:lstStyle/>
                    <a:p>
                      <a:pPr algn="ctr" rtl="0" fontAlgn="ctr"/>
                      <a:r>
                        <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rPr>
                        <a:t>比序項目</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7179"/>
                    </a:solidFill>
                  </a:tcPr>
                </a:tc>
                <a:tc>
                  <a:txBody>
                    <a:bodyPr/>
                    <a:lstStyle/>
                    <a:p>
                      <a:pPr algn="ctr" rtl="0" fontAlgn="ctr"/>
                      <a:r>
                        <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rPr>
                        <a:t>順序</a:t>
                      </a:r>
                    </a:p>
                  </a:txBody>
                  <a:tcPr marL="7611" marR="7611" marT="7611"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noFill/>
                      <a:prstDash val="solid"/>
                      <a:round/>
                      <a:headEnd type="none" w="med" len="med"/>
                      <a:tailEnd type="none" w="med" len="med"/>
                    </a:lnB>
                    <a:solidFill>
                      <a:srgbClr val="F27179"/>
                    </a:solidFill>
                  </a:tcPr>
                </a:tc>
                <a:tc>
                  <a:txBody>
                    <a:bodyPr/>
                    <a:lstStyle/>
                    <a:p>
                      <a:pPr algn="ctr" rtl="0" fontAlgn="ctr"/>
                      <a:r>
                        <a:rPr lang="zh-TW" altLang="en-US" sz="1500" b="1" i="0" u="none" strike="noStrike" dirty="0">
                          <a:solidFill>
                            <a:schemeClr val="bg1"/>
                          </a:solidFill>
                          <a:effectLst/>
                          <a:latin typeface="微軟正黑體" panose="020B0604030504040204" pitchFamily="34" charset="-120"/>
                          <a:ea typeface="微軟正黑體" panose="020B0604030504040204" pitchFamily="34" charset="-120"/>
                        </a:rPr>
                        <a:t>內容</a:t>
                      </a:r>
                    </a:p>
                  </a:txBody>
                  <a:tcPr marL="7611" marR="7611" marT="7611"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noFill/>
                      <a:prstDash val="solid"/>
                      <a:round/>
                      <a:headEnd type="none" w="med" len="med"/>
                      <a:tailEnd type="none" w="med" len="med"/>
                    </a:lnB>
                    <a:solidFill>
                      <a:srgbClr val="F27179"/>
                    </a:solidFill>
                  </a:tcPr>
                </a:tc>
                <a:extLst>
                  <a:ext uri="{0D108BD9-81ED-4DB2-BD59-A6C34878D82A}">
                    <a16:rowId xmlns="" xmlns:a16="http://schemas.microsoft.com/office/drawing/2014/main" val="3124781683"/>
                  </a:ext>
                </a:extLst>
              </a:tr>
              <a:tr h="456195">
                <a:tc rowSpan="3">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學業成績</a:t>
                      </a:r>
                      <a:endPar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endParaRPr>
                    </a:p>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表現</a:t>
                      </a:r>
                    </a:p>
                  </a:txBody>
                  <a:tcPr marL="7611" marR="7611" marT="7611" marB="0" anchor="ctr">
                    <a:lnL w="19050" cap="flat" cmpd="sng" algn="ctr">
                      <a:solidFill>
                        <a:srgbClr val="FFFFFF"/>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8B6BB"/>
                    </a:solidFill>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BD9DB"/>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學業平均成績之群名次百分比</a:t>
                      </a:r>
                    </a:p>
                  </a:txBody>
                  <a:tcPr marL="7611" marR="7611" marT="7611"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BD9DB"/>
                    </a:solidFill>
                  </a:tcPr>
                </a:tc>
                <a:extLst>
                  <a:ext uri="{0D108BD9-81ED-4DB2-BD59-A6C34878D82A}">
                    <a16:rowId xmlns="" xmlns:a16="http://schemas.microsoft.com/office/drawing/2014/main" val="746406285"/>
                  </a:ext>
                </a:extLst>
              </a:tr>
              <a:tr h="456195">
                <a:tc vMerge="1">
                  <a:txBody>
                    <a:bodyPr/>
                    <a:lstStyle/>
                    <a:p>
                      <a:endParaRPr lang="zh-TW" altLang="en-US"/>
                    </a:p>
                  </a:txBody>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DEDEE"/>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專業科目及實習科目平均成績之群名次百分比</a:t>
                      </a:r>
                    </a:p>
                  </a:txBody>
                  <a:tcPr marL="7611" marR="7611" marT="7611"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DEDEE"/>
                    </a:solidFill>
                  </a:tcPr>
                </a:tc>
                <a:extLst>
                  <a:ext uri="{0D108BD9-81ED-4DB2-BD59-A6C34878D82A}">
                    <a16:rowId xmlns="" xmlns:a16="http://schemas.microsoft.com/office/drawing/2014/main" val="3580780015"/>
                  </a:ext>
                </a:extLst>
              </a:tr>
              <a:tr h="456195">
                <a:tc vMerge="1">
                  <a:txBody>
                    <a:bodyPr/>
                    <a:lstStyle/>
                    <a:p>
                      <a:endParaRPr lang="zh-TW" altLang="en-US"/>
                    </a:p>
                  </a:txBody>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BD9DB"/>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技能領域科目平均成績之群名次百分比</a:t>
                      </a:r>
                    </a:p>
                  </a:txBody>
                  <a:tcPr marL="7611" marR="7611" marT="7611" marB="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BD9DB"/>
                    </a:solidFill>
                  </a:tcPr>
                </a:tc>
                <a:extLst>
                  <a:ext uri="{0D108BD9-81ED-4DB2-BD59-A6C34878D82A}">
                    <a16:rowId xmlns="" xmlns:a16="http://schemas.microsoft.com/office/drawing/2014/main" val="1111552203"/>
                  </a:ext>
                </a:extLst>
              </a:tr>
              <a:tr h="456195">
                <a:tc rowSpan="3">
                  <a:txBody>
                    <a:bodyPr/>
                    <a:lstStyle/>
                    <a:p>
                      <a:pPr algn="ctr" rtl="0" fontAlgn="ctr"/>
                      <a:endPar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endParaRPr>
                    </a:p>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基本學科</a:t>
                      </a:r>
                    </a:p>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表現</a:t>
                      </a:r>
                    </a:p>
                    <a:p>
                      <a:pPr algn="ctr"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　</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8F58"/>
                    </a:solidFill>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英文平均成績之群名次百分比</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143100553"/>
                  </a:ext>
                </a:extLst>
              </a:tr>
              <a:tr h="456195">
                <a:tc vMerge="1">
                  <a:txBody>
                    <a:bodyPr/>
                    <a:lstStyle/>
                    <a:p>
                      <a:pPr algn="ctr" rtl="0" fontAlgn="ctr"/>
                      <a:endParaRPr lang="zh-TW" altLang="en-US" sz="1800" b="0" i="0" u="none" strike="noStrike" dirty="0">
                        <a:solidFill>
                          <a:srgbClr val="000000"/>
                        </a:solidFill>
                        <a:effectLst/>
                        <a:latin typeface="標楷體" panose="03000509000000000000" pitchFamily="65" charset="-120"/>
                        <a:ea typeface="標楷體" panose="03000509000000000000" pitchFamily="65" charset="-120"/>
                      </a:endParaRP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a:noFill/>
                    </a:lnB>
                    <a:solidFill>
                      <a:srgbClr val="CAB5ED"/>
                    </a:solidFill>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5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40000"/>
                        <a:lumOff val="60000"/>
                      </a:schemeClr>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國文平均成績之群名次百分比</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3048995485"/>
                  </a:ext>
                </a:extLst>
              </a:tr>
              <a:tr h="456195">
                <a:tc vMerge="1">
                  <a:txBody>
                    <a:bodyPr/>
                    <a:lstStyle/>
                    <a:p>
                      <a:pPr algn="ctr" fontAlgn="ctr"/>
                      <a:endParaRPr lang="zh-TW" altLang="en-US" sz="1000" b="0" i="0" u="none" strike="noStrike" dirty="0">
                        <a:solidFill>
                          <a:srgbClr val="000000"/>
                        </a:solidFill>
                        <a:effectLst/>
                        <a:latin typeface="新細明體" panose="02020500000000000000" pitchFamily="18" charset="-120"/>
                        <a:ea typeface="新細明體" panose="02020500000000000000" pitchFamily="18" charset="-120"/>
                      </a:endParaRP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CAB5ED"/>
                    </a:solidFill>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6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數學平均成績之群名次百分比</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2656896389"/>
                  </a:ext>
                </a:extLst>
              </a:tr>
              <a:tr h="456195">
                <a:tc rowSpan="2">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多元能力表現成績</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60000"/>
                        <a:lumOff val="40000"/>
                      </a:schemeClr>
                    </a:solidFill>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7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「競賽、證照及語文能力檢定」之總合成績</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131152597"/>
                  </a:ext>
                </a:extLst>
              </a:tr>
              <a:tr h="493197">
                <a:tc vMerge="1">
                  <a:txBody>
                    <a:bodyPr/>
                    <a:lstStyle/>
                    <a:p>
                      <a:endParaRPr lang="zh-TW" altLang="en-US"/>
                    </a:p>
                  </a:txBody>
                  <a:tcPr/>
                </a:tc>
                <a:tc>
                  <a:txBody>
                    <a:bodyPr/>
                    <a:lstStyle/>
                    <a:p>
                      <a:pPr algn="ctr"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8 </a:t>
                      </a: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比序</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l" rtl="0" fontAlgn="ctr"/>
                      <a:r>
                        <a:rPr lang="zh-TW" altLang="en-US" sz="1500" b="1"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rPr>
                        <a:t>「學校幹部、志工、社會服務及社團參與」之總合成績</a:t>
                      </a:r>
                    </a:p>
                  </a:txBody>
                  <a:tcPr marL="7611" marR="7611" marT="7611"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968536039"/>
                  </a:ext>
                </a:extLst>
              </a:tr>
            </a:tbl>
          </a:graphicData>
        </a:graphic>
      </p:graphicFrame>
      <p:pic>
        <p:nvPicPr>
          <p:cNvPr id="31" name="圖片 30">
            <a:extLst>
              <a:ext uri="{FF2B5EF4-FFF2-40B4-BE49-F238E27FC236}">
                <a16:creationId xmlns="" xmlns:a16="http://schemas.microsoft.com/office/drawing/2014/main" id="{4032BAE5-767B-4938-AC58-85AE3E4AF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2" name="群組 31">
            <a:extLst>
              <a:ext uri="{FF2B5EF4-FFF2-40B4-BE49-F238E27FC236}">
                <a16:creationId xmlns="" xmlns:a16="http://schemas.microsoft.com/office/drawing/2014/main" id="{D6600C33-79C6-432A-A682-19BDED859A53}"/>
              </a:ext>
            </a:extLst>
          </p:cNvPr>
          <p:cNvGrpSpPr/>
          <p:nvPr/>
        </p:nvGrpSpPr>
        <p:grpSpPr>
          <a:xfrm>
            <a:off x="167947" y="1046005"/>
            <a:ext cx="1551357" cy="4485860"/>
            <a:chOff x="167947" y="1046005"/>
            <a:chExt cx="1551357" cy="4485860"/>
          </a:xfrm>
        </p:grpSpPr>
        <p:pic>
          <p:nvPicPr>
            <p:cNvPr id="33" name="圖片 32">
              <a:hlinkClick r:id="" action="ppaction://noaction"/>
              <a:extLst>
                <a:ext uri="{FF2B5EF4-FFF2-40B4-BE49-F238E27FC236}">
                  <a16:creationId xmlns="" xmlns:a16="http://schemas.microsoft.com/office/drawing/2014/main" id="{C334ABD0-EBE9-4970-9C0C-715095624AA4}"/>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5" name="圖片 34">
              <a:hlinkClick r:id="rId9" action="ppaction://hlinksldjump"/>
              <a:extLst>
                <a:ext uri="{FF2B5EF4-FFF2-40B4-BE49-F238E27FC236}">
                  <a16:creationId xmlns="" xmlns:a16="http://schemas.microsoft.com/office/drawing/2014/main" id="{89782632-248C-41CD-BCEE-337891D8B4E8}"/>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6" name="圖片 35">
              <a:hlinkClick r:id="rId12" action="ppaction://hlinksldjump"/>
              <a:extLst>
                <a:ext uri="{FF2B5EF4-FFF2-40B4-BE49-F238E27FC236}">
                  <a16:creationId xmlns="" xmlns:a16="http://schemas.microsoft.com/office/drawing/2014/main" id="{3DF1CA25-977A-4B33-A423-9851C0E4B178}"/>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7" name="圖片 36">
              <a:hlinkClick r:id="rId15" action="ppaction://hlinksldjump"/>
              <a:extLst>
                <a:ext uri="{FF2B5EF4-FFF2-40B4-BE49-F238E27FC236}">
                  <a16:creationId xmlns="" xmlns:a16="http://schemas.microsoft.com/office/drawing/2014/main" id="{4162A2E3-133C-485C-84CA-97BAD7551445}"/>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8" name="圖片 37">
              <a:hlinkClick r:id="rId18" action="ppaction://hlinksldjump"/>
              <a:extLst>
                <a:ext uri="{FF2B5EF4-FFF2-40B4-BE49-F238E27FC236}">
                  <a16:creationId xmlns="" xmlns:a16="http://schemas.microsoft.com/office/drawing/2014/main" id="{57E2340D-0D0B-4D77-8E9E-58F2A244E2CA}"/>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39" name="圖片 38">
              <a:hlinkClick r:id="rId21" action="ppaction://hlinksldjump"/>
              <a:extLst>
                <a:ext uri="{FF2B5EF4-FFF2-40B4-BE49-F238E27FC236}">
                  <a16:creationId xmlns="" xmlns:a16="http://schemas.microsoft.com/office/drawing/2014/main" id="{C1B12DBF-2694-4539-8F4D-00A4C082AF24}"/>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0" name="圖片 39">
              <a:hlinkClick r:id="rId24" action="ppaction://hlinksldjump"/>
              <a:extLst>
                <a:ext uri="{FF2B5EF4-FFF2-40B4-BE49-F238E27FC236}">
                  <a16:creationId xmlns="" xmlns:a16="http://schemas.microsoft.com/office/drawing/2014/main" id="{0198F21F-3FB0-48D2-B63B-E9C87CD25858}"/>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1" name="圖片 40">
              <a:hlinkClick r:id="rId27" action="ppaction://hlinksldjump"/>
              <a:extLst>
                <a:ext uri="{FF2B5EF4-FFF2-40B4-BE49-F238E27FC236}">
                  <a16:creationId xmlns="" xmlns:a16="http://schemas.microsoft.com/office/drawing/2014/main" id="{0AF7FAD5-17B9-4719-9E7D-5FE67F917089}"/>
                </a:ext>
              </a:extLst>
            </p:cNvPr>
            <p:cNvPicPr>
              <a:picLocks noChangeAspect="1"/>
            </p:cNvPicPr>
            <p:nvPr/>
          </p:nvPicPr>
          <p:blipFill>
            <a:blip r:embed="rId28" cstate="print">
              <a:grayscl/>
              <a:extLst>
                <a:ext uri="{BEBA8EAE-BF5A-486C-A8C5-ECC9F3942E4B}">
                  <a14:imgProps xmlns:a14="http://schemas.microsoft.com/office/drawing/2010/main">
                    <a14:imgLayer r:embed="rId2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2" name="圖片 41">
              <a:hlinkClick r:id="rId30" action="ppaction://hlinksldjump"/>
              <a:extLst>
                <a:ext uri="{FF2B5EF4-FFF2-40B4-BE49-F238E27FC236}">
                  <a16:creationId xmlns="" xmlns:a16="http://schemas.microsoft.com/office/drawing/2014/main" id="{91D7BBF2-8659-47FA-972E-C3A7C47869E1}"/>
                </a:ext>
              </a:extLst>
            </p:cNvPr>
            <p:cNvPicPr>
              <a:picLocks noChangeAspect="1"/>
            </p:cNvPicPr>
            <p:nvPr/>
          </p:nvPicPr>
          <p:blipFill>
            <a:blip r:embed="rId31" cstate="print">
              <a:extLst>
                <a:ext uri="{BEBA8EAE-BF5A-486C-A8C5-ECC9F3942E4B}">
                  <a14:imgProps xmlns:a14="http://schemas.microsoft.com/office/drawing/2010/main">
                    <a14:imgLayer r:embed="rId3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3" name="圖片 42">
              <a:hlinkClick r:id="rId33" action="ppaction://hlinksldjump"/>
              <a:extLst>
                <a:ext uri="{FF2B5EF4-FFF2-40B4-BE49-F238E27FC236}">
                  <a16:creationId xmlns="" xmlns:a16="http://schemas.microsoft.com/office/drawing/2014/main" id="{8044EE97-45FE-479C-881E-4F9CC4A46B79}"/>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4" name="圖片 43">
              <a:hlinkClick r:id="rId36" action="ppaction://hlinksldjump"/>
              <a:extLst>
                <a:ext uri="{FF2B5EF4-FFF2-40B4-BE49-F238E27FC236}">
                  <a16:creationId xmlns="" xmlns:a16="http://schemas.microsoft.com/office/drawing/2014/main" id="{7B408A14-EA69-4935-9D63-C34961358E66}"/>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236264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53">
            <a:extLst>
              <a:ext uri="{FF2B5EF4-FFF2-40B4-BE49-F238E27FC236}">
                <a16:creationId xmlns="" xmlns:a16="http://schemas.microsoft.com/office/drawing/2014/main" id="{8C6191A4-A927-48BF-9CDC-0993E9967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30" name="圖片 29">
            <a:extLst>
              <a:ext uri="{FF2B5EF4-FFF2-40B4-BE49-F238E27FC236}">
                <a16:creationId xmlns="" xmlns:a16="http://schemas.microsoft.com/office/drawing/2014/main" id="{83052C5F-0D43-488B-8661-4A4590FE9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 xmlns:a16="http://schemas.microsoft.com/office/drawing/2014/main" id="{CDC9E3D4-4353-45C4-A958-2D1B01A3D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931" y="453846"/>
            <a:ext cx="6032863" cy="229455"/>
          </a:xfrm>
          <a:prstGeom prst="rect">
            <a:avLst/>
          </a:prstGeom>
        </p:spPr>
      </p:pic>
      <p:sp>
        <p:nvSpPr>
          <p:cNvPr id="31" name="矩形 30">
            <a:extLst>
              <a:ext uri="{FF2B5EF4-FFF2-40B4-BE49-F238E27FC236}">
                <a16:creationId xmlns="" xmlns:a16="http://schemas.microsoft.com/office/drawing/2014/main" id="{569C4C2F-9651-4D9A-9E4F-99AD0CF578FB}"/>
              </a:ext>
            </a:extLst>
          </p:cNvPr>
          <p:cNvSpPr/>
          <p:nvPr/>
        </p:nvSpPr>
        <p:spPr>
          <a:xfrm>
            <a:off x="2083546" y="865396"/>
            <a:ext cx="6832908" cy="3931204"/>
          </a:xfrm>
          <a:prstGeom prst="rect">
            <a:avLst/>
          </a:prstGeom>
          <a:solidFill>
            <a:schemeClr val="bg1"/>
          </a:solidFill>
        </p:spPr>
        <p:txBody>
          <a:bodyPr wrap="square">
            <a:spAutoFit/>
          </a:bodyPr>
          <a:lstStyle/>
          <a:p>
            <a:pPr marL="285750" indent="-285750" algn="just">
              <a:lnSpc>
                <a:spcPct val="120000"/>
              </a:lnSpc>
              <a:spcBef>
                <a:spcPts val="1200"/>
              </a:spcBef>
              <a:buFont typeface="Wingdings" panose="05000000000000000000" pitchFamily="2" charset="2"/>
              <a:buChar char="Ø"/>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上述成績指一般學制至畢業前</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學期之</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5</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個學期，若為</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4</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年制夜間部則為</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7</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 學期。</a:t>
            </a:r>
          </a:p>
          <a:p>
            <a:pPr marL="285750" indent="-285750" algn="just">
              <a:lnSpc>
                <a:spcPct val="120000"/>
              </a:lnSpc>
              <a:spcBef>
                <a:spcPts val="1200"/>
              </a:spcBef>
              <a:buFont typeface="Wingdings" panose="05000000000000000000" pitchFamily="2" charset="2"/>
              <a:buChar char="Ø"/>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「專業科目及實習科目」在高職部分為部定必修科目，</a:t>
            </a:r>
            <a:r>
              <a:rPr lang="zh-TW" altLang="en-US" sz="1600" b="1" dirty="0">
                <a:solidFill>
                  <a:srgbClr val="49A477"/>
                </a:solidFill>
                <a:latin typeface="微軟正黑體" panose="020B0604030504040204" pitchFamily="34" charset="-120"/>
                <a:ea typeface="微軟正黑體" panose="020B0604030504040204" pitchFamily="34" charset="-120"/>
              </a:rPr>
              <a:t>綜合高中部分</a:t>
            </a:r>
            <a:r>
              <a:rPr lang="en-US" altLang="zh-TW" sz="1600" b="1" dirty="0">
                <a:solidFill>
                  <a:srgbClr val="49A477"/>
                </a:solidFill>
                <a:latin typeface="微軟正黑體" panose="020B0604030504040204" pitchFamily="34" charset="-120"/>
                <a:ea typeface="微軟正黑體" panose="020B0604030504040204" pitchFamily="34" charset="-120"/>
              </a:rPr>
              <a:t/>
            </a:r>
            <a:br>
              <a:rPr lang="en-US" altLang="zh-TW" sz="1600" b="1" dirty="0">
                <a:solidFill>
                  <a:srgbClr val="49A477"/>
                </a:solidFill>
                <a:latin typeface="微軟正黑體" panose="020B0604030504040204" pitchFamily="34" charset="-120"/>
                <a:ea typeface="微軟正黑體" panose="020B0604030504040204" pitchFamily="34" charset="-120"/>
              </a:rPr>
            </a:br>
            <a:r>
              <a:rPr lang="zh-TW" altLang="en-US" sz="1600" b="1" dirty="0">
                <a:solidFill>
                  <a:srgbClr val="49A477"/>
                </a:solidFill>
                <a:latin typeface="微軟正黑體" panose="020B0604030504040204" pitchFamily="34" charset="-120"/>
                <a:ea typeface="微軟正黑體" panose="020B0604030504040204" pitchFamily="34" charset="-120"/>
              </a:rPr>
              <a:t>則為「專精科目」 </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a:t>
            </a:r>
          </a:p>
          <a:p>
            <a:pPr marL="285750" indent="-285750" algn="just">
              <a:lnSpc>
                <a:spcPct val="120000"/>
              </a:lnSpc>
              <a:spcBef>
                <a:spcPts val="1200"/>
              </a:spcBef>
              <a:buFont typeface="Wingdings" panose="05000000000000000000" pitchFamily="2" charset="2"/>
              <a:buChar char="Ø"/>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「技能領域科目」在高職部分為部定必修科目，</a:t>
            </a:r>
            <a:r>
              <a:rPr lang="zh-TW" altLang="en-US" sz="1600" b="1" dirty="0">
                <a:solidFill>
                  <a:srgbClr val="49A477"/>
                </a:solidFill>
                <a:latin typeface="微軟正黑體" panose="020B0604030504040204" pitchFamily="34" charset="-120"/>
                <a:ea typeface="微軟正黑體" panose="020B0604030504040204" pitchFamily="34" charset="-120"/>
              </a:rPr>
              <a:t>綜合高中部分則為</a:t>
            </a:r>
            <a:r>
              <a:rPr lang="en-US" altLang="zh-TW" sz="1600" b="1" dirty="0">
                <a:solidFill>
                  <a:srgbClr val="49A477"/>
                </a:solidFill>
                <a:latin typeface="微軟正黑體" panose="020B0604030504040204" pitchFamily="34" charset="-120"/>
                <a:ea typeface="微軟正黑體" panose="020B0604030504040204" pitchFamily="34" charset="-120"/>
              </a:rPr>
              <a:t/>
            </a:r>
            <a:br>
              <a:rPr lang="en-US" altLang="zh-TW" sz="1600" b="1" dirty="0">
                <a:solidFill>
                  <a:srgbClr val="49A477"/>
                </a:solidFill>
                <a:latin typeface="微軟正黑體" panose="020B0604030504040204" pitchFamily="34" charset="-120"/>
                <a:ea typeface="微軟正黑體" panose="020B0604030504040204" pitchFamily="34" charset="-120"/>
              </a:rPr>
            </a:br>
            <a:r>
              <a:rPr lang="zh-TW" altLang="en-US" sz="1600" b="1" dirty="0">
                <a:solidFill>
                  <a:srgbClr val="49A477"/>
                </a:solidFill>
                <a:latin typeface="微軟正黑體" panose="020B0604030504040204" pitchFamily="34" charset="-120"/>
                <a:ea typeface="微軟正黑體" panose="020B0604030504040204" pitchFamily="34" charset="-120"/>
              </a:rPr>
              <a:t>「核心科目」</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1600" b="1" dirty="0">
                <a:solidFill>
                  <a:srgbClr val="7A542F"/>
                </a:solidFill>
                <a:latin typeface="微軟正黑體" panose="020B0604030504040204" pitchFamily="34" charset="-120"/>
                <a:ea typeface="微軟正黑體" panose="020B0604030504040204" pitchFamily="34" charset="-120"/>
              </a:rPr>
              <a:t>實用技能學程及建教合作班為「實習科目」 </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a:t>
            </a:r>
          </a:p>
          <a:p>
            <a:pPr marL="285750" indent="-285750" algn="just">
              <a:lnSpc>
                <a:spcPct val="120000"/>
              </a:lnSpc>
              <a:spcBef>
                <a:spcPts val="1200"/>
              </a:spcBef>
              <a:buFont typeface="Wingdings" panose="05000000000000000000" pitchFamily="2" charset="2"/>
              <a:buChar char="Ø"/>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「英文」、「國文」、「數學」等基本學科應包含哪些科目由各高職</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學校自定。</a:t>
            </a:r>
          </a:p>
          <a:p>
            <a:pPr marL="285750" indent="-285750" algn="just">
              <a:lnSpc>
                <a:spcPct val="120000"/>
              </a:lnSpc>
              <a:spcBef>
                <a:spcPts val="1200"/>
              </a:spcBef>
              <a:buFont typeface="Wingdings" panose="05000000000000000000" pitchFamily="2" charset="2"/>
              <a:buChar char="Ø"/>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第</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7</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比序及第</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8</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比序之所有計分項目之計分標準均經本招生委員會之委員會議審議通過，以正面表列方式公告採計項目及計分標準，非表列項目均不採計。</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0" name="群組 19">
            <a:extLst>
              <a:ext uri="{FF2B5EF4-FFF2-40B4-BE49-F238E27FC236}">
                <a16:creationId xmlns="" xmlns:a16="http://schemas.microsoft.com/office/drawing/2014/main" id="{D2BF1546-5528-4629-8EDC-8F483605CF6B}"/>
              </a:ext>
            </a:extLst>
          </p:cNvPr>
          <p:cNvGrpSpPr/>
          <p:nvPr/>
        </p:nvGrpSpPr>
        <p:grpSpPr>
          <a:xfrm>
            <a:off x="3762925" y="4494786"/>
            <a:ext cx="5038992" cy="288802"/>
            <a:chOff x="3040626" y="5174120"/>
            <a:chExt cx="5038992" cy="288802"/>
          </a:xfrm>
        </p:grpSpPr>
        <p:sp>
          <p:nvSpPr>
            <p:cNvPr id="6" name="矩形 5">
              <a:extLst>
                <a:ext uri="{FF2B5EF4-FFF2-40B4-BE49-F238E27FC236}">
                  <a16:creationId xmlns="" xmlns:a16="http://schemas.microsoft.com/office/drawing/2014/main" id="{A01D79A4-DC71-49A6-98D3-F9ACEEB70AD2}"/>
                </a:ext>
              </a:extLst>
            </p:cNvPr>
            <p:cNvSpPr/>
            <p:nvPr/>
          </p:nvSpPr>
          <p:spPr>
            <a:xfrm>
              <a:off x="3040626" y="5174120"/>
              <a:ext cx="5017148" cy="27699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 xmlns:a16="http://schemas.microsoft.com/office/drawing/2014/main" id="{40834276-5231-4154-8748-C72376BF4009}"/>
                </a:ext>
              </a:extLst>
            </p:cNvPr>
            <p:cNvSpPr/>
            <p:nvPr/>
          </p:nvSpPr>
          <p:spPr>
            <a:xfrm>
              <a:off x="3062470" y="5185923"/>
              <a:ext cx="5017148" cy="276999"/>
            </a:xfrm>
            <a:prstGeom prst="rect">
              <a:avLst/>
            </a:prstGeom>
          </p:spPr>
          <p:txBody>
            <a:bodyPr wrap="square">
              <a:spAutoFit/>
            </a:bodyPr>
            <a:lstStyle/>
            <a:p>
              <a:r>
                <a:rPr lang="zh-TW" altLang="en-US" sz="1200" b="1" dirty="0">
                  <a:solidFill>
                    <a:schemeClr val="tx1">
                      <a:lumMod val="75000"/>
                      <a:lumOff val="25000"/>
                    </a:schemeClr>
                  </a:solidFill>
                  <a:latin typeface="微軟正黑體" panose="020B0604030504040204" pitchFamily="34" charset="-120"/>
                  <a:ea typeface="微軟正黑體" panose="020B0604030504040204" pitchFamily="34" charset="-120"/>
                </a:rPr>
                <a:t>資料來源</a:t>
              </a:r>
              <a:r>
                <a:rPr lang="en-US" altLang="zh-TW" sz="12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200" b="1" dirty="0">
                  <a:solidFill>
                    <a:schemeClr val="tx1">
                      <a:lumMod val="75000"/>
                      <a:lumOff val="25000"/>
                    </a:schemeClr>
                  </a:solidFill>
                  <a:latin typeface="微軟正黑體" panose="020B0604030504040204" pitchFamily="34" charset="-120"/>
                  <a:ea typeface="微軟正黑體" panose="020B0604030504040204" pitchFamily="34" charset="-120"/>
                </a:rPr>
                <a:t>技專院校招生委員會聯合會。取自</a:t>
              </a:r>
              <a:r>
                <a:rPr lang="en-US" altLang="zh-TW" sz="12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200" b="1" dirty="0">
                  <a:latin typeface="微軟正黑體" panose="020B0604030504040204" pitchFamily="34" charset="-120"/>
                  <a:ea typeface="微軟正黑體" panose="020B0604030504040204" pitchFamily="34" charset="-120"/>
                  <a:hlinkClick r:id="rId6"/>
                </a:rPr>
                <a:t>https://reurl.cc/6DpOk6</a:t>
              </a:r>
              <a:endParaRPr lang="en-US" altLang="zh-TW" sz="1200" b="1" dirty="0">
                <a:latin typeface="微軟正黑體" panose="020B0604030504040204" pitchFamily="34" charset="-120"/>
                <a:ea typeface="微軟正黑體" panose="020B0604030504040204" pitchFamily="34" charset="-120"/>
              </a:endParaRPr>
            </a:p>
          </p:txBody>
        </p:sp>
      </p:grpSp>
      <p:grpSp>
        <p:nvGrpSpPr>
          <p:cNvPr id="23" name="群組 22">
            <a:extLst>
              <a:ext uri="{FF2B5EF4-FFF2-40B4-BE49-F238E27FC236}">
                <a16:creationId xmlns="" xmlns:a16="http://schemas.microsoft.com/office/drawing/2014/main" id="{69618964-5FBA-481E-A3D3-522889EE13B2}"/>
              </a:ext>
            </a:extLst>
          </p:cNvPr>
          <p:cNvGrpSpPr/>
          <p:nvPr/>
        </p:nvGrpSpPr>
        <p:grpSpPr>
          <a:xfrm>
            <a:off x="2174582" y="4943141"/>
            <a:ext cx="6741872" cy="447104"/>
            <a:chOff x="2174582" y="4943141"/>
            <a:chExt cx="6741872" cy="447104"/>
          </a:xfrm>
        </p:grpSpPr>
        <p:sp>
          <p:nvSpPr>
            <p:cNvPr id="22" name="矩形: 圓角 21">
              <a:extLst>
                <a:ext uri="{FF2B5EF4-FFF2-40B4-BE49-F238E27FC236}">
                  <a16:creationId xmlns="" xmlns:a16="http://schemas.microsoft.com/office/drawing/2014/main" id="{0B37982F-CDFB-4488-944B-86FE0C0E0062}"/>
                </a:ext>
              </a:extLst>
            </p:cNvPr>
            <p:cNvSpPr/>
            <p:nvPr/>
          </p:nvSpPr>
          <p:spPr>
            <a:xfrm>
              <a:off x="2174582" y="4943141"/>
              <a:ext cx="6741872" cy="447104"/>
            </a:xfrm>
            <a:prstGeom prst="roundRect">
              <a:avLst/>
            </a:prstGeom>
            <a:solidFill>
              <a:srgbClr val="3AB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 xmlns:a16="http://schemas.microsoft.com/office/drawing/2014/main" id="{B50ECCFF-B80B-48BC-839B-49B8C932C08E}"/>
                </a:ext>
              </a:extLst>
            </p:cNvPr>
            <p:cNvSpPr/>
            <p:nvPr/>
          </p:nvSpPr>
          <p:spPr>
            <a:xfrm>
              <a:off x="2235900" y="4993158"/>
              <a:ext cx="6528200" cy="338554"/>
            </a:xfrm>
            <a:prstGeom prst="rect">
              <a:avLst/>
            </a:prstGeom>
          </p:spPr>
          <p:txBody>
            <a:bodyPr wrap="square">
              <a:spAutoFit/>
            </a:bodyPr>
            <a:lstStyle/>
            <a:p>
              <a:pPr algn="ctr"/>
              <a:r>
                <a:rPr lang="zh-TW" altLang="en-US" sz="1600" b="1" dirty="0">
                  <a:solidFill>
                    <a:srgbClr val="FFFF00"/>
                  </a:solidFill>
                  <a:latin typeface="微軟正黑體" panose="020B0604030504040204" pitchFamily="34" charset="-120"/>
                  <a:ea typeface="微軟正黑體" panose="020B0604030504040204" pitchFamily="34" charset="-120"/>
                </a:rPr>
                <a:t>經校內推薦且分發錄取者，不論放棄與否皆不得參加四技二專甄選入學</a:t>
              </a:r>
            </a:p>
          </p:txBody>
        </p:sp>
      </p:grpSp>
      <p:pic>
        <p:nvPicPr>
          <p:cNvPr id="32" name="圖片 31">
            <a:extLst>
              <a:ext uri="{FF2B5EF4-FFF2-40B4-BE49-F238E27FC236}">
                <a16:creationId xmlns="" xmlns:a16="http://schemas.microsoft.com/office/drawing/2014/main" id="{F7768FEF-AA67-41E0-A58E-7A6889B13F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3" name="群組 32">
            <a:extLst>
              <a:ext uri="{FF2B5EF4-FFF2-40B4-BE49-F238E27FC236}">
                <a16:creationId xmlns="" xmlns:a16="http://schemas.microsoft.com/office/drawing/2014/main" id="{79BF91A3-2726-44FD-94CA-F65DA548961D}"/>
              </a:ext>
            </a:extLst>
          </p:cNvPr>
          <p:cNvGrpSpPr/>
          <p:nvPr/>
        </p:nvGrpSpPr>
        <p:grpSpPr>
          <a:xfrm>
            <a:off x="167947" y="1046005"/>
            <a:ext cx="1551357" cy="4485860"/>
            <a:chOff x="167947" y="1046005"/>
            <a:chExt cx="1551357" cy="4485860"/>
          </a:xfrm>
        </p:grpSpPr>
        <p:pic>
          <p:nvPicPr>
            <p:cNvPr id="34" name="圖片 33">
              <a:hlinkClick r:id="" action="ppaction://noaction"/>
              <a:extLst>
                <a:ext uri="{FF2B5EF4-FFF2-40B4-BE49-F238E27FC236}">
                  <a16:creationId xmlns="" xmlns:a16="http://schemas.microsoft.com/office/drawing/2014/main" id="{109F783F-5675-4519-B569-E7476FF39A3B}"/>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5" name="圖片 34">
              <a:hlinkClick r:id="rId10" action="ppaction://hlinksldjump"/>
              <a:extLst>
                <a:ext uri="{FF2B5EF4-FFF2-40B4-BE49-F238E27FC236}">
                  <a16:creationId xmlns="" xmlns:a16="http://schemas.microsoft.com/office/drawing/2014/main" id="{C4B7DFDD-78F7-47DA-91F1-5B9B2F44B419}"/>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6" name="圖片 35">
              <a:hlinkClick r:id="rId13" action="ppaction://hlinksldjump"/>
              <a:extLst>
                <a:ext uri="{FF2B5EF4-FFF2-40B4-BE49-F238E27FC236}">
                  <a16:creationId xmlns="" xmlns:a16="http://schemas.microsoft.com/office/drawing/2014/main" id="{7AC36391-B252-488D-B9B9-CBAA5F74703F}"/>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7" name="圖片 36">
              <a:hlinkClick r:id="rId16" action="ppaction://hlinksldjump"/>
              <a:extLst>
                <a:ext uri="{FF2B5EF4-FFF2-40B4-BE49-F238E27FC236}">
                  <a16:creationId xmlns="" xmlns:a16="http://schemas.microsoft.com/office/drawing/2014/main" id="{DA7D587F-3247-421F-BA26-35C61B4BE28D}"/>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8" name="圖片 37">
              <a:hlinkClick r:id="rId19" action="ppaction://hlinksldjump"/>
              <a:extLst>
                <a:ext uri="{FF2B5EF4-FFF2-40B4-BE49-F238E27FC236}">
                  <a16:creationId xmlns="" xmlns:a16="http://schemas.microsoft.com/office/drawing/2014/main" id="{053F3E56-E316-450A-988E-A94F2EEE2335}"/>
                </a:ext>
              </a:extLst>
            </p:cNvPr>
            <p:cNvPicPr>
              <a:picLocks noChangeAspect="1"/>
            </p:cNvPicPr>
            <p:nvPr/>
          </p:nvPicPr>
          <p:blipFill>
            <a:blip r:embed="rId20" cstate="print">
              <a:grayscl/>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39" name="圖片 38">
              <a:hlinkClick r:id="rId22" action="ppaction://hlinksldjump"/>
              <a:extLst>
                <a:ext uri="{FF2B5EF4-FFF2-40B4-BE49-F238E27FC236}">
                  <a16:creationId xmlns="" xmlns:a16="http://schemas.microsoft.com/office/drawing/2014/main" id="{03307715-08BE-4053-8CEC-0EB49FDED351}"/>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0" name="圖片 39">
              <a:hlinkClick r:id="rId25" action="ppaction://hlinksldjump"/>
              <a:extLst>
                <a:ext uri="{FF2B5EF4-FFF2-40B4-BE49-F238E27FC236}">
                  <a16:creationId xmlns="" xmlns:a16="http://schemas.microsoft.com/office/drawing/2014/main" id="{FB81A0AF-2E94-46B7-81C5-0941069B70A0}"/>
                </a:ext>
              </a:extLst>
            </p:cNvPr>
            <p:cNvPicPr>
              <a:picLocks noChangeAspect="1"/>
            </p:cNvPicPr>
            <p:nvPr/>
          </p:nvPicPr>
          <p:blipFill>
            <a:blip r:embed="rId26" cstate="print">
              <a:grayscl/>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1" name="圖片 40">
              <a:hlinkClick r:id="rId28" action="ppaction://hlinksldjump"/>
              <a:extLst>
                <a:ext uri="{FF2B5EF4-FFF2-40B4-BE49-F238E27FC236}">
                  <a16:creationId xmlns="" xmlns:a16="http://schemas.microsoft.com/office/drawing/2014/main" id="{98C08C18-04EC-496A-9AEA-AB45690B2AAC}"/>
                </a:ext>
              </a:extLst>
            </p:cNvPr>
            <p:cNvPicPr>
              <a:picLocks noChangeAspect="1"/>
            </p:cNvPicPr>
            <p:nvPr/>
          </p:nvPicPr>
          <p:blipFill>
            <a:blip r:embed="rId29" cstate="print">
              <a:grayscl/>
              <a:extLst>
                <a:ext uri="{BEBA8EAE-BF5A-486C-A8C5-ECC9F3942E4B}">
                  <a14:imgProps xmlns:a14="http://schemas.microsoft.com/office/drawing/2010/main">
                    <a14:imgLayer r:embed="rId3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2" name="圖片 41">
              <a:hlinkClick r:id="rId31" action="ppaction://hlinksldjump"/>
              <a:extLst>
                <a:ext uri="{FF2B5EF4-FFF2-40B4-BE49-F238E27FC236}">
                  <a16:creationId xmlns="" xmlns:a16="http://schemas.microsoft.com/office/drawing/2014/main" id="{1933F147-159F-4A55-B399-3122819C7BFB}"/>
                </a:ext>
              </a:extLst>
            </p:cNvPr>
            <p:cNvPicPr>
              <a:picLocks noChangeAspect="1"/>
            </p:cNvPicPr>
            <p:nvPr/>
          </p:nvPicPr>
          <p:blipFill>
            <a:blip r:embed="rId32" cstate="print">
              <a:extLst>
                <a:ext uri="{BEBA8EAE-BF5A-486C-A8C5-ECC9F3942E4B}">
                  <a14:imgProps xmlns:a14="http://schemas.microsoft.com/office/drawing/2010/main">
                    <a14:imgLayer r:embed="rId3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3" name="圖片 42">
              <a:hlinkClick r:id="rId34" action="ppaction://hlinksldjump"/>
              <a:extLst>
                <a:ext uri="{FF2B5EF4-FFF2-40B4-BE49-F238E27FC236}">
                  <a16:creationId xmlns="" xmlns:a16="http://schemas.microsoft.com/office/drawing/2014/main" id="{E9465E4B-BF3B-4878-A245-61BA0E1D997A}"/>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4" name="圖片 43">
              <a:hlinkClick r:id="rId37" action="ppaction://hlinksldjump"/>
              <a:extLst>
                <a:ext uri="{FF2B5EF4-FFF2-40B4-BE49-F238E27FC236}">
                  <a16:creationId xmlns="" xmlns:a16="http://schemas.microsoft.com/office/drawing/2014/main" id="{CB25CB4B-03A2-476B-9354-D807839E69F7}"/>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394521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randombar(horizontal)">
                                      <p:cBhvr>
                                        <p:cTn id="22" dur="500"/>
                                        <p:tgtEl>
                                          <p:spTgt spid="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1">
                                            <p:txEl>
                                              <p:pRg st="4" end="4"/>
                                            </p:txEl>
                                          </p:spTgt>
                                        </p:tgtEl>
                                        <p:attrNameLst>
                                          <p:attrName>style.visibility</p:attrName>
                                        </p:attrNameLst>
                                      </p:cBhvr>
                                      <p:to>
                                        <p:strVal val="visible"/>
                                      </p:to>
                                    </p:set>
                                    <p:animEffect transition="in" filter="randombar(horizontal)">
                                      <p:cBhvr>
                                        <p:cTn id="27" dur="500"/>
                                        <p:tgtEl>
                                          <p:spTgt spid="31">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53">
            <a:extLst>
              <a:ext uri="{FF2B5EF4-FFF2-40B4-BE49-F238E27FC236}">
                <a16:creationId xmlns="" xmlns:a16="http://schemas.microsoft.com/office/drawing/2014/main" id="{8C6191A4-A927-48BF-9CDC-0993E9967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30" name="圖片 29">
            <a:extLst>
              <a:ext uri="{FF2B5EF4-FFF2-40B4-BE49-F238E27FC236}">
                <a16:creationId xmlns="" xmlns:a16="http://schemas.microsoft.com/office/drawing/2014/main" id="{83052C5F-0D43-488B-8661-4A4590FE9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 xmlns:a16="http://schemas.microsoft.com/office/drawing/2014/main" id="{94E45EC8-3173-4039-BD16-065712D47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799" y="429957"/>
            <a:ext cx="3218695" cy="259081"/>
          </a:xfrm>
          <a:prstGeom prst="rect">
            <a:avLst/>
          </a:prstGeom>
        </p:spPr>
      </p:pic>
      <p:sp>
        <p:nvSpPr>
          <p:cNvPr id="33" name="矩形 32">
            <a:extLst>
              <a:ext uri="{FF2B5EF4-FFF2-40B4-BE49-F238E27FC236}">
                <a16:creationId xmlns="" xmlns:a16="http://schemas.microsoft.com/office/drawing/2014/main" id="{830F7D95-E1AB-428C-A68D-AE89F7F2146C}"/>
              </a:ext>
            </a:extLst>
          </p:cNvPr>
          <p:cNvSpPr/>
          <p:nvPr/>
        </p:nvSpPr>
        <p:spPr>
          <a:xfrm>
            <a:off x="2170739" y="982939"/>
            <a:ext cx="6681055" cy="726994"/>
          </a:xfrm>
          <a:prstGeom prst="rect">
            <a:avLst/>
          </a:prstGeom>
        </p:spPr>
        <p:txBody>
          <a:bodyPr wrap="square">
            <a:spAutoFit/>
          </a:bodyPr>
          <a:lstStyle/>
          <a:p>
            <a:pPr marL="285750" indent="-285750" algn="just">
              <a:lnSpc>
                <a:spcPct val="120000"/>
              </a:lnSpc>
              <a:spcBef>
                <a:spcPts val="1200"/>
              </a:spcBef>
              <a:buFont typeface="Arial" panose="020B0604020202020204" pitchFamily="34" charset="0"/>
              <a:buChar char="•"/>
            </a:pPr>
            <a:r>
              <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依考生</a:t>
            </a:r>
            <a:r>
              <a:rPr lang="zh-TW" altLang="zh-TW" b="1"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比序排名、所選填登記就讀志願序、各校系（組）</a:t>
            </a:r>
            <a:r>
              <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b="1"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學程招生名額</a:t>
            </a:r>
            <a:r>
              <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b="1"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各高職學校推薦順序</a:t>
            </a:r>
            <a:r>
              <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，進行</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zh-TW" altLang="zh-TW"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輪分發錄取作業。</a:t>
            </a:r>
          </a:p>
        </p:txBody>
      </p:sp>
      <p:sp>
        <p:nvSpPr>
          <p:cNvPr id="35" name="矩形 34">
            <a:extLst>
              <a:ext uri="{FF2B5EF4-FFF2-40B4-BE49-F238E27FC236}">
                <a16:creationId xmlns="" xmlns:a16="http://schemas.microsoft.com/office/drawing/2014/main" id="{763FB36D-3121-4A6B-95D2-D5DC77936027}"/>
              </a:ext>
            </a:extLst>
          </p:cNvPr>
          <p:cNvSpPr/>
          <p:nvPr/>
        </p:nvSpPr>
        <p:spPr>
          <a:xfrm>
            <a:off x="2151774" y="1776651"/>
            <a:ext cx="6739004" cy="22548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 xmlns:a16="http://schemas.microsoft.com/office/drawing/2014/main" id="{289DBE1A-B459-4517-934B-4524D1172191}"/>
              </a:ext>
            </a:extLst>
          </p:cNvPr>
          <p:cNvSpPr/>
          <p:nvPr/>
        </p:nvSpPr>
        <p:spPr>
          <a:xfrm>
            <a:off x="2173618" y="1869317"/>
            <a:ext cx="6739004" cy="2115066"/>
          </a:xfrm>
          <a:prstGeom prst="rect">
            <a:avLst/>
          </a:prstGeom>
        </p:spPr>
        <p:txBody>
          <a:bodyPr wrap="square">
            <a:spAutoFit/>
          </a:bodyPr>
          <a:lstStyle/>
          <a:p>
            <a:pPr marL="342900" lvl="1" indent="-342900" algn="just" defTabSz="666750">
              <a:lnSpc>
                <a:spcPct val="120000"/>
              </a:lnSpc>
              <a:spcBef>
                <a:spcPts val="1200"/>
              </a:spcBef>
              <a:spcAft>
                <a:spcPct val="15000"/>
              </a:spcAft>
              <a:buClr>
                <a:schemeClr val="tx1">
                  <a:lumMod val="75000"/>
                  <a:lumOff val="25000"/>
                </a:schemeClr>
              </a:buClr>
              <a:buFont typeface="+mj-lt"/>
              <a:buAutoNum type="arabicPeriod"/>
              <a:defRPr/>
            </a:pP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全部報名考生進行比序排名</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（含同名次參酌比序）。</a:t>
            </a:r>
            <a:endPar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1" indent="-342900" algn="just" defTabSz="666750">
              <a:lnSpc>
                <a:spcPct val="120000"/>
              </a:lnSpc>
              <a:spcBef>
                <a:spcPts val="1200"/>
              </a:spcBef>
              <a:spcAft>
                <a:spcPct val="15000"/>
              </a:spcAft>
              <a:buClr>
                <a:schemeClr val="tx1">
                  <a:lumMod val="75000"/>
                  <a:lumOff val="25000"/>
                </a:schemeClr>
              </a:buClr>
              <a:buFont typeface="+mj-lt"/>
              <a:buAutoNum type="arabicPeriod"/>
              <a:defRPr/>
            </a:pP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取各單一高職學校之考生比序排名</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（單一高職學校內比序排名</a:t>
            </a:r>
            <a:r>
              <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仍相同時，再依高職學校推薦順序）。</a:t>
            </a:r>
            <a:endPar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1" indent="-342900" algn="just" defTabSz="666750">
              <a:lnSpc>
                <a:spcPct val="120000"/>
              </a:lnSpc>
              <a:spcBef>
                <a:spcPts val="1200"/>
              </a:spcBef>
              <a:spcAft>
                <a:spcPct val="15000"/>
              </a:spcAft>
              <a:buClr>
                <a:schemeClr val="tx1">
                  <a:lumMod val="75000"/>
                  <a:lumOff val="25000"/>
                </a:schemeClr>
              </a:buClr>
              <a:buFont typeface="+mj-lt"/>
              <a:buAutoNum type="arabicPeriod"/>
              <a:defRPr/>
            </a:pP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 位</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者為</a:t>
            </a:r>
            <a:r>
              <a:rPr lang="zh-TW" altLang="en-US" b="1" u="sng" spc="-100" dirty="0">
                <a:solidFill>
                  <a:srgbClr val="3B7DCD"/>
                </a:solidFill>
                <a:latin typeface="微軟正黑體" panose="020B0604030504040204" pitchFamily="34" charset="-120"/>
                <a:ea typeface="微軟正黑體" panose="020B0604030504040204" pitchFamily="34" charset="-120"/>
                <a:cs typeface="Times New Roman" panose="02020603050405020304" pitchFamily="18" charset="0"/>
              </a:rPr>
              <a:t>第一輪</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 位</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者為</a:t>
            </a:r>
            <a:r>
              <a:rPr lang="zh-TW" altLang="en-US" b="1" u="sng" spc="-100" dirty="0">
                <a:solidFill>
                  <a:srgbClr val="3B7DCD"/>
                </a:solidFill>
                <a:latin typeface="微軟正黑體" panose="020B0604030504040204" pitchFamily="34" charset="-120"/>
                <a:ea typeface="微軟正黑體" panose="020B0604030504040204" pitchFamily="34" charset="-120"/>
                <a:cs typeface="Times New Roman" panose="02020603050405020304" pitchFamily="18" charset="0"/>
              </a:rPr>
              <a:t>第二輪</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第 </a:t>
            </a:r>
            <a:r>
              <a:rPr lang="en-US" altLang="zh-TW"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 位</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者為</a:t>
            </a:r>
            <a:r>
              <a:rPr lang="zh-TW" altLang="en-US" b="1" u="sng" spc="-100" dirty="0">
                <a:solidFill>
                  <a:srgbClr val="3B7DCD"/>
                </a:solidFill>
                <a:latin typeface="微軟正黑體" panose="020B0604030504040204" pitchFamily="34" charset="-120"/>
                <a:ea typeface="微軟正黑體" panose="020B0604030504040204" pitchFamily="34" charset="-120"/>
                <a:cs typeface="Times New Roman" panose="02020603050405020304" pitchFamily="18" charset="0"/>
              </a:rPr>
              <a:t>第三輪</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b="1" spc="-100" dirty="0">
                <a:solidFill>
                  <a:srgbClr val="F95900"/>
                </a:solidFill>
                <a:latin typeface="微軟正黑體" panose="020B0604030504040204" pitchFamily="34" charset="-120"/>
                <a:ea typeface="微軟正黑體" panose="020B0604030504040204" pitchFamily="34" charset="-120"/>
                <a:cs typeface="Times New Roman" panose="02020603050405020304" pitchFamily="18" charset="0"/>
              </a:rPr>
              <a:t>其餘考生</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均為</a:t>
            </a:r>
            <a:r>
              <a:rPr lang="zh-TW" altLang="en-US" b="1" u="sng" spc="-100" dirty="0">
                <a:solidFill>
                  <a:srgbClr val="3B7DCD"/>
                </a:solidFill>
                <a:latin typeface="微軟正黑體" panose="020B0604030504040204" pitchFamily="34" charset="-120"/>
                <a:ea typeface="微軟正黑體" panose="020B0604030504040204" pitchFamily="34" charset="-120"/>
                <a:cs typeface="Times New Roman" panose="02020603050405020304" pitchFamily="18" charset="0"/>
              </a:rPr>
              <a:t>第四輪</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aphicFrame>
        <p:nvGraphicFramePr>
          <p:cNvPr id="37" name="表格 36">
            <a:extLst>
              <a:ext uri="{FF2B5EF4-FFF2-40B4-BE49-F238E27FC236}">
                <a16:creationId xmlns="" xmlns:a16="http://schemas.microsoft.com/office/drawing/2014/main" id="{B2D0F731-F07D-4C2B-9E50-B6D60914E535}"/>
              </a:ext>
            </a:extLst>
          </p:cNvPr>
          <p:cNvGraphicFramePr>
            <a:graphicFrameLocks noGrp="1"/>
          </p:cNvGraphicFramePr>
          <p:nvPr>
            <p:extLst>
              <p:ext uri="{D42A27DB-BD31-4B8C-83A1-F6EECF244321}">
                <p14:modId xmlns:p14="http://schemas.microsoft.com/office/powerpoint/2010/main" val="3372050015"/>
              </p:ext>
            </p:extLst>
          </p:nvPr>
        </p:nvGraphicFramePr>
        <p:xfrm>
          <a:off x="2151770" y="4135067"/>
          <a:ext cx="6739008" cy="959868"/>
        </p:xfrm>
        <a:graphic>
          <a:graphicData uri="http://schemas.openxmlformats.org/drawingml/2006/table">
            <a:tbl>
              <a:tblPr firstRow="1" bandRow="1">
                <a:tableStyleId>{00A15C55-8517-42AA-B614-E9B94910E393}</a:tableStyleId>
              </a:tblPr>
              <a:tblGrid>
                <a:gridCol w="421188">
                  <a:extLst>
                    <a:ext uri="{9D8B030D-6E8A-4147-A177-3AD203B41FA5}">
                      <a16:colId xmlns="" xmlns:a16="http://schemas.microsoft.com/office/drawing/2014/main" val="20000"/>
                    </a:ext>
                  </a:extLst>
                </a:gridCol>
                <a:gridCol w="421188">
                  <a:extLst>
                    <a:ext uri="{9D8B030D-6E8A-4147-A177-3AD203B41FA5}">
                      <a16:colId xmlns="" xmlns:a16="http://schemas.microsoft.com/office/drawing/2014/main" val="3894535439"/>
                    </a:ext>
                  </a:extLst>
                </a:gridCol>
                <a:gridCol w="421188">
                  <a:extLst>
                    <a:ext uri="{9D8B030D-6E8A-4147-A177-3AD203B41FA5}">
                      <a16:colId xmlns="" xmlns:a16="http://schemas.microsoft.com/office/drawing/2014/main" val="20001"/>
                    </a:ext>
                  </a:extLst>
                </a:gridCol>
                <a:gridCol w="421188">
                  <a:extLst>
                    <a:ext uri="{9D8B030D-6E8A-4147-A177-3AD203B41FA5}">
                      <a16:colId xmlns="" xmlns:a16="http://schemas.microsoft.com/office/drawing/2014/main" val="20002"/>
                    </a:ext>
                  </a:extLst>
                </a:gridCol>
                <a:gridCol w="421188">
                  <a:extLst>
                    <a:ext uri="{9D8B030D-6E8A-4147-A177-3AD203B41FA5}">
                      <a16:colId xmlns="" xmlns:a16="http://schemas.microsoft.com/office/drawing/2014/main" val="20003"/>
                    </a:ext>
                  </a:extLst>
                </a:gridCol>
                <a:gridCol w="421188">
                  <a:extLst>
                    <a:ext uri="{9D8B030D-6E8A-4147-A177-3AD203B41FA5}">
                      <a16:colId xmlns="" xmlns:a16="http://schemas.microsoft.com/office/drawing/2014/main" val="20004"/>
                    </a:ext>
                  </a:extLst>
                </a:gridCol>
                <a:gridCol w="421188">
                  <a:extLst>
                    <a:ext uri="{9D8B030D-6E8A-4147-A177-3AD203B41FA5}">
                      <a16:colId xmlns="" xmlns:a16="http://schemas.microsoft.com/office/drawing/2014/main" val="20005"/>
                    </a:ext>
                  </a:extLst>
                </a:gridCol>
                <a:gridCol w="421188">
                  <a:extLst>
                    <a:ext uri="{9D8B030D-6E8A-4147-A177-3AD203B41FA5}">
                      <a16:colId xmlns="" xmlns:a16="http://schemas.microsoft.com/office/drawing/2014/main" val="20006"/>
                    </a:ext>
                  </a:extLst>
                </a:gridCol>
                <a:gridCol w="421188">
                  <a:extLst>
                    <a:ext uri="{9D8B030D-6E8A-4147-A177-3AD203B41FA5}">
                      <a16:colId xmlns="" xmlns:a16="http://schemas.microsoft.com/office/drawing/2014/main" val="20007"/>
                    </a:ext>
                  </a:extLst>
                </a:gridCol>
                <a:gridCol w="421188">
                  <a:extLst>
                    <a:ext uri="{9D8B030D-6E8A-4147-A177-3AD203B41FA5}">
                      <a16:colId xmlns="" xmlns:a16="http://schemas.microsoft.com/office/drawing/2014/main" val="20008"/>
                    </a:ext>
                  </a:extLst>
                </a:gridCol>
                <a:gridCol w="421188">
                  <a:extLst>
                    <a:ext uri="{9D8B030D-6E8A-4147-A177-3AD203B41FA5}">
                      <a16:colId xmlns="" xmlns:a16="http://schemas.microsoft.com/office/drawing/2014/main" val="20009"/>
                    </a:ext>
                  </a:extLst>
                </a:gridCol>
                <a:gridCol w="421188">
                  <a:extLst>
                    <a:ext uri="{9D8B030D-6E8A-4147-A177-3AD203B41FA5}">
                      <a16:colId xmlns="" xmlns:a16="http://schemas.microsoft.com/office/drawing/2014/main" val="20010"/>
                    </a:ext>
                  </a:extLst>
                </a:gridCol>
                <a:gridCol w="421188">
                  <a:extLst>
                    <a:ext uri="{9D8B030D-6E8A-4147-A177-3AD203B41FA5}">
                      <a16:colId xmlns="" xmlns:a16="http://schemas.microsoft.com/office/drawing/2014/main" val="20011"/>
                    </a:ext>
                  </a:extLst>
                </a:gridCol>
                <a:gridCol w="421188">
                  <a:extLst>
                    <a:ext uri="{9D8B030D-6E8A-4147-A177-3AD203B41FA5}">
                      <a16:colId xmlns="" xmlns:a16="http://schemas.microsoft.com/office/drawing/2014/main" val="20012"/>
                    </a:ext>
                  </a:extLst>
                </a:gridCol>
                <a:gridCol w="421188">
                  <a:extLst>
                    <a:ext uri="{9D8B030D-6E8A-4147-A177-3AD203B41FA5}">
                      <a16:colId xmlns="" xmlns:a16="http://schemas.microsoft.com/office/drawing/2014/main" val="20013"/>
                    </a:ext>
                  </a:extLst>
                </a:gridCol>
                <a:gridCol w="421188">
                  <a:extLst>
                    <a:ext uri="{9D8B030D-6E8A-4147-A177-3AD203B41FA5}">
                      <a16:colId xmlns="" xmlns:a16="http://schemas.microsoft.com/office/drawing/2014/main" val="20014"/>
                    </a:ext>
                  </a:extLst>
                </a:gridCol>
              </a:tblGrid>
              <a:tr h="479934">
                <a:tc>
                  <a:txBody>
                    <a:bodyPr/>
                    <a:lstStyle/>
                    <a:p>
                      <a:pPr algn="ctr">
                        <a:lnSpc>
                          <a:spcPts val="1800"/>
                        </a:lnSpc>
                      </a:pP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A1</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A2</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A3</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A4</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A5</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A6</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A7</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A8</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A9</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A10</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A11</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A12</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A13</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A14</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lnSpc>
                          <a:spcPts val="1800"/>
                        </a:lnSpc>
                      </a:pPr>
                      <a:r>
                        <a:rPr lang="en-US" altLang="zh-TW" sz="800" dirty="0">
                          <a:solidFill>
                            <a:srgbClr val="F95900"/>
                          </a:solidFill>
                          <a:latin typeface="微軟正黑體" panose="020B0604030504040204" pitchFamily="34" charset="-120"/>
                          <a:ea typeface="微軟正黑體" panose="020B0604030504040204" pitchFamily="34" charset="-120"/>
                        </a:rPr>
                        <a:t>A15</a:t>
                      </a:r>
                      <a:endParaRPr lang="zh-TW" altLang="en-US" sz="800"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 xmlns:a16="http://schemas.microsoft.com/office/drawing/2014/main" val="10000"/>
                  </a:ext>
                </a:extLst>
              </a:tr>
              <a:tr h="479934">
                <a:tc>
                  <a:txBody>
                    <a:bodyPr/>
                    <a:lstStyle/>
                    <a:p>
                      <a:pPr algn="ctr">
                        <a:lnSpc>
                          <a:spcPts val="1800"/>
                        </a:lnSpc>
                      </a:pPr>
                      <a:endParaRPr lang="zh-TW" altLang="en-US" sz="800" b="1" dirty="0">
                        <a:solidFill>
                          <a:schemeClr val="tx1"/>
                        </a:solidFill>
                        <a:latin typeface="微軟正黑體" panose="020B0604030504040204" pitchFamily="34" charset="-120"/>
                        <a:ea typeface="微軟正黑體" panose="020B0604030504040204" pitchFamily="34" charset="-12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b="1" dirty="0">
                          <a:solidFill>
                            <a:srgbClr val="7030A0"/>
                          </a:solidFill>
                          <a:latin typeface="微軟正黑體" panose="020B0604030504040204" pitchFamily="34" charset="-120"/>
                          <a:ea typeface="微軟正黑體" panose="020B0604030504040204" pitchFamily="34" charset="-120"/>
                        </a:rPr>
                        <a:t>52</a:t>
                      </a:r>
                      <a:endParaRPr lang="zh-TW" altLang="en-US" sz="800" b="1" dirty="0">
                        <a:solidFill>
                          <a:srgbClr val="7030A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b="1" dirty="0">
                          <a:solidFill>
                            <a:srgbClr val="F95900"/>
                          </a:solidFill>
                          <a:latin typeface="微軟正黑體" panose="020B0604030504040204" pitchFamily="34" charset="-120"/>
                          <a:ea typeface="微軟正黑體" panose="020B0604030504040204" pitchFamily="34" charset="-120"/>
                        </a:rPr>
                        <a:t>48</a:t>
                      </a:r>
                      <a:endParaRPr lang="zh-TW" altLang="en-US" sz="800" b="1" dirty="0">
                        <a:solidFill>
                          <a:srgbClr val="F959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b="1" dirty="0">
                          <a:solidFill>
                            <a:srgbClr val="49A477"/>
                          </a:solidFill>
                          <a:latin typeface="微軟正黑體" panose="020B0604030504040204" pitchFamily="34" charset="-120"/>
                          <a:ea typeface="微軟正黑體" panose="020B0604030504040204" pitchFamily="34" charset="-120"/>
                        </a:rPr>
                        <a:t>81</a:t>
                      </a:r>
                      <a:endParaRPr lang="zh-TW" altLang="en-US" sz="800" b="1" dirty="0">
                        <a:solidFill>
                          <a:srgbClr val="49A477"/>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81</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182</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315</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305</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886</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913</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1125</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1058</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1637</a:t>
                      </a:r>
                      <a:endParaRPr lang="zh-TW" altLang="en-US" sz="80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1755</a:t>
                      </a:r>
                      <a:endParaRPr lang="zh-TW" altLang="en-US" sz="800" dirty="0">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1943</a:t>
                      </a:r>
                      <a:endParaRPr lang="zh-TW" altLang="en-US" sz="800" dirty="0">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800"/>
                        </a:lnSpc>
                      </a:pPr>
                      <a:r>
                        <a:rPr lang="en-US" altLang="zh-TW" sz="800" dirty="0">
                          <a:latin typeface="微軟正黑體" panose="020B0604030504040204" pitchFamily="34" charset="-120"/>
                          <a:ea typeface="微軟正黑體" panose="020B0604030504040204" pitchFamily="34" charset="-120"/>
                        </a:rPr>
                        <a:t>2276</a:t>
                      </a:r>
                      <a:endParaRPr lang="zh-TW" altLang="en-US" sz="800" dirty="0">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bl>
          </a:graphicData>
        </a:graphic>
      </p:graphicFrame>
      <p:sp>
        <p:nvSpPr>
          <p:cNvPr id="36" name="矩形 35">
            <a:extLst>
              <a:ext uri="{FF2B5EF4-FFF2-40B4-BE49-F238E27FC236}">
                <a16:creationId xmlns="" xmlns:a16="http://schemas.microsoft.com/office/drawing/2014/main" id="{1CDE46AF-9A8A-4B12-AE6B-A319F8814A67}"/>
              </a:ext>
            </a:extLst>
          </p:cNvPr>
          <p:cNvSpPr/>
          <p:nvPr/>
        </p:nvSpPr>
        <p:spPr>
          <a:xfrm>
            <a:off x="2151770" y="4093755"/>
            <a:ext cx="441147" cy="525721"/>
          </a:xfrm>
          <a:prstGeom prst="rect">
            <a:avLst/>
          </a:prstGeom>
        </p:spPr>
        <p:txBody>
          <a:bodyPr wrap="none">
            <a:spAutoFit/>
          </a:bodyPr>
          <a:lstStyle/>
          <a:p>
            <a:pPr algn="ctr">
              <a:lnSpc>
                <a:spcPts val="1800"/>
              </a:lnSpc>
            </a:pP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推薦</a:t>
            </a:r>
            <a:endParaRPr lang="en-US" altLang="zh-TW" sz="1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lnSpc>
                <a:spcPts val="1800"/>
              </a:lnSpc>
            </a:pP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順序</a:t>
            </a:r>
          </a:p>
        </p:txBody>
      </p:sp>
      <p:sp>
        <p:nvSpPr>
          <p:cNvPr id="39" name="矩形 38">
            <a:extLst>
              <a:ext uri="{FF2B5EF4-FFF2-40B4-BE49-F238E27FC236}">
                <a16:creationId xmlns="" xmlns:a16="http://schemas.microsoft.com/office/drawing/2014/main" id="{EBE04A5A-1833-48BF-B574-B2552D127F75}"/>
              </a:ext>
            </a:extLst>
          </p:cNvPr>
          <p:cNvSpPr/>
          <p:nvPr/>
        </p:nvSpPr>
        <p:spPr>
          <a:xfrm>
            <a:off x="2151770" y="4591892"/>
            <a:ext cx="441146" cy="525721"/>
          </a:xfrm>
          <a:prstGeom prst="rect">
            <a:avLst/>
          </a:prstGeom>
        </p:spPr>
        <p:txBody>
          <a:bodyPr wrap="none">
            <a:spAutoFit/>
          </a:bodyPr>
          <a:lstStyle/>
          <a:p>
            <a:pPr algn="ctr">
              <a:lnSpc>
                <a:spcPts val="1800"/>
              </a:lnSpc>
            </a:pP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比序</a:t>
            </a:r>
            <a:endParaRPr lang="en-US" altLang="zh-TW" sz="1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lnSpc>
                <a:spcPts val="1800"/>
              </a:lnSpc>
            </a:pP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排名</a:t>
            </a:r>
          </a:p>
        </p:txBody>
      </p:sp>
      <p:sp>
        <p:nvSpPr>
          <p:cNvPr id="40" name="橢圓 39">
            <a:extLst>
              <a:ext uri="{FF2B5EF4-FFF2-40B4-BE49-F238E27FC236}">
                <a16:creationId xmlns="" xmlns:a16="http://schemas.microsoft.com/office/drawing/2014/main" id="{BFD80416-B0FD-4840-908D-1B79FFEB64E0}"/>
              </a:ext>
            </a:extLst>
          </p:cNvPr>
          <p:cNvSpPr/>
          <p:nvPr/>
        </p:nvSpPr>
        <p:spPr bwMode="auto">
          <a:xfrm>
            <a:off x="3411715" y="4663481"/>
            <a:ext cx="394560" cy="384675"/>
          </a:xfrm>
          <a:prstGeom prst="ellipse">
            <a:avLst/>
          </a:prstGeom>
          <a:noFill/>
          <a:ln w="19050">
            <a:solidFill>
              <a:srgbClr val="F95900"/>
            </a:solidFill>
            <a:miter lim="800000"/>
            <a:headEnd/>
            <a:tailEnd/>
          </a:ln>
        </p:spPr>
        <p:txBody>
          <a:bodyPr rtlCol="0" anchor="ctr"/>
          <a:lstStyle/>
          <a:p>
            <a:pPr algn="ctr"/>
            <a:endParaRPr lang="zh-TW" altLang="en-US">
              <a:noFill/>
            </a:endParaRPr>
          </a:p>
        </p:txBody>
      </p:sp>
      <p:sp>
        <p:nvSpPr>
          <p:cNvPr id="41" name="橢圓 40">
            <a:extLst>
              <a:ext uri="{FF2B5EF4-FFF2-40B4-BE49-F238E27FC236}">
                <a16:creationId xmlns="" xmlns:a16="http://schemas.microsoft.com/office/drawing/2014/main" id="{AFADCFCB-AA70-4F1B-BF7E-A12D67CEEB5D}"/>
              </a:ext>
            </a:extLst>
          </p:cNvPr>
          <p:cNvSpPr/>
          <p:nvPr/>
        </p:nvSpPr>
        <p:spPr bwMode="auto">
          <a:xfrm>
            <a:off x="3845060" y="4663480"/>
            <a:ext cx="394560" cy="384675"/>
          </a:xfrm>
          <a:prstGeom prst="ellipse">
            <a:avLst/>
          </a:prstGeom>
          <a:noFill/>
          <a:ln w="19050">
            <a:solidFill>
              <a:srgbClr val="F95900"/>
            </a:solidFill>
            <a:miter lim="800000"/>
            <a:headEnd/>
            <a:tailEnd/>
          </a:ln>
        </p:spPr>
        <p:txBody>
          <a:bodyPr rtlCol="0" anchor="ctr"/>
          <a:lstStyle/>
          <a:p>
            <a:pPr algn="ctr"/>
            <a:endParaRPr lang="zh-TW" altLang="en-US">
              <a:noFill/>
            </a:endParaRPr>
          </a:p>
        </p:txBody>
      </p:sp>
      <p:sp>
        <p:nvSpPr>
          <p:cNvPr id="43" name="文字方塊 42">
            <a:extLst>
              <a:ext uri="{FF2B5EF4-FFF2-40B4-BE49-F238E27FC236}">
                <a16:creationId xmlns="" xmlns:a16="http://schemas.microsoft.com/office/drawing/2014/main" id="{7A27C613-925E-426F-8B3F-F31151E8D029}"/>
              </a:ext>
            </a:extLst>
          </p:cNvPr>
          <p:cNvSpPr txBox="1"/>
          <p:nvPr/>
        </p:nvSpPr>
        <p:spPr>
          <a:xfrm>
            <a:off x="2481750" y="5104082"/>
            <a:ext cx="603526" cy="400110"/>
          </a:xfrm>
          <a:prstGeom prst="rect">
            <a:avLst/>
          </a:prstGeom>
          <a:noFill/>
        </p:spPr>
        <p:txBody>
          <a:bodyPr wrap="square" rtlCol="0">
            <a:spAutoFit/>
          </a:bodyPr>
          <a:lstStyle/>
          <a:p>
            <a:pPr algn="ctr"/>
            <a:r>
              <a:rPr lang="zh-TW" altLang="en-US" sz="1000" b="1" dirty="0">
                <a:solidFill>
                  <a:srgbClr val="7030A0"/>
                </a:solidFill>
                <a:latin typeface="微軟正黑體" panose="020B0604030504040204" pitchFamily="34" charset="-120"/>
                <a:ea typeface="微軟正黑體" panose="020B0604030504040204" pitchFamily="34" charset="-120"/>
                <a:cs typeface="華康儷楷書" panose="03000509000000000000" pitchFamily="65" charset="-120"/>
              </a:rPr>
              <a:t>第二輪</a:t>
            </a:r>
            <a:r>
              <a:rPr lang="en-US" altLang="zh-TW" sz="1000" b="1" dirty="0">
                <a:solidFill>
                  <a:srgbClr val="7030A0"/>
                </a:solidFill>
                <a:latin typeface="微軟正黑體" panose="020B0604030504040204" pitchFamily="34" charset="-120"/>
                <a:ea typeface="微軟正黑體" panose="020B0604030504040204" pitchFamily="34" charset="-120"/>
                <a:cs typeface="華康儷楷書" panose="03000509000000000000" pitchFamily="65" charset="-120"/>
              </a:rPr>
              <a:t/>
            </a:r>
            <a:br>
              <a:rPr lang="en-US" altLang="zh-TW" sz="1000" b="1" dirty="0">
                <a:solidFill>
                  <a:srgbClr val="7030A0"/>
                </a:solidFill>
                <a:latin typeface="微軟正黑體" panose="020B0604030504040204" pitchFamily="34" charset="-120"/>
                <a:ea typeface="微軟正黑體" panose="020B0604030504040204" pitchFamily="34" charset="-120"/>
                <a:cs typeface="華康儷楷書" panose="03000509000000000000" pitchFamily="65" charset="-120"/>
              </a:rPr>
            </a:br>
            <a:r>
              <a:rPr lang="zh-TW" altLang="en-US" sz="1000" b="1" dirty="0">
                <a:solidFill>
                  <a:srgbClr val="7030A0"/>
                </a:solidFill>
                <a:latin typeface="微軟正黑體" panose="020B0604030504040204" pitchFamily="34" charset="-120"/>
                <a:ea typeface="微軟正黑體" panose="020B0604030504040204" pitchFamily="34" charset="-120"/>
                <a:cs typeface="華康儷楷書" panose="03000509000000000000" pitchFamily="65" charset="-120"/>
              </a:rPr>
              <a:t>分發</a:t>
            </a:r>
          </a:p>
        </p:txBody>
      </p:sp>
      <p:sp>
        <p:nvSpPr>
          <p:cNvPr id="49" name="文字方塊 48">
            <a:extLst>
              <a:ext uri="{FF2B5EF4-FFF2-40B4-BE49-F238E27FC236}">
                <a16:creationId xmlns="" xmlns:a16="http://schemas.microsoft.com/office/drawing/2014/main" id="{3ABAFA46-A82C-4691-9CCB-64C922EE6AB1}"/>
              </a:ext>
            </a:extLst>
          </p:cNvPr>
          <p:cNvSpPr txBox="1"/>
          <p:nvPr/>
        </p:nvSpPr>
        <p:spPr>
          <a:xfrm>
            <a:off x="2905747" y="5104082"/>
            <a:ext cx="603526" cy="400110"/>
          </a:xfrm>
          <a:prstGeom prst="rect">
            <a:avLst/>
          </a:prstGeom>
          <a:noFill/>
        </p:spPr>
        <p:txBody>
          <a:bodyPr wrap="square" rtlCol="0">
            <a:spAutoFit/>
          </a:bodyPr>
          <a:lstStyle/>
          <a:p>
            <a:pPr algn="ctr"/>
            <a:r>
              <a:rPr lang="zh-TW" altLang="en-US" sz="1000" b="1" dirty="0">
                <a:solidFill>
                  <a:srgbClr val="F95900"/>
                </a:solidFill>
                <a:latin typeface="微軟正黑體" panose="020B0604030504040204" pitchFamily="34" charset="-120"/>
                <a:ea typeface="微軟正黑體" panose="020B0604030504040204" pitchFamily="34" charset="-120"/>
                <a:cs typeface="華康儷楷書" panose="03000509000000000000" pitchFamily="65" charset="-120"/>
              </a:rPr>
              <a:t>第一輪</a:t>
            </a:r>
            <a:r>
              <a:rPr lang="en-US" altLang="zh-TW" sz="1000" b="1" dirty="0">
                <a:solidFill>
                  <a:srgbClr val="F95900"/>
                </a:solidFill>
                <a:latin typeface="微軟正黑體" panose="020B0604030504040204" pitchFamily="34" charset="-120"/>
                <a:ea typeface="微軟正黑體" panose="020B0604030504040204" pitchFamily="34" charset="-120"/>
                <a:cs typeface="華康儷楷書" panose="03000509000000000000" pitchFamily="65" charset="-120"/>
              </a:rPr>
              <a:t/>
            </a:r>
            <a:br>
              <a:rPr lang="en-US" altLang="zh-TW" sz="1000" b="1" dirty="0">
                <a:solidFill>
                  <a:srgbClr val="F95900"/>
                </a:solidFill>
                <a:latin typeface="微軟正黑體" panose="020B0604030504040204" pitchFamily="34" charset="-120"/>
                <a:ea typeface="微軟正黑體" panose="020B0604030504040204" pitchFamily="34" charset="-120"/>
                <a:cs typeface="華康儷楷書" panose="03000509000000000000" pitchFamily="65" charset="-120"/>
              </a:rPr>
            </a:br>
            <a:r>
              <a:rPr lang="zh-TW" altLang="en-US" sz="1000" b="1" dirty="0">
                <a:solidFill>
                  <a:srgbClr val="F95900"/>
                </a:solidFill>
                <a:latin typeface="微軟正黑體" panose="020B0604030504040204" pitchFamily="34" charset="-120"/>
                <a:ea typeface="微軟正黑體" panose="020B0604030504040204" pitchFamily="34" charset="-120"/>
                <a:cs typeface="華康儷楷書" panose="03000509000000000000" pitchFamily="65" charset="-120"/>
              </a:rPr>
              <a:t>分發</a:t>
            </a:r>
          </a:p>
        </p:txBody>
      </p:sp>
      <p:sp>
        <p:nvSpPr>
          <p:cNvPr id="50" name="文字方塊 49">
            <a:extLst>
              <a:ext uri="{FF2B5EF4-FFF2-40B4-BE49-F238E27FC236}">
                <a16:creationId xmlns="" xmlns:a16="http://schemas.microsoft.com/office/drawing/2014/main" id="{4AD387E7-2E1D-4C08-A48B-BDC5534604DE}"/>
              </a:ext>
            </a:extLst>
          </p:cNvPr>
          <p:cNvSpPr txBox="1"/>
          <p:nvPr/>
        </p:nvSpPr>
        <p:spPr>
          <a:xfrm>
            <a:off x="3334339" y="5098065"/>
            <a:ext cx="603526" cy="400110"/>
          </a:xfrm>
          <a:prstGeom prst="rect">
            <a:avLst/>
          </a:prstGeom>
          <a:noFill/>
        </p:spPr>
        <p:txBody>
          <a:bodyPr wrap="square" rtlCol="0">
            <a:spAutoFit/>
          </a:bodyPr>
          <a:lstStyle/>
          <a:p>
            <a:pPr algn="ctr"/>
            <a:r>
              <a:rPr lang="zh-TW" altLang="en-US" sz="1000" b="1" dirty="0">
                <a:solidFill>
                  <a:srgbClr val="49A477"/>
                </a:solidFill>
                <a:latin typeface="微軟正黑體" panose="020B0604030504040204" pitchFamily="34" charset="-120"/>
                <a:ea typeface="微軟正黑體" panose="020B0604030504040204" pitchFamily="34" charset="-120"/>
                <a:cs typeface="華康儷楷書" panose="03000509000000000000" pitchFamily="65" charset="-120"/>
              </a:rPr>
              <a:t>第三輪</a:t>
            </a:r>
            <a:r>
              <a:rPr lang="en-US" altLang="zh-TW" sz="1000" b="1" dirty="0">
                <a:solidFill>
                  <a:srgbClr val="49A477"/>
                </a:solidFill>
                <a:latin typeface="微軟正黑體" panose="020B0604030504040204" pitchFamily="34" charset="-120"/>
                <a:ea typeface="微軟正黑體" panose="020B0604030504040204" pitchFamily="34" charset="-120"/>
                <a:cs typeface="華康儷楷書" panose="03000509000000000000" pitchFamily="65" charset="-120"/>
              </a:rPr>
              <a:t/>
            </a:r>
            <a:br>
              <a:rPr lang="en-US" altLang="zh-TW" sz="1000" b="1" dirty="0">
                <a:solidFill>
                  <a:srgbClr val="49A477"/>
                </a:solidFill>
                <a:latin typeface="微軟正黑體" panose="020B0604030504040204" pitchFamily="34" charset="-120"/>
                <a:ea typeface="微軟正黑體" panose="020B0604030504040204" pitchFamily="34" charset="-120"/>
                <a:cs typeface="華康儷楷書" panose="03000509000000000000" pitchFamily="65" charset="-120"/>
              </a:rPr>
            </a:br>
            <a:r>
              <a:rPr lang="zh-TW" altLang="en-US" sz="1000" b="1" dirty="0">
                <a:solidFill>
                  <a:srgbClr val="49A477"/>
                </a:solidFill>
                <a:latin typeface="微軟正黑體" panose="020B0604030504040204" pitchFamily="34" charset="-120"/>
                <a:ea typeface="微軟正黑體" panose="020B0604030504040204" pitchFamily="34" charset="-120"/>
                <a:cs typeface="華康儷楷書" panose="03000509000000000000" pitchFamily="65" charset="-120"/>
              </a:rPr>
              <a:t>分發</a:t>
            </a:r>
          </a:p>
        </p:txBody>
      </p:sp>
      <p:sp>
        <p:nvSpPr>
          <p:cNvPr id="48" name="矩形 47">
            <a:extLst>
              <a:ext uri="{FF2B5EF4-FFF2-40B4-BE49-F238E27FC236}">
                <a16:creationId xmlns="" xmlns:a16="http://schemas.microsoft.com/office/drawing/2014/main" id="{723B08B9-FFCC-4C8E-8C80-6367D85740F0}"/>
              </a:ext>
            </a:extLst>
          </p:cNvPr>
          <p:cNvSpPr/>
          <p:nvPr/>
        </p:nvSpPr>
        <p:spPr>
          <a:xfrm>
            <a:off x="4679288" y="5171648"/>
            <a:ext cx="4274903" cy="246221"/>
          </a:xfrm>
          <a:prstGeom prst="rect">
            <a:avLst/>
          </a:prstGeom>
        </p:spPr>
        <p:txBody>
          <a:bodyPr wrap="square">
            <a:spAutoFit/>
          </a:bodyPr>
          <a:lstStyle/>
          <a:p>
            <a:pPr algn="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資料來源</a:t>
            </a:r>
            <a:r>
              <a:rPr lang="en-US" altLang="zh-TW" sz="10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技專院校招生委員會聯合會。取自</a:t>
            </a:r>
            <a:r>
              <a:rPr lang="en-US" altLang="zh-TW" sz="10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000" b="1" dirty="0">
                <a:latin typeface="微軟正黑體" panose="020B0604030504040204" pitchFamily="34" charset="-120"/>
                <a:ea typeface="微軟正黑體" panose="020B0604030504040204" pitchFamily="34" charset="-120"/>
                <a:hlinkClick r:id="rId5"/>
              </a:rPr>
              <a:t>https://reurl.cc/6DpOk6</a:t>
            </a:r>
            <a:endParaRPr lang="en-US" altLang="zh-TW" sz="1000" b="1" dirty="0">
              <a:latin typeface="微軟正黑體" panose="020B0604030504040204" pitchFamily="34" charset="-120"/>
              <a:ea typeface="微軟正黑體" panose="020B0604030504040204" pitchFamily="34" charset="-120"/>
            </a:endParaRPr>
          </a:p>
        </p:txBody>
      </p:sp>
      <p:pic>
        <p:nvPicPr>
          <p:cNvPr id="38" name="圖片 37">
            <a:extLst>
              <a:ext uri="{FF2B5EF4-FFF2-40B4-BE49-F238E27FC236}">
                <a16:creationId xmlns="" xmlns:a16="http://schemas.microsoft.com/office/drawing/2014/main" id="{E7EAADCB-0A85-4B7F-9452-954A9F4398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2" name="群組 41">
            <a:extLst>
              <a:ext uri="{FF2B5EF4-FFF2-40B4-BE49-F238E27FC236}">
                <a16:creationId xmlns="" xmlns:a16="http://schemas.microsoft.com/office/drawing/2014/main" id="{9465FFF7-E800-4801-83E1-C0367610AFFA}"/>
              </a:ext>
            </a:extLst>
          </p:cNvPr>
          <p:cNvGrpSpPr/>
          <p:nvPr/>
        </p:nvGrpSpPr>
        <p:grpSpPr>
          <a:xfrm>
            <a:off x="167947" y="1046005"/>
            <a:ext cx="1551357" cy="4485860"/>
            <a:chOff x="167947" y="1046005"/>
            <a:chExt cx="1551357" cy="4485860"/>
          </a:xfrm>
        </p:grpSpPr>
        <p:pic>
          <p:nvPicPr>
            <p:cNvPr id="44" name="圖片 43">
              <a:hlinkClick r:id="" action="ppaction://noaction"/>
              <a:extLst>
                <a:ext uri="{FF2B5EF4-FFF2-40B4-BE49-F238E27FC236}">
                  <a16:creationId xmlns="" xmlns:a16="http://schemas.microsoft.com/office/drawing/2014/main" id="{A805AAB3-F824-4715-B924-B8CBEE610916}"/>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5" name="圖片 44">
              <a:hlinkClick r:id="rId9" action="ppaction://hlinksldjump"/>
              <a:extLst>
                <a:ext uri="{FF2B5EF4-FFF2-40B4-BE49-F238E27FC236}">
                  <a16:creationId xmlns="" xmlns:a16="http://schemas.microsoft.com/office/drawing/2014/main" id="{4923B2F0-16F0-4BB0-9DD7-2B6A4310A34B}"/>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6" name="圖片 45">
              <a:hlinkClick r:id="rId12" action="ppaction://hlinksldjump"/>
              <a:extLst>
                <a:ext uri="{FF2B5EF4-FFF2-40B4-BE49-F238E27FC236}">
                  <a16:creationId xmlns="" xmlns:a16="http://schemas.microsoft.com/office/drawing/2014/main" id="{A0C36B37-EE3B-4F10-ABDE-4E807313BFCA}"/>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7" name="圖片 46">
              <a:hlinkClick r:id="rId15" action="ppaction://hlinksldjump"/>
              <a:extLst>
                <a:ext uri="{FF2B5EF4-FFF2-40B4-BE49-F238E27FC236}">
                  <a16:creationId xmlns="" xmlns:a16="http://schemas.microsoft.com/office/drawing/2014/main" id="{47E04099-F33B-4415-A5F0-600D12DF4607}"/>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51" name="圖片 50">
              <a:hlinkClick r:id="rId18" action="ppaction://hlinksldjump"/>
              <a:extLst>
                <a:ext uri="{FF2B5EF4-FFF2-40B4-BE49-F238E27FC236}">
                  <a16:creationId xmlns="" xmlns:a16="http://schemas.microsoft.com/office/drawing/2014/main" id="{13E8B98F-332C-4FD1-9BF1-C25F8388AB50}"/>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2" name="圖片 51">
              <a:hlinkClick r:id="rId21" action="ppaction://hlinksldjump"/>
              <a:extLst>
                <a:ext uri="{FF2B5EF4-FFF2-40B4-BE49-F238E27FC236}">
                  <a16:creationId xmlns="" xmlns:a16="http://schemas.microsoft.com/office/drawing/2014/main" id="{2EB6AC9B-2C56-44BF-BC9D-0E947D5DF61A}"/>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3" name="圖片 52">
              <a:hlinkClick r:id="rId24" action="ppaction://hlinksldjump"/>
              <a:extLst>
                <a:ext uri="{FF2B5EF4-FFF2-40B4-BE49-F238E27FC236}">
                  <a16:creationId xmlns="" xmlns:a16="http://schemas.microsoft.com/office/drawing/2014/main" id="{5F6A8B8B-A1C5-4FCB-9D86-D2E29B159796}"/>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5" name="圖片 54">
              <a:hlinkClick r:id="rId27" action="ppaction://hlinksldjump"/>
              <a:extLst>
                <a:ext uri="{FF2B5EF4-FFF2-40B4-BE49-F238E27FC236}">
                  <a16:creationId xmlns="" xmlns:a16="http://schemas.microsoft.com/office/drawing/2014/main" id="{85056640-BD5B-48FA-BA1C-41C1AE816011}"/>
                </a:ext>
              </a:extLst>
            </p:cNvPr>
            <p:cNvPicPr>
              <a:picLocks noChangeAspect="1"/>
            </p:cNvPicPr>
            <p:nvPr/>
          </p:nvPicPr>
          <p:blipFill>
            <a:blip r:embed="rId28" cstate="print">
              <a:grayscl/>
              <a:extLst>
                <a:ext uri="{BEBA8EAE-BF5A-486C-A8C5-ECC9F3942E4B}">
                  <a14:imgProps xmlns:a14="http://schemas.microsoft.com/office/drawing/2010/main">
                    <a14:imgLayer r:embed="rId2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6" name="圖片 55">
              <a:hlinkClick r:id="rId30" action="ppaction://hlinksldjump"/>
              <a:extLst>
                <a:ext uri="{FF2B5EF4-FFF2-40B4-BE49-F238E27FC236}">
                  <a16:creationId xmlns="" xmlns:a16="http://schemas.microsoft.com/office/drawing/2014/main" id="{C33B5985-DC8C-49FA-9B99-1E121EC0B4A0}"/>
                </a:ext>
              </a:extLst>
            </p:cNvPr>
            <p:cNvPicPr>
              <a:picLocks noChangeAspect="1"/>
            </p:cNvPicPr>
            <p:nvPr/>
          </p:nvPicPr>
          <p:blipFill>
            <a:blip r:embed="rId31" cstate="print">
              <a:extLst>
                <a:ext uri="{BEBA8EAE-BF5A-486C-A8C5-ECC9F3942E4B}">
                  <a14:imgProps xmlns:a14="http://schemas.microsoft.com/office/drawing/2010/main">
                    <a14:imgLayer r:embed="rId3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7" name="圖片 56">
              <a:hlinkClick r:id="rId33" action="ppaction://hlinksldjump"/>
              <a:extLst>
                <a:ext uri="{FF2B5EF4-FFF2-40B4-BE49-F238E27FC236}">
                  <a16:creationId xmlns="" xmlns:a16="http://schemas.microsoft.com/office/drawing/2014/main" id="{EDD27A0D-4C8E-460F-B082-FA6D8CD1BE5E}"/>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8" name="圖片 57">
              <a:hlinkClick r:id="rId36" action="ppaction://hlinksldjump"/>
              <a:extLst>
                <a:ext uri="{FF2B5EF4-FFF2-40B4-BE49-F238E27FC236}">
                  <a16:creationId xmlns="" xmlns:a16="http://schemas.microsoft.com/office/drawing/2014/main" id="{61FEA903-FFBF-4CD0-BF79-D0C5405E50FD}"/>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427674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4" dur="500"/>
                                        <p:tgtEl>
                                          <p:spTgt spid="34">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9" dur="500"/>
                                        <p:tgtEl>
                                          <p:spTgt spid="3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34" dur="500"/>
                                        <p:tgtEl>
                                          <p:spTgt spid="34">
                                            <p:txEl>
                                              <p:pRg st="2" end="2"/>
                                            </p:txEl>
                                          </p:spTgt>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cTn>
                              </p:par>
                            </p:childTnLst>
                          </p:cTn>
                        </p:par>
                        <p:par>
                          <p:cTn id="41" fill="hold">
                            <p:stCondLst>
                              <p:cond delay="1000"/>
                            </p:stCondLst>
                            <p:childTnLst>
                              <p:par>
                                <p:cTn id="42" presetID="53" presetClass="entr" presetSubtype="16"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p:cTn id="44" dur="500" fill="hold"/>
                                        <p:tgtEl>
                                          <p:spTgt spid="49"/>
                                        </p:tgtEl>
                                        <p:attrNameLst>
                                          <p:attrName>ppt_w</p:attrName>
                                        </p:attrNameLst>
                                      </p:cBhvr>
                                      <p:tavLst>
                                        <p:tav tm="0">
                                          <p:val>
                                            <p:fltVal val="0"/>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animEffect transition="in" filter="fade">
                                      <p:cBhvr>
                                        <p:cTn id="46" dur="500"/>
                                        <p:tgtEl>
                                          <p:spTgt spid="49"/>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p:cTn id="53" dur="500" fill="hold"/>
                                        <p:tgtEl>
                                          <p:spTgt spid="50"/>
                                        </p:tgtEl>
                                        <p:attrNameLst>
                                          <p:attrName>ppt_w</p:attrName>
                                        </p:attrNameLst>
                                      </p:cBhvr>
                                      <p:tavLst>
                                        <p:tav tm="0">
                                          <p:val>
                                            <p:fltVal val="0"/>
                                          </p:val>
                                        </p:tav>
                                        <p:tav tm="100000">
                                          <p:val>
                                            <p:strVal val="#ppt_w"/>
                                          </p:val>
                                        </p:tav>
                                      </p:tavLst>
                                    </p:anim>
                                    <p:anim calcmode="lin" valueType="num">
                                      <p:cBhvr>
                                        <p:cTn id="54" dur="500" fill="hold"/>
                                        <p:tgtEl>
                                          <p:spTgt spid="50"/>
                                        </p:tgtEl>
                                        <p:attrNameLst>
                                          <p:attrName>ppt_h</p:attrName>
                                        </p:attrNameLst>
                                      </p:cBhvr>
                                      <p:tavLst>
                                        <p:tav tm="0">
                                          <p:val>
                                            <p:fltVal val="0"/>
                                          </p:val>
                                        </p:tav>
                                        <p:tav tm="100000">
                                          <p:val>
                                            <p:strVal val="#ppt_h"/>
                                          </p:val>
                                        </p:tav>
                                      </p:tavLst>
                                    </p:anim>
                                    <p:animEffect transition="in" filter="fade">
                                      <p:cBhvr>
                                        <p:cTn id="55" dur="500"/>
                                        <p:tgtEl>
                                          <p:spTgt spid="50"/>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par>
                          <p:cTn id="60" fill="hold">
                            <p:stCondLst>
                              <p:cond delay="2500"/>
                            </p:stCondLst>
                            <p:childTnLst>
                              <p:par>
                                <p:cTn id="61" presetID="10" presetClass="entr" presetSubtype="0"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4" grpId="0" uiExpand="1" build="p"/>
      <p:bldP spid="36" grpId="0"/>
      <p:bldP spid="39" grpId="0"/>
      <p:bldP spid="40" grpId="0" animBg="1"/>
      <p:bldP spid="41" grpId="0" animBg="1"/>
      <p:bldP spid="43" grpId="0"/>
      <p:bldP spid="49" grpId="0"/>
      <p:bldP spid="50"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53">
            <a:extLst>
              <a:ext uri="{FF2B5EF4-FFF2-40B4-BE49-F238E27FC236}">
                <a16:creationId xmlns="" xmlns:a16="http://schemas.microsoft.com/office/drawing/2014/main" id="{8C6191A4-A927-48BF-9CDC-0993E996727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30" name="圖片 29">
            <a:extLst>
              <a:ext uri="{FF2B5EF4-FFF2-40B4-BE49-F238E27FC236}">
                <a16:creationId xmlns="" xmlns:a16="http://schemas.microsoft.com/office/drawing/2014/main" id="{83052C5F-0D43-488B-8661-4A4590FE9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6" name="表格 35">
            <a:extLst>
              <a:ext uri="{FF2B5EF4-FFF2-40B4-BE49-F238E27FC236}">
                <a16:creationId xmlns="" xmlns:a16="http://schemas.microsoft.com/office/drawing/2014/main" id="{6AA4A930-55D0-4005-A3FF-CFF8E5BFAE93}"/>
              </a:ext>
            </a:extLst>
          </p:cNvPr>
          <p:cNvGraphicFramePr>
            <a:graphicFrameLocks noGrp="1"/>
          </p:cNvGraphicFramePr>
          <p:nvPr>
            <p:extLst>
              <p:ext uri="{D42A27DB-BD31-4B8C-83A1-F6EECF244321}">
                <p14:modId xmlns:p14="http://schemas.microsoft.com/office/powerpoint/2010/main" val="3152102557"/>
              </p:ext>
            </p:extLst>
          </p:nvPr>
        </p:nvGraphicFramePr>
        <p:xfrm>
          <a:off x="2134511" y="1059787"/>
          <a:ext cx="6823424" cy="3696363"/>
        </p:xfrm>
        <a:graphic>
          <a:graphicData uri="http://schemas.openxmlformats.org/drawingml/2006/table">
            <a:tbl>
              <a:tblPr firstRow="1" bandRow="1">
                <a:tableStyleId>{5940675A-B579-460E-94D1-54222C63F5DA}</a:tableStyleId>
              </a:tblPr>
              <a:tblGrid>
                <a:gridCol w="1198624">
                  <a:extLst>
                    <a:ext uri="{9D8B030D-6E8A-4147-A177-3AD203B41FA5}">
                      <a16:colId xmlns="" xmlns:a16="http://schemas.microsoft.com/office/drawing/2014/main" val="20000"/>
                    </a:ext>
                  </a:extLst>
                </a:gridCol>
                <a:gridCol w="1364226">
                  <a:extLst>
                    <a:ext uri="{9D8B030D-6E8A-4147-A177-3AD203B41FA5}">
                      <a16:colId xmlns="" xmlns:a16="http://schemas.microsoft.com/office/drawing/2014/main" val="20001"/>
                    </a:ext>
                  </a:extLst>
                </a:gridCol>
                <a:gridCol w="2706329">
                  <a:extLst>
                    <a:ext uri="{9D8B030D-6E8A-4147-A177-3AD203B41FA5}">
                      <a16:colId xmlns="" xmlns:a16="http://schemas.microsoft.com/office/drawing/2014/main" val="20002"/>
                    </a:ext>
                  </a:extLst>
                </a:gridCol>
                <a:gridCol w="1554245">
                  <a:extLst>
                    <a:ext uri="{9D8B030D-6E8A-4147-A177-3AD203B41FA5}">
                      <a16:colId xmlns="" xmlns:a16="http://schemas.microsoft.com/office/drawing/2014/main" val="20003"/>
                    </a:ext>
                  </a:extLst>
                </a:gridCol>
              </a:tblGrid>
              <a:tr h="647076">
                <a:tc>
                  <a:txBody>
                    <a:bodyPr/>
                    <a:lstStyle/>
                    <a:p>
                      <a:pPr algn="ctr">
                        <a:lnSpc>
                          <a:spcPct val="120000"/>
                        </a:lnSpc>
                        <a:spcBef>
                          <a:spcPts val="1200"/>
                        </a:spcBef>
                      </a:pPr>
                      <a:r>
                        <a:rPr lang="zh-TW" altLang="en-US" sz="1600" b="1" kern="1200" dirty="0">
                          <a:solidFill>
                            <a:schemeClr val="bg1"/>
                          </a:solidFill>
                          <a:latin typeface="微軟正黑體" panose="020B0604030504040204" pitchFamily="34" charset="-120"/>
                          <a:ea typeface="微軟正黑體" panose="020B0604030504040204" pitchFamily="34" charset="-120"/>
                          <a:cs typeface="+mn-cs"/>
                        </a:rPr>
                        <a:t>○○高職推薦序</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5A43E"/>
                    </a:solidFill>
                  </a:tcPr>
                </a:tc>
                <a:tc>
                  <a:txBody>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報名群別</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5A43E"/>
                    </a:solidFill>
                  </a:tcPr>
                </a:tc>
                <a:tc>
                  <a:txBody>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不分報考群別全部考生排名</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符合資格全部考生人數</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5A43E"/>
                    </a:solidFill>
                  </a:tcPr>
                </a:tc>
                <a:tc>
                  <a:txBody>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考生分發輪別</a:t>
                      </a:r>
                    </a:p>
                  </a:txBody>
                  <a:tcPr marL="121920" marR="121920" marT="60960" marB="6096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5A43E"/>
                    </a:solidFill>
                  </a:tcPr>
                </a:tc>
                <a:extLst>
                  <a:ext uri="{0D108BD9-81ED-4DB2-BD59-A6C34878D82A}">
                    <a16:rowId xmlns="" xmlns:a16="http://schemas.microsoft.com/office/drawing/2014/main" val="10000"/>
                  </a:ext>
                </a:extLst>
              </a:tr>
              <a:tr h="996409">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①</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B </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同學</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a:lnSpc>
                          <a:spcPct val="120000"/>
                        </a:lnSpc>
                        <a:spcBef>
                          <a:spcPts val="1200"/>
                        </a:spcBef>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電機與電子群資電類</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703 / 3690</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2</a:t>
                      </a:r>
                      <a:endPar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txBody>
                  <a:tcPr marL="121920" marR="121920" marT="60960" marB="6096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 xmlns:a16="http://schemas.microsoft.com/office/drawing/2014/main" val="10001"/>
                  </a:ext>
                </a:extLst>
              </a:tr>
              <a:tr h="996409">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②</a:t>
                      </a:r>
                      <a:r>
                        <a:rPr lang="zh-TW" altLang="en-US" sz="1600" b="1" baseline="0"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A </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同學</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2B4"/>
                    </a:solidFill>
                  </a:tcPr>
                </a:tc>
                <a:tc>
                  <a:txBody>
                    <a:bodyPr/>
                    <a:lstStyle/>
                    <a:p>
                      <a:pPr marL="0" marR="0" lvl="0" indent="0" algn="ctr" defTabSz="914400" rtl="0" eaLnBrk="1" fontAlgn="auto" latinLnBrk="1" hangingPunct="1">
                        <a:lnSpc>
                          <a:spcPct val="120000"/>
                        </a:lnSpc>
                        <a:spcBef>
                          <a:spcPts val="1200"/>
                        </a:spcBef>
                        <a:spcAft>
                          <a:spcPts val="0"/>
                        </a:spcAft>
                        <a:buClrTx/>
                        <a:buSzTx/>
                        <a:buFontTx/>
                        <a:buNone/>
                        <a:tabLst/>
                        <a:defRPr/>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化工群</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2B4"/>
                    </a:solidFill>
                  </a:tcPr>
                </a:tc>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185 / 3690</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2B4"/>
                    </a:solidFill>
                  </a:tcPr>
                </a:tc>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a:t>
                      </a:r>
                      <a:endPar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txBody>
                  <a:tcPr marL="121920" marR="121920" marT="60960" marB="6096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2B4"/>
                    </a:solidFill>
                  </a:tcPr>
                </a:tc>
                <a:extLst>
                  <a:ext uri="{0D108BD9-81ED-4DB2-BD59-A6C34878D82A}">
                    <a16:rowId xmlns="" xmlns:a16="http://schemas.microsoft.com/office/drawing/2014/main" val="10004"/>
                  </a:ext>
                </a:extLst>
              </a:tr>
              <a:tr h="996409">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③</a:t>
                      </a:r>
                      <a:r>
                        <a:rPr lang="zh-TW" altLang="en-US" sz="1600" b="1" baseline="0"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C </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同學</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2F0D9"/>
                    </a:solidFill>
                  </a:tcPr>
                </a:tc>
                <a:tc>
                  <a:txBody>
                    <a:bodyPr/>
                    <a:lstStyle/>
                    <a:p>
                      <a:pPr algn="ctr">
                        <a:lnSpc>
                          <a:spcPct val="120000"/>
                        </a:lnSpc>
                        <a:spcBef>
                          <a:spcPts val="1200"/>
                        </a:spcBef>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機械群</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2F0D9"/>
                    </a:solidFill>
                  </a:tcPr>
                </a:tc>
                <a:tc>
                  <a:txBody>
                    <a:bodyPr/>
                    <a:lstStyle/>
                    <a:p>
                      <a:pPr marL="0" marR="0" lvl="0" indent="0" algn="ctr" defTabSz="914400" rtl="0" eaLnBrk="1" fontAlgn="auto" latinLnBrk="1" hangingPunct="1">
                        <a:lnSpc>
                          <a:spcPct val="120000"/>
                        </a:lnSpc>
                        <a:spcBef>
                          <a:spcPts val="1200"/>
                        </a:spcBef>
                        <a:spcAft>
                          <a:spcPts val="0"/>
                        </a:spcAft>
                        <a:buClrTx/>
                        <a:buSzTx/>
                        <a:buFontTx/>
                        <a:buNone/>
                        <a:tabLst/>
                        <a:defRPr/>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3520 / 3690</a:t>
                      </a:r>
                      <a:endPar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2F0D9"/>
                    </a:solidFill>
                  </a:tcPr>
                </a:tc>
                <a:tc>
                  <a:txBody>
                    <a:bodyPr/>
                    <a:lstStyle/>
                    <a:p>
                      <a:pPr algn="ctr">
                        <a:lnSpc>
                          <a:spcPct val="120000"/>
                        </a:lnSpc>
                        <a:spcBef>
                          <a:spcPts val="1200"/>
                        </a:spcBef>
                      </a:pP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3</a:t>
                      </a:r>
                      <a:endPar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txBody>
                  <a:tcPr marL="121920" marR="121920" marT="60960" marB="6096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2F0D9"/>
                    </a:solidFill>
                  </a:tcPr>
                </a:tc>
                <a:extLst>
                  <a:ext uri="{0D108BD9-81ED-4DB2-BD59-A6C34878D82A}">
                    <a16:rowId xmlns="" xmlns:a16="http://schemas.microsoft.com/office/drawing/2014/main" val="10007"/>
                  </a:ext>
                </a:extLst>
              </a:tr>
            </a:tbl>
          </a:graphicData>
        </a:graphic>
      </p:graphicFrame>
      <p:sp>
        <p:nvSpPr>
          <p:cNvPr id="2" name="矩形 1">
            <a:extLst>
              <a:ext uri="{FF2B5EF4-FFF2-40B4-BE49-F238E27FC236}">
                <a16:creationId xmlns="" xmlns:a16="http://schemas.microsoft.com/office/drawing/2014/main" id="{88C8EDC5-706C-4A65-87F2-119F245F4836}"/>
              </a:ext>
            </a:extLst>
          </p:cNvPr>
          <p:cNvSpPr/>
          <p:nvPr/>
        </p:nvSpPr>
        <p:spPr>
          <a:xfrm>
            <a:off x="2134511" y="4764989"/>
            <a:ext cx="6565795" cy="734688"/>
          </a:xfrm>
          <a:prstGeom prst="rect">
            <a:avLst/>
          </a:prstGeom>
        </p:spPr>
        <p:txBody>
          <a:bodyPr wrap="square">
            <a:spAutoFit/>
          </a:bodyPr>
          <a:lstStyle/>
          <a:p>
            <a:pPr algn="dist">
              <a:lnSpc>
                <a:spcPct val="11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同學全國排名是校內第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名，因此雖然校內推薦序為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，但為第一輪分發</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dist">
              <a:lnSpc>
                <a:spcPct val="11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B</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同學全國排命是校內第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名，因此雖然校內推薦序為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，但為第二輪分發。</a:t>
            </a:r>
          </a:p>
        </p:txBody>
      </p:sp>
      <p:sp>
        <p:nvSpPr>
          <p:cNvPr id="41" name="橢圓 40">
            <a:extLst>
              <a:ext uri="{FF2B5EF4-FFF2-40B4-BE49-F238E27FC236}">
                <a16:creationId xmlns="" xmlns:a16="http://schemas.microsoft.com/office/drawing/2014/main" id="{ADA3A261-3C90-48F6-977F-0FC92F599B3E}"/>
              </a:ext>
            </a:extLst>
          </p:cNvPr>
          <p:cNvSpPr/>
          <p:nvPr/>
        </p:nvSpPr>
        <p:spPr>
          <a:xfrm>
            <a:off x="7845532" y="2947415"/>
            <a:ext cx="649522" cy="590550"/>
          </a:xfrm>
          <a:prstGeom prst="ellipse">
            <a:avLst/>
          </a:prstGeom>
          <a:noFill/>
          <a:ln w="38100">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橢圓 41">
            <a:extLst>
              <a:ext uri="{FF2B5EF4-FFF2-40B4-BE49-F238E27FC236}">
                <a16:creationId xmlns="" xmlns:a16="http://schemas.microsoft.com/office/drawing/2014/main" id="{04B06482-DEBC-4363-8AFE-3CF6292C4D8D}"/>
              </a:ext>
            </a:extLst>
          </p:cNvPr>
          <p:cNvSpPr/>
          <p:nvPr/>
        </p:nvSpPr>
        <p:spPr>
          <a:xfrm>
            <a:off x="7845532" y="1933777"/>
            <a:ext cx="649522" cy="590550"/>
          </a:xfrm>
          <a:prstGeom prst="ellipse">
            <a:avLst/>
          </a:prstGeom>
          <a:noFill/>
          <a:ln w="38100">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 xmlns:a16="http://schemas.microsoft.com/office/drawing/2014/main" id="{4745DC00-A61C-4292-9E49-D1018BB74DA9}"/>
              </a:ext>
            </a:extLst>
          </p:cNvPr>
          <p:cNvSpPr/>
          <p:nvPr/>
        </p:nvSpPr>
        <p:spPr>
          <a:xfrm>
            <a:off x="5318245" y="1933777"/>
            <a:ext cx="1476375" cy="590550"/>
          </a:xfrm>
          <a:prstGeom prst="roundRect">
            <a:avLst/>
          </a:prstGeom>
          <a:noFill/>
          <a:ln w="38100">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圓角 43">
            <a:extLst>
              <a:ext uri="{FF2B5EF4-FFF2-40B4-BE49-F238E27FC236}">
                <a16:creationId xmlns="" xmlns:a16="http://schemas.microsoft.com/office/drawing/2014/main" id="{68745F1D-A98B-440A-B268-8437E713C936}"/>
              </a:ext>
            </a:extLst>
          </p:cNvPr>
          <p:cNvSpPr/>
          <p:nvPr/>
        </p:nvSpPr>
        <p:spPr>
          <a:xfrm>
            <a:off x="5318244" y="2945485"/>
            <a:ext cx="1476375" cy="590550"/>
          </a:xfrm>
          <a:prstGeom prst="roundRect">
            <a:avLst/>
          </a:prstGeom>
          <a:noFill/>
          <a:ln w="38100">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5" name="圖片 44">
            <a:extLst>
              <a:ext uri="{FF2B5EF4-FFF2-40B4-BE49-F238E27FC236}">
                <a16:creationId xmlns="" xmlns:a16="http://schemas.microsoft.com/office/drawing/2014/main" id="{1E8F1727-BEB5-4769-AA06-8E49B9DB9B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395" y="428084"/>
            <a:ext cx="3279655" cy="259081"/>
          </a:xfrm>
          <a:prstGeom prst="rect">
            <a:avLst/>
          </a:prstGeom>
        </p:spPr>
      </p:pic>
      <p:pic>
        <p:nvPicPr>
          <p:cNvPr id="31" name="圖片 30">
            <a:extLst>
              <a:ext uri="{FF2B5EF4-FFF2-40B4-BE49-F238E27FC236}">
                <a16:creationId xmlns="" xmlns:a16="http://schemas.microsoft.com/office/drawing/2014/main" id="{B0CBEA2D-D34F-43EF-A90A-74C01197B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2" name="群組 31">
            <a:extLst>
              <a:ext uri="{FF2B5EF4-FFF2-40B4-BE49-F238E27FC236}">
                <a16:creationId xmlns="" xmlns:a16="http://schemas.microsoft.com/office/drawing/2014/main" id="{56B191D5-0944-4877-A7EE-BCD963A8BBF3}"/>
              </a:ext>
            </a:extLst>
          </p:cNvPr>
          <p:cNvGrpSpPr/>
          <p:nvPr/>
        </p:nvGrpSpPr>
        <p:grpSpPr>
          <a:xfrm>
            <a:off x="167947" y="1046005"/>
            <a:ext cx="1551357" cy="4485860"/>
            <a:chOff x="167947" y="1046005"/>
            <a:chExt cx="1551357" cy="4485860"/>
          </a:xfrm>
        </p:grpSpPr>
        <p:pic>
          <p:nvPicPr>
            <p:cNvPr id="33" name="圖片 32">
              <a:hlinkClick r:id="" action="ppaction://noaction"/>
              <a:extLst>
                <a:ext uri="{FF2B5EF4-FFF2-40B4-BE49-F238E27FC236}">
                  <a16:creationId xmlns="" xmlns:a16="http://schemas.microsoft.com/office/drawing/2014/main" id="{D890D61D-E49F-4789-BDF0-EF81C83D8E48}"/>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4" name="圖片 33">
              <a:hlinkClick r:id="rId9" action="ppaction://hlinksldjump"/>
              <a:extLst>
                <a:ext uri="{FF2B5EF4-FFF2-40B4-BE49-F238E27FC236}">
                  <a16:creationId xmlns="" xmlns:a16="http://schemas.microsoft.com/office/drawing/2014/main" id="{FC7AABDD-74BF-4BE8-9FE2-DA5C8524FF7A}"/>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5" name="圖片 34">
              <a:hlinkClick r:id="rId12" action="ppaction://hlinksldjump"/>
              <a:extLst>
                <a:ext uri="{FF2B5EF4-FFF2-40B4-BE49-F238E27FC236}">
                  <a16:creationId xmlns="" xmlns:a16="http://schemas.microsoft.com/office/drawing/2014/main" id="{0CFA4D89-CE2E-47F6-81FE-E056B0AA11A9}"/>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7" name="圖片 36">
              <a:hlinkClick r:id="rId15" action="ppaction://hlinksldjump"/>
              <a:extLst>
                <a:ext uri="{FF2B5EF4-FFF2-40B4-BE49-F238E27FC236}">
                  <a16:creationId xmlns="" xmlns:a16="http://schemas.microsoft.com/office/drawing/2014/main" id="{11670791-B8A8-4211-93A3-87E12E672774}"/>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8" name="圖片 37">
              <a:hlinkClick r:id="rId18" action="ppaction://hlinksldjump"/>
              <a:extLst>
                <a:ext uri="{FF2B5EF4-FFF2-40B4-BE49-F238E27FC236}">
                  <a16:creationId xmlns="" xmlns:a16="http://schemas.microsoft.com/office/drawing/2014/main" id="{E42F5B9B-5BFC-4804-97D4-83BCD086EDB4}"/>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39" name="圖片 38">
              <a:hlinkClick r:id="rId21" action="ppaction://hlinksldjump"/>
              <a:extLst>
                <a:ext uri="{FF2B5EF4-FFF2-40B4-BE49-F238E27FC236}">
                  <a16:creationId xmlns="" xmlns:a16="http://schemas.microsoft.com/office/drawing/2014/main" id="{4F2F101F-7B24-439B-A840-649411D91153}"/>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0" name="圖片 39">
              <a:hlinkClick r:id="rId24" action="ppaction://hlinksldjump"/>
              <a:extLst>
                <a:ext uri="{FF2B5EF4-FFF2-40B4-BE49-F238E27FC236}">
                  <a16:creationId xmlns="" xmlns:a16="http://schemas.microsoft.com/office/drawing/2014/main" id="{1DABE737-8250-43E5-BFA0-7727D6B41990}"/>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6" name="圖片 45">
              <a:hlinkClick r:id="rId27" action="ppaction://hlinksldjump"/>
              <a:extLst>
                <a:ext uri="{FF2B5EF4-FFF2-40B4-BE49-F238E27FC236}">
                  <a16:creationId xmlns="" xmlns:a16="http://schemas.microsoft.com/office/drawing/2014/main" id="{A55B1F40-B51A-47A9-8188-2EE8AED07007}"/>
                </a:ext>
              </a:extLst>
            </p:cNvPr>
            <p:cNvPicPr>
              <a:picLocks noChangeAspect="1"/>
            </p:cNvPicPr>
            <p:nvPr/>
          </p:nvPicPr>
          <p:blipFill>
            <a:blip r:embed="rId28" cstate="print">
              <a:grayscl/>
              <a:extLst>
                <a:ext uri="{BEBA8EAE-BF5A-486C-A8C5-ECC9F3942E4B}">
                  <a14:imgProps xmlns:a14="http://schemas.microsoft.com/office/drawing/2010/main">
                    <a14:imgLayer r:embed="rId2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7" name="圖片 46">
              <a:hlinkClick r:id="rId30" action="ppaction://hlinksldjump"/>
              <a:extLst>
                <a:ext uri="{FF2B5EF4-FFF2-40B4-BE49-F238E27FC236}">
                  <a16:creationId xmlns="" xmlns:a16="http://schemas.microsoft.com/office/drawing/2014/main" id="{87FF5FD6-DAEE-4130-86EA-A667B9AC3DF1}"/>
                </a:ext>
              </a:extLst>
            </p:cNvPr>
            <p:cNvPicPr>
              <a:picLocks noChangeAspect="1"/>
            </p:cNvPicPr>
            <p:nvPr/>
          </p:nvPicPr>
          <p:blipFill>
            <a:blip r:embed="rId31" cstate="print">
              <a:extLst>
                <a:ext uri="{BEBA8EAE-BF5A-486C-A8C5-ECC9F3942E4B}">
                  <a14:imgProps xmlns:a14="http://schemas.microsoft.com/office/drawing/2010/main">
                    <a14:imgLayer r:embed="rId3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8" name="圖片 47">
              <a:hlinkClick r:id="rId33" action="ppaction://hlinksldjump"/>
              <a:extLst>
                <a:ext uri="{FF2B5EF4-FFF2-40B4-BE49-F238E27FC236}">
                  <a16:creationId xmlns="" xmlns:a16="http://schemas.microsoft.com/office/drawing/2014/main" id="{322C9733-A7DE-4008-8362-3CB585B12520}"/>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9" name="圖片 48">
              <a:hlinkClick r:id="rId36" action="ppaction://hlinksldjump"/>
              <a:extLst>
                <a:ext uri="{FF2B5EF4-FFF2-40B4-BE49-F238E27FC236}">
                  <a16:creationId xmlns="" xmlns:a16="http://schemas.microsoft.com/office/drawing/2014/main" id="{F64583A6-CC35-47B7-90BA-8251CC42A983}"/>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116475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1" dur="500"/>
                                        <p:tgtEl>
                                          <p:spTgt spid="2">
                                            <p:txEl>
                                              <p:pRg st="0" end="0"/>
                                            </p:txEl>
                                          </p:spTgt>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8" dur="500"/>
                                        <p:tgtEl>
                                          <p:spTgt spid="2">
                                            <p:txEl>
                                              <p:pRg st="1" end="1"/>
                                            </p:txEl>
                                          </p:spTgt>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500" fill="hold"/>
                                        <p:tgtEl>
                                          <p:spTgt spid="42"/>
                                        </p:tgtEl>
                                        <p:attrNameLst>
                                          <p:attrName>ppt_w</p:attrName>
                                        </p:attrNameLst>
                                      </p:cBhvr>
                                      <p:tavLst>
                                        <p:tav tm="0">
                                          <p:val>
                                            <p:fltVal val="0"/>
                                          </p:val>
                                        </p:tav>
                                        <p:tav tm="100000">
                                          <p:val>
                                            <p:strVal val="#ppt_w"/>
                                          </p:val>
                                        </p:tav>
                                      </p:tavLst>
                                    </p:anim>
                                    <p:anim calcmode="lin" valueType="num">
                                      <p:cBhvr>
                                        <p:cTn id="39" dur="500" fill="hold"/>
                                        <p:tgtEl>
                                          <p:spTgt spid="42"/>
                                        </p:tgtEl>
                                        <p:attrNameLst>
                                          <p:attrName>ppt_h</p:attrName>
                                        </p:attrNameLst>
                                      </p:cBhvr>
                                      <p:tavLst>
                                        <p:tav tm="0">
                                          <p:val>
                                            <p:fltVal val="0"/>
                                          </p:val>
                                        </p:tav>
                                        <p:tav tm="100000">
                                          <p:val>
                                            <p:strVal val="#ppt_h"/>
                                          </p:val>
                                        </p:tav>
                                      </p:tavLst>
                                    </p:anim>
                                    <p:animEffect transition="in" filter="fad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E9E24FE6-E580-467D-A2F4-3093968B91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5"/>
            <a:ext cx="8692534" cy="2968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 xmlns:a16="http://schemas.microsoft.com/office/drawing/2014/main" id="{D729885D-7940-4368-A331-AC2C0FCC0DC8}"/>
              </a:ext>
            </a:extLst>
          </p:cNvPr>
          <p:cNvGrpSpPr/>
          <p:nvPr/>
        </p:nvGrpSpPr>
        <p:grpSpPr>
          <a:xfrm>
            <a:off x="243517" y="1157262"/>
            <a:ext cx="2944770" cy="1004335"/>
            <a:chOff x="355548" y="1556359"/>
            <a:chExt cx="2944770" cy="1004335"/>
          </a:xfrm>
        </p:grpSpPr>
        <p:sp>
          <p:nvSpPr>
            <p:cNvPr id="22" name="矩形 21">
              <a:extLst>
                <a:ext uri="{FF2B5EF4-FFF2-40B4-BE49-F238E27FC236}">
                  <a16:creationId xmlns="" xmlns:a16="http://schemas.microsoft.com/office/drawing/2014/main" id="{4FDB4C66-E8ED-4C4C-BD84-8D0D1B5C648B}"/>
                </a:ext>
              </a:extLst>
            </p:cNvPr>
            <p:cNvSpPr/>
            <p:nvPr/>
          </p:nvSpPr>
          <p:spPr>
            <a:xfrm>
              <a:off x="898169" y="1556359"/>
              <a:ext cx="2402149"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직사각형 72">
              <a:extLst>
                <a:ext uri="{FF2B5EF4-FFF2-40B4-BE49-F238E27FC236}">
                  <a16:creationId xmlns="" xmlns:a16="http://schemas.microsoft.com/office/drawing/2014/main" id="{C0FC2F23-17CD-4DAA-ABA7-22022097A2F5}"/>
                </a:ext>
              </a:extLst>
            </p:cNvPr>
            <p:cNvSpPr/>
            <p:nvPr/>
          </p:nvSpPr>
          <p:spPr>
            <a:xfrm>
              <a:off x="1398593" y="1596918"/>
              <a:ext cx="1750077" cy="791692"/>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參加大型比賽</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且表現超級優異</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 xmlns:a16="http://schemas.microsoft.com/office/drawing/2014/main" id="{0D076EE1-1EB1-4C8B-B875-ECAA353BEC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27" name="群組 26">
            <a:extLst>
              <a:ext uri="{FF2B5EF4-FFF2-40B4-BE49-F238E27FC236}">
                <a16:creationId xmlns="" xmlns:a16="http://schemas.microsoft.com/office/drawing/2014/main" id="{C00F6CA4-E56C-4DD0-B11C-7E2B2ECCDF1B}"/>
              </a:ext>
            </a:extLst>
          </p:cNvPr>
          <p:cNvGrpSpPr/>
          <p:nvPr/>
        </p:nvGrpSpPr>
        <p:grpSpPr>
          <a:xfrm>
            <a:off x="280118" y="2459196"/>
            <a:ext cx="2923796" cy="1055954"/>
            <a:chOff x="392149" y="2858293"/>
            <a:chExt cx="2923796" cy="1055954"/>
          </a:xfrm>
        </p:grpSpPr>
        <p:sp>
          <p:nvSpPr>
            <p:cNvPr id="23" name="矩形 22">
              <a:extLst>
                <a:ext uri="{FF2B5EF4-FFF2-40B4-BE49-F238E27FC236}">
                  <a16:creationId xmlns="" xmlns:a16="http://schemas.microsoft.com/office/drawing/2014/main" id="{F4AE7FCF-AF87-4B57-BFF4-CFBCDA9691FC}"/>
                </a:ext>
              </a:extLst>
            </p:cNvPr>
            <p:cNvSpPr/>
            <p:nvPr/>
          </p:nvSpPr>
          <p:spPr>
            <a:xfrm>
              <a:off x="898169" y="2858293"/>
              <a:ext cx="241777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 xmlns:a16="http://schemas.microsoft.com/office/drawing/2014/main" id="{216B0627-59AA-48D4-B9A1-322778C0E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8" name="직사각형 71">
              <a:extLst>
                <a:ext uri="{FF2B5EF4-FFF2-40B4-BE49-F238E27FC236}">
                  <a16:creationId xmlns="" xmlns:a16="http://schemas.microsoft.com/office/drawing/2014/main" id="{022D79DD-8DBD-454E-86F8-C488AB733C2E}"/>
                </a:ext>
              </a:extLst>
            </p:cNvPr>
            <p:cNvSpPr/>
            <p:nvPr/>
          </p:nvSpPr>
          <p:spPr>
            <a:xfrm>
              <a:off x="1277521" y="2916795"/>
              <a:ext cx="1926420" cy="791692"/>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選定對應群類</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就不能換喔 </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 xmlns:a16="http://schemas.microsoft.com/office/drawing/2014/main" id="{1D51242E-6C29-4605-8040-7B6A7F67E52B}"/>
              </a:ext>
            </a:extLst>
          </p:cNvPr>
          <p:cNvGrpSpPr/>
          <p:nvPr/>
        </p:nvGrpSpPr>
        <p:grpSpPr>
          <a:xfrm>
            <a:off x="5876716" y="2468421"/>
            <a:ext cx="2907363" cy="985035"/>
            <a:chOff x="5874689" y="2950622"/>
            <a:chExt cx="2934108" cy="985035"/>
          </a:xfrm>
        </p:grpSpPr>
        <p:grpSp>
          <p:nvGrpSpPr>
            <p:cNvPr id="34" name="群組 33">
              <a:extLst>
                <a:ext uri="{FF2B5EF4-FFF2-40B4-BE49-F238E27FC236}">
                  <a16:creationId xmlns="" xmlns:a16="http://schemas.microsoft.com/office/drawing/2014/main" id="{92607C14-514C-47F8-8696-0E02D4FEFA1C}"/>
                </a:ext>
              </a:extLst>
            </p:cNvPr>
            <p:cNvGrpSpPr/>
            <p:nvPr/>
          </p:nvGrpSpPr>
          <p:grpSpPr>
            <a:xfrm>
              <a:off x="5874689" y="2950622"/>
              <a:ext cx="2934108" cy="985035"/>
              <a:chOff x="5874689" y="2950622"/>
              <a:chExt cx="2934108" cy="985035"/>
            </a:xfrm>
          </p:grpSpPr>
          <p:sp>
            <p:nvSpPr>
              <p:cNvPr id="32" name="矩形 31">
                <a:extLst>
                  <a:ext uri="{FF2B5EF4-FFF2-40B4-BE49-F238E27FC236}">
                    <a16:creationId xmlns="" xmlns:a16="http://schemas.microsoft.com/office/drawing/2014/main" id="{7AF02BAD-F383-436E-947E-42AA94167A7E}"/>
                  </a:ext>
                </a:extLst>
              </p:cNvPr>
              <p:cNvSpPr/>
              <p:nvPr/>
            </p:nvSpPr>
            <p:spPr>
              <a:xfrm>
                <a:off x="6391021" y="2950622"/>
                <a:ext cx="2417776"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 xmlns:a16="http://schemas.microsoft.com/office/drawing/2014/main" id="{4F22E211-E385-41BB-8658-19CA4F2E79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74689" y="2950623"/>
                <a:ext cx="1044846" cy="985034"/>
              </a:xfrm>
              <a:prstGeom prst="rect">
                <a:avLst/>
              </a:prstGeom>
            </p:spPr>
          </p:pic>
        </p:grpSp>
        <p:sp>
          <p:nvSpPr>
            <p:cNvPr id="7" name="직사각형 70">
              <a:extLst>
                <a:ext uri="{FF2B5EF4-FFF2-40B4-BE49-F238E27FC236}">
                  <a16:creationId xmlns="" xmlns:a16="http://schemas.microsoft.com/office/drawing/2014/main" id="{BACA700E-25A0-4178-8088-1F14642A9BB7}"/>
                </a:ext>
              </a:extLst>
            </p:cNvPr>
            <p:cNvSpPr/>
            <p:nvPr/>
          </p:nvSpPr>
          <p:spPr>
            <a:xfrm>
              <a:off x="6912057" y="3000799"/>
              <a:ext cx="1888347" cy="785280"/>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請注意</a:t>
              </a:r>
              <a:r>
                <a:rPr lang="en-US" altLang="zh-TW" sz="1600" b="1" dirty="0">
                  <a:solidFill>
                    <a:schemeClr val="bg1"/>
                  </a:solidFill>
                  <a:latin typeface="微軟正黑體" panose="020B0604030504040204" pitchFamily="34" charset="-120"/>
                  <a:ea typeface="微軟正黑體" panose="020B0604030504040204" pitchFamily="34" charset="-120"/>
                </a:rPr>
                <a:t>!!</a:t>
              </a:r>
            </a:p>
            <a:p>
              <a:pPr algn="ctr">
                <a:lnSpc>
                  <a:spcPct val="150000"/>
                </a:lnSpc>
              </a:pPr>
              <a:r>
                <a:rPr lang="zh-TW" altLang="en-US" sz="1600" b="1" dirty="0">
                  <a:solidFill>
                    <a:srgbClr val="FFFF00"/>
                  </a:solidFill>
                  <a:latin typeface="微軟正黑體" panose="020B0604030504040204" pitchFamily="34" charset="-120"/>
                  <a:ea typeface="微軟正黑體" panose="020B0604030504040204" pitchFamily="34" charset="-120"/>
                </a:rPr>
                <a:t>要填寫就讀志願序</a:t>
              </a:r>
              <a:endParaRPr lang="en-US" altLang="zh-TW" sz="1600" b="1" dirty="0">
                <a:solidFill>
                  <a:srgbClr val="FFFF00"/>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 xmlns:a16="http://schemas.microsoft.com/office/drawing/2014/main" id="{05C378AE-EDAA-4664-910C-755A2908B3C1}"/>
              </a:ext>
            </a:extLst>
          </p:cNvPr>
          <p:cNvGrpSpPr/>
          <p:nvPr/>
        </p:nvGrpSpPr>
        <p:grpSpPr>
          <a:xfrm>
            <a:off x="5852884" y="1159111"/>
            <a:ext cx="2922878" cy="1002486"/>
            <a:chOff x="5947455" y="1555159"/>
            <a:chExt cx="2922878" cy="1002486"/>
          </a:xfrm>
        </p:grpSpPr>
        <p:grpSp>
          <p:nvGrpSpPr>
            <p:cNvPr id="35" name="群組 34">
              <a:extLst>
                <a:ext uri="{FF2B5EF4-FFF2-40B4-BE49-F238E27FC236}">
                  <a16:creationId xmlns="" xmlns:a16="http://schemas.microsoft.com/office/drawing/2014/main" id="{698E21E4-8B92-456C-B82C-D613427C9025}"/>
                </a:ext>
              </a:extLst>
            </p:cNvPr>
            <p:cNvGrpSpPr/>
            <p:nvPr/>
          </p:nvGrpSpPr>
          <p:grpSpPr>
            <a:xfrm>
              <a:off x="5947455" y="1555159"/>
              <a:ext cx="2922878" cy="1002486"/>
              <a:chOff x="5889883" y="1539895"/>
              <a:chExt cx="2922878" cy="1002486"/>
            </a:xfrm>
          </p:grpSpPr>
          <p:sp>
            <p:nvSpPr>
              <p:cNvPr id="26" name="矩形 25">
                <a:extLst>
                  <a:ext uri="{FF2B5EF4-FFF2-40B4-BE49-F238E27FC236}">
                    <a16:creationId xmlns="" xmlns:a16="http://schemas.microsoft.com/office/drawing/2014/main" id="{FD18E8C8-896E-486A-B960-9B61FFB87743}"/>
                  </a:ext>
                </a:extLst>
              </p:cNvPr>
              <p:cNvSpPr/>
              <p:nvPr/>
            </p:nvSpPr>
            <p:spPr>
              <a:xfrm>
                <a:off x="6394985" y="1539895"/>
                <a:ext cx="2417776"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89466426-2D89-496C-96B9-F11D7F4D52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6" name="직사각형 69">
              <a:extLst>
                <a:ext uri="{FF2B5EF4-FFF2-40B4-BE49-F238E27FC236}">
                  <a16:creationId xmlns="" xmlns:a16="http://schemas.microsoft.com/office/drawing/2014/main" id="{C113DA33-EFE2-421B-9026-BE54C65B3644}"/>
                </a:ext>
              </a:extLst>
            </p:cNvPr>
            <p:cNvSpPr/>
            <p:nvPr/>
          </p:nvSpPr>
          <p:spPr>
            <a:xfrm>
              <a:off x="7019850" y="1631692"/>
              <a:ext cx="1706902" cy="785728"/>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相同獎項比哪個比賽人比較多</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grpSp>
        <p:nvGrpSpPr>
          <p:cNvPr id="5" name="群組 4">
            <a:extLst>
              <a:ext uri="{FF2B5EF4-FFF2-40B4-BE49-F238E27FC236}">
                <a16:creationId xmlns="" xmlns:a16="http://schemas.microsoft.com/office/drawing/2014/main" id="{94F39A4D-6273-4CFD-9BAE-BACD2502B887}"/>
              </a:ext>
            </a:extLst>
          </p:cNvPr>
          <p:cNvGrpSpPr/>
          <p:nvPr/>
        </p:nvGrpSpPr>
        <p:grpSpPr>
          <a:xfrm>
            <a:off x="6222413" y="3946755"/>
            <a:ext cx="2561666" cy="1395268"/>
            <a:chOff x="6222413" y="3946755"/>
            <a:chExt cx="2561666" cy="1395268"/>
          </a:xfrm>
        </p:grpSpPr>
        <p:grpSp>
          <p:nvGrpSpPr>
            <p:cNvPr id="54" name="群組 53">
              <a:extLst>
                <a:ext uri="{FF2B5EF4-FFF2-40B4-BE49-F238E27FC236}">
                  <a16:creationId xmlns="" xmlns:a16="http://schemas.microsoft.com/office/drawing/2014/main" id="{82DAA8BB-DD84-40FC-8C41-7997200DD40A}"/>
                </a:ext>
              </a:extLst>
            </p:cNvPr>
            <p:cNvGrpSpPr/>
            <p:nvPr/>
          </p:nvGrpSpPr>
          <p:grpSpPr>
            <a:xfrm>
              <a:off x="6419361" y="3946755"/>
              <a:ext cx="2364718" cy="1254868"/>
              <a:chOff x="6419361" y="3946755"/>
              <a:chExt cx="2364718" cy="1254868"/>
            </a:xfrm>
          </p:grpSpPr>
          <p:sp>
            <p:nvSpPr>
              <p:cNvPr id="47" name="矩形: 圓角 46">
                <a:extLst>
                  <a:ext uri="{FF2B5EF4-FFF2-40B4-BE49-F238E27FC236}">
                    <a16:creationId xmlns="" xmlns:a16="http://schemas.microsoft.com/office/drawing/2014/main" id="{64A1317D-822D-4059-A9E3-C7641B466519}"/>
                  </a:ext>
                </a:extLst>
              </p:cNvPr>
              <p:cNvSpPr/>
              <p:nvPr/>
            </p:nvSpPr>
            <p:spPr>
              <a:xfrm>
                <a:off x="6419361" y="3946755"/>
                <a:ext cx="2364718" cy="1254868"/>
              </a:xfrm>
              <a:prstGeom prst="roundRect">
                <a:avLst>
                  <a:gd name="adj" fmla="val 7365"/>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3" name="群組 52">
                <a:extLst>
                  <a:ext uri="{FF2B5EF4-FFF2-40B4-BE49-F238E27FC236}">
                    <a16:creationId xmlns="" xmlns:a16="http://schemas.microsoft.com/office/drawing/2014/main" id="{1417132A-EBFD-4A0B-BD37-A48253C1128F}"/>
                  </a:ext>
                </a:extLst>
              </p:cNvPr>
              <p:cNvGrpSpPr/>
              <p:nvPr/>
            </p:nvGrpSpPr>
            <p:grpSpPr>
              <a:xfrm>
                <a:off x="6600781" y="4124527"/>
                <a:ext cx="2040644" cy="920112"/>
                <a:chOff x="6581470" y="4135276"/>
                <a:chExt cx="2059955" cy="928819"/>
              </a:xfrm>
            </p:grpSpPr>
            <p:pic>
              <p:nvPicPr>
                <p:cNvPr id="44" name="圖片 43">
                  <a:extLst>
                    <a:ext uri="{FF2B5EF4-FFF2-40B4-BE49-F238E27FC236}">
                      <a16:creationId xmlns="" xmlns:a16="http://schemas.microsoft.com/office/drawing/2014/main" id="{18733EEB-5878-4A5D-A200-63437637CD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4702"/>
                <a:stretch/>
              </p:blipFill>
              <p:spPr>
                <a:xfrm>
                  <a:off x="6581470" y="4135276"/>
                  <a:ext cx="2059955" cy="438913"/>
                </a:xfrm>
                <a:prstGeom prst="rect">
                  <a:avLst/>
                </a:prstGeom>
              </p:spPr>
            </p:pic>
            <p:pic>
              <p:nvPicPr>
                <p:cNvPr id="52" name="圖片 51">
                  <a:extLst>
                    <a:ext uri="{FF2B5EF4-FFF2-40B4-BE49-F238E27FC236}">
                      <a16:creationId xmlns="" xmlns:a16="http://schemas.microsoft.com/office/drawing/2014/main" id="{92BEEF8E-24A2-4B80-B14F-EDFFFC60B6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864"/>
                <a:stretch/>
              </p:blipFill>
              <p:spPr>
                <a:xfrm>
                  <a:off x="7057235" y="4625182"/>
                  <a:ext cx="1108424" cy="438913"/>
                </a:xfrm>
                <a:prstGeom prst="rect">
                  <a:avLst/>
                </a:prstGeom>
              </p:spPr>
            </p:pic>
          </p:grpSp>
        </p:grpSp>
        <p:pic>
          <p:nvPicPr>
            <p:cNvPr id="57" name="圖片 56">
              <a:extLst>
                <a:ext uri="{FF2B5EF4-FFF2-40B4-BE49-F238E27FC236}">
                  <a16:creationId xmlns="" xmlns:a16="http://schemas.microsoft.com/office/drawing/2014/main" id="{25028098-09D8-42E0-8876-CAED661C8281}"/>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222413" y="4812774"/>
              <a:ext cx="529249" cy="529249"/>
            </a:xfrm>
            <a:prstGeom prst="rect">
              <a:avLst/>
            </a:prstGeom>
          </p:spPr>
        </p:pic>
      </p:grpSp>
      <p:grpSp>
        <p:nvGrpSpPr>
          <p:cNvPr id="2" name="群組 1">
            <a:extLst>
              <a:ext uri="{FF2B5EF4-FFF2-40B4-BE49-F238E27FC236}">
                <a16:creationId xmlns="" xmlns:a16="http://schemas.microsoft.com/office/drawing/2014/main" id="{FB58700A-8B80-49A5-B730-C9D1B7D5282E}"/>
              </a:ext>
            </a:extLst>
          </p:cNvPr>
          <p:cNvGrpSpPr/>
          <p:nvPr/>
        </p:nvGrpSpPr>
        <p:grpSpPr>
          <a:xfrm>
            <a:off x="154750" y="3939702"/>
            <a:ext cx="2569890" cy="1381849"/>
            <a:chOff x="154750" y="3939702"/>
            <a:chExt cx="2569890" cy="1381849"/>
          </a:xfrm>
        </p:grpSpPr>
        <p:grpSp>
          <p:nvGrpSpPr>
            <p:cNvPr id="51" name="群組 50">
              <a:extLst>
                <a:ext uri="{FF2B5EF4-FFF2-40B4-BE49-F238E27FC236}">
                  <a16:creationId xmlns="" xmlns:a16="http://schemas.microsoft.com/office/drawing/2014/main" id="{1EA5BE21-B28A-4A7D-BFCA-73FF568FBBDA}"/>
                </a:ext>
              </a:extLst>
            </p:cNvPr>
            <p:cNvGrpSpPr/>
            <p:nvPr/>
          </p:nvGrpSpPr>
          <p:grpSpPr>
            <a:xfrm>
              <a:off x="359923" y="3939702"/>
              <a:ext cx="2364717" cy="1254868"/>
              <a:chOff x="359923" y="3939702"/>
              <a:chExt cx="2364717" cy="1254868"/>
            </a:xfrm>
          </p:grpSpPr>
          <p:sp>
            <p:nvSpPr>
              <p:cNvPr id="45" name="矩形: 圓角 44">
                <a:extLst>
                  <a:ext uri="{FF2B5EF4-FFF2-40B4-BE49-F238E27FC236}">
                    <a16:creationId xmlns="" xmlns:a16="http://schemas.microsoft.com/office/drawing/2014/main" id="{B60EC777-CCCA-4B65-83B0-1285B851310D}"/>
                  </a:ext>
                </a:extLst>
              </p:cNvPr>
              <p:cNvSpPr/>
              <p:nvPr/>
            </p:nvSpPr>
            <p:spPr>
              <a:xfrm>
                <a:off x="359923" y="3939702"/>
                <a:ext cx="2364717" cy="1254868"/>
              </a:xfrm>
              <a:prstGeom prst="roundRect">
                <a:avLst>
                  <a:gd name="adj" fmla="val 7365"/>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 xmlns:a16="http://schemas.microsoft.com/office/drawing/2014/main" id="{28616C9B-3F18-469B-A7F5-457E363D05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500" y="4347679"/>
                <a:ext cx="1051562" cy="438913"/>
              </a:xfrm>
              <a:prstGeom prst="rect">
                <a:avLst/>
              </a:prstGeom>
            </p:spPr>
          </p:pic>
        </p:grpSp>
        <p:pic>
          <p:nvPicPr>
            <p:cNvPr id="59" name="圖片 58">
              <a:extLst>
                <a:ext uri="{FF2B5EF4-FFF2-40B4-BE49-F238E27FC236}">
                  <a16:creationId xmlns="" xmlns:a16="http://schemas.microsoft.com/office/drawing/2014/main" id="{9FA1C5C9-44F0-4634-8908-15C2C87EF7E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4750" y="4792302"/>
              <a:ext cx="529249" cy="529249"/>
            </a:xfrm>
            <a:prstGeom prst="rect">
              <a:avLst/>
            </a:prstGeom>
          </p:spPr>
        </p:pic>
      </p:grpSp>
      <p:pic>
        <p:nvPicPr>
          <p:cNvPr id="56" name="圖片 55">
            <a:extLst>
              <a:ext uri="{FF2B5EF4-FFF2-40B4-BE49-F238E27FC236}">
                <a16:creationId xmlns="" xmlns:a16="http://schemas.microsoft.com/office/drawing/2014/main" id="{C00ED599-F313-4611-896F-D3DECF2F0A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71943" y="1157262"/>
            <a:ext cx="2269341" cy="2283749"/>
          </a:xfrm>
          <a:prstGeom prst="rect">
            <a:avLst/>
          </a:prstGeom>
        </p:spPr>
      </p:pic>
      <p:grpSp>
        <p:nvGrpSpPr>
          <p:cNvPr id="4" name="群組 3">
            <a:extLst>
              <a:ext uri="{FF2B5EF4-FFF2-40B4-BE49-F238E27FC236}">
                <a16:creationId xmlns="" xmlns:a16="http://schemas.microsoft.com/office/drawing/2014/main" id="{E8745A8F-76D1-4F84-B5B7-FBFA2F489A47}"/>
              </a:ext>
            </a:extLst>
          </p:cNvPr>
          <p:cNvGrpSpPr/>
          <p:nvPr/>
        </p:nvGrpSpPr>
        <p:grpSpPr>
          <a:xfrm>
            <a:off x="3188287" y="3946755"/>
            <a:ext cx="2566072" cy="1405216"/>
            <a:chOff x="3188287" y="3946755"/>
            <a:chExt cx="2566072" cy="1405216"/>
          </a:xfrm>
        </p:grpSpPr>
        <p:grpSp>
          <p:nvGrpSpPr>
            <p:cNvPr id="66" name="群組 65">
              <a:extLst>
                <a:ext uri="{FF2B5EF4-FFF2-40B4-BE49-F238E27FC236}">
                  <a16:creationId xmlns="" xmlns:a16="http://schemas.microsoft.com/office/drawing/2014/main" id="{BE7634F4-4195-463A-A069-064EE74053CE}"/>
                </a:ext>
              </a:extLst>
            </p:cNvPr>
            <p:cNvGrpSpPr/>
            <p:nvPr/>
          </p:nvGrpSpPr>
          <p:grpSpPr>
            <a:xfrm>
              <a:off x="3389641" y="3946755"/>
              <a:ext cx="2364718" cy="1254868"/>
              <a:chOff x="3389641" y="3946755"/>
              <a:chExt cx="2364718" cy="1254868"/>
            </a:xfrm>
          </p:grpSpPr>
          <p:sp>
            <p:nvSpPr>
              <p:cNvPr id="67" name="矩形: 圓角 66">
                <a:extLst>
                  <a:ext uri="{FF2B5EF4-FFF2-40B4-BE49-F238E27FC236}">
                    <a16:creationId xmlns="" xmlns:a16="http://schemas.microsoft.com/office/drawing/2014/main" id="{F4CE7761-E99E-4B86-8279-97DEA24A510A}"/>
                  </a:ext>
                </a:extLst>
              </p:cNvPr>
              <p:cNvSpPr/>
              <p:nvPr/>
            </p:nvSpPr>
            <p:spPr>
              <a:xfrm>
                <a:off x="3389641" y="3946755"/>
                <a:ext cx="2364718" cy="1254868"/>
              </a:xfrm>
              <a:prstGeom prst="roundRect">
                <a:avLst>
                  <a:gd name="adj" fmla="val 7365"/>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8" name="圖片 67">
                <a:extLst>
                  <a:ext uri="{FF2B5EF4-FFF2-40B4-BE49-F238E27FC236}">
                    <a16:creationId xmlns="" xmlns:a16="http://schemas.microsoft.com/office/drawing/2014/main" id="{93E52512-BDB7-4875-91CD-CC9B9BEE7B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6219" y="4347678"/>
                <a:ext cx="1051562" cy="438913"/>
              </a:xfrm>
              <a:prstGeom prst="rect">
                <a:avLst/>
              </a:prstGeom>
            </p:spPr>
          </p:pic>
        </p:grpSp>
        <p:pic>
          <p:nvPicPr>
            <p:cNvPr id="69" name="圖片 68">
              <a:extLst>
                <a:ext uri="{FF2B5EF4-FFF2-40B4-BE49-F238E27FC236}">
                  <a16:creationId xmlns="" xmlns:a16="http://schemas.microsoft.com/office/drawing/2014/main" id="{F97292B5-49FD-4555-BEFC-13C68C58B20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88287" y="4822722"/>
              <a:ext cx="529249" cy="529249"/>
            </a:xfrm>
            <a:prstGeom prst="rect">
              <a:avLst/>
            </a:prstGeom>
          </p:spPr>
        </p:pic>
      </p:grpSp>
    </p:spTree>
    <p:extLst>
      <p:ext uri="{BB962C8B-B14F-4D97-AF65-F5344CB8AC3E}">
        <p14:creationId xmlns:p14="http://schemas.microsoft.com/office/powerpoint/2010/main" val="37047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p:cTn id="11" dur="500" fill="hold"/>
                                        <p:tgtEl>
                                          <p:spTgt spid="56"/>
                                        </p:tgtEl>
                                        <p:attrNameLst>
                                          <p:attrName>ppt_w</p:attrName>
                                        </p:attrNameLst>
                                      </p:cBhvr>
                                      <p:tavLst>
                                        <p:tav tm="0">
                                          <p:val>
                                            <p:fltVal val="0"/>
                                          </p:val>
                                        </p:tav>
                                        <p:tav tm="100000">
                                          <p:val>
                                            <p:strVal val="#ppt_w"/>
                                          </p:val>
                                        </p:tav>
                                      </p:tavLst>
                                    </p:anim>
                                    <p:anim calcmode="lin" valueType="num">
                                      <p:cBhvr>
                                        <p:cTn id="12" dur="500" fill="hold"/>
                                        <p:tgtEl>
                                          <p:spTgt spid="56"/>
                                        </p:tgtEl>
                                        <p:attrNameLst>
                                          <p:attrName>ppt_h</p:attrName>
                                        </p:attrNameLst>
                                      </p:cBhvr>
                                      <p:tavLst>
                                        <p:tav tm="0">
                                          <p:val>
                                            <p:fltVal val="0"/>
                                          </p:val>
                                        </p:tav>
                                        <p:tav tm="100000">
                                          <p:val>
                                            <p:strVal val="#ppt_h"/>
                                          </p:val>
                                        </p:tav>
                                      </p:tavLst>
                                    </p:anim>
                                    <p:animEffect transition="in" filter="fade">
                                      <p:cBhvr>
                                        <p:cTn id="13" dur="500"/>
                                        <p:tgtEl>
                                          <p:spTgt spid="5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1" name="群組 40">
            <a:extLst>
              <a:ext uri="{FF2B5EF4-FFF2-40B4-BE49-F238E27FC236}">
                <a16:creationId xmlns="" xmlns:a16="http://schemas.microsoft.com/office/drawing/2014/main" id="{84B68520-F032-415C-BF2B-8D0592F96703}"/>
              </a:ext>
            </a:extLst>
          </p:cNvPr>
          <p:cNvGrpSpPr/>
          <p:nvPr/>
        </p:nvGrpSpPr>
        <p:grpSpPr>
          <a:xfrm>
            <a:off x="2088345" y="3012825"/>
            <a:ext cx="1290161" cy="1989744"/>
            <a:chOff x="2270919" y="3265821"/>
            <a:chExt cx="1485155" cy="1906429"/>
          </a:xfrm>
        </p:grpSpPr>
        <p:sp>
          <p:nvSpPr>
            <p:cNvPr id="42" name="矩形: 圓角 41">
              <a:extLst>
                <a:ext uri="{FF2B5EF4-FFF2-40B4-BE49-F238E27FC236}">
                  <a16:creationId xmlns="" xmlns:a16="http://schemas.microsoft.com/office/drawing/2014/main" id="{74B95031-DDE6-40B8-85D2-AB07286B08C1}"/>
                </a:ext>
              </a:extLst>
            </p:cNvPr>
            <p:cNvSpPr/>
            <p:nvPr/>
          </p:nvSpPr>
          <p:spPr>
            <a:xfrm>
              <a:off x="2270919" y="3265821"/>
              <a:ext cx="1404913" cy="1831075"/>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3" name="矩形: 圓角 42">
              <a:extLst>
                <a:ext uri="{FF2B5EF4-FFF2-40B4-BE49-F238E27FC236}">
                  <a16:creationId xmlns="" xmlns:a16="http://schemas.microsoft.com/office/drawing/2014/main" id="{6393AB63-1E2F-45A3-8FEC-9CB1787BD750}"/>
                </a:ext>
              </a:extLst>
            </p:cNvPr>
            <p:cNvSpPr/>
            <p:nvPr/>
          </p:nvSpPr>
          <p:spPr>
            <a:xfrm>
              <a:off x="2351161" y="3341175"/>
              <a:ext cx="1404913" cy="1831075"/>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國際技能競賽</a:t>
              </a:r>
              <a:endParaRPr lang="en-US" altLang="zh-TW" sz="1600" b="1" dirty="0">
                <a:solidFill>
                  <a:srgbClr val="65A43E"/>
                </a:solidFill>
                <a:latin typeface="微軟正黑體" panose="020B0604030504040204" pitchFamily="34" charset="-120"/>
                <a:ea typeface="微軟正黑體" panose="020B0604030504040204" pitchFamily="34" charset="-120"/>
              </a:endParaRPr>
            </a:p>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各職類</a:t>
              </a:r>
              <a:endParaRPr lang="en-US" altLang="zh-TW" sz="1600" b="1" dirty="0">
                <a:solidFill>
                  <a:srgbClr val="65A43E"/>
                </a:solidFill>
                <a:latin typeface="微軟正黑體" panose="020B0604030504040204" pitchFamily="34" charset="-120"/>
                <a:ea typeface="微軟正黑體" panose="020B0604030504040204" pitchFamily="34" charset="-120"/>
              </a:endParaRPr>
            </a:p>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優勝</a:t>
              </a:r>
            </a:p>
          </p:txBody>
        </p:sp>
      </p:grpSp>
      <p:grpSp>
        <p:nvGrpSpPr>
          <p:cNvPr id="44" name="群組 43">
            <a:extLst>
              <a:ext uri="{FF2B5EF4-FFF2-40B4-BE49-F238E27FC236}">
                <a16:creationId xmlns="" xmlns:a16="http://schemas.microsoft.com/office/drawing/2014/main" id="{B7A3BA3E-551D-48C7-87BB-926C6E38A3BE}"/>
              </a:ext>
            </a:extLst>
          </p:cNvPr>
          <p:cNvGrpSpPr/>
          <p:nvPr/>
        </p:nvGrpSpPr>
        <p:grpSpPr>
          <a:xfrm>
            <a:off x="3497532" y="3016062"/>
            <a:ext cx="1290161" cy="1980464"/>
            <a:chOff x="2270919" y="3274712"/>
            <a:chExt cx="1485155" cy="1897538"/>
          </a:xfrm>
        </p:grpSpPr>
        <p:sp>
          <p:nvSpPr>
            <p:cNvPr id="45" name="矩形: 圓角 44">
              <a:extLst>
                <a:ext uri="{FF2B5EF4-FFF2-40B4-BE49-F238E27FC236}">
                  <a16:creationId xmlns="" xmlns:a16="http://schemas.microsoft.com/office/drawing/2014/main" id="{4EE10272-92DE-416E-9CCB-4BE4EA015C0D}"/>
                </a:ext>
              </a:extLst>
            </p:cNvPr>
            <p:cNvSpPr/>
            <p:nvPr/>
          </p:nvSpPr>
          <p:spPr>
            <a:xfrm>
              <a:off x="2270919" y="3274712"/>
              <a:ext cx="1404913"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6" name="矩形: 圓角 45">
              <a:extLst>
                <a:ext uri="{FF2B5EF4-FFF2-40B4-BE49-F238E27FC236}">
                  <a16:creationId xmlns="" xmlns:a16="http://schemas.microsoft.com/office/drawing/2014/main" id="{2A81F6FC-A90C-4211-862B-906BDB07A81B}"/>
                </a:ext>
              </a:extLst>
            </p:cNvPr>
            <p:cNvSpPr/>
            <p:nvPr/>
          </p:nvSpPr>
          <p:spPr>
            <a:xfrm>
              <a:off x="2351161" y="3350067"/>
              <a:ext cx="1404913"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國際科技展覽</a:t>
              </a:r>
              <a:endParaRPr lang="en-US" altLang="zh-TW" sz="1600" b="1" dirty="0">
                <a:solidFill>
                  <a:srgbClr val="65A43E"/>
                </a:solidFill>
                <a:latin typeface="微軟正黑體" panose="020B0604030504040204" pitchFamily="34" charset="-120"/>
                <a:ea typeface="微軟正黑體" panose="020B0604030504040204" pitchFamily="34" charset="-120"/>
              </a:endParaRPr>
            </a:p>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成績</a:t>
              </a:r>
              <a:endParaRPr lang="en-US" altLang="zh-TW" sz="1600" b="1" dirty="0">
                <a:solidFill>
                  <a:srgbClr val="65A43E"/>
                </a:solidFill>
                <a:latin typeface="微軟正黑體" panose="020B0604030504040204" pitchFamily="34" charset="-120"/>
                <a:ea typeface="微軟正黑體" panose="020B0604030504040204" pitchFamily="34" charset="-120"/>
              </a:endParaRPr>
            </a:p>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優異</a:t>
              </a:r>
            </a:p>
          </p:txBody>
        </p:sp>
      </p:grpSp>
      <p:grpSp>
        <p:nvGrpSpPr>
          <p:cNvPr id="47" name="群組 46">
            <a:extLst>
              <a:ext uri="{FF2B5EF4-FFF2-40B4-BE49-F238E27FC236}">
                <a16:creationId xmlns="" xmlns:a16="http://schemas.microsoft.com/office/drawing/2014/main" id="{517FFC91-F92B-4125-9B1C-9A479AF05DEA}"/>
              </a:ext>
            </a:extLst>
          </p:cNvPr>
          <p:cNvGrpSpPr/>
          <p:nvPr/>
        </p:nvGrpSpPr>
        <p:grpSpPr>
          <a:xfrm>
            <a:off x="4889004" y="3016062"/>
            <a:ext cx="1290161" cy="1980464"/>
            <a:chOff x="2270919" y="3274712"/>
            <a:chExt cx="1485155" cy="1897538"/>
          </a:xfrm>
        </p:grpSpPr>
        <p:sp>
          <p:nvSpPr>
            <p:cNvPr id="48" name="矩形: 圓角 47">
              <a:extLst>
                <a:ext uri="{FF2B5EF4-FFF2-40B4-BE49-F238E27FC236}">
                  <a16:creationId xmlns="" xmlns:a16="http://schemas.microsoft.com/office/drawing/2014/main" id="{E59253C1-F387-4694-8F82-A83FEE79AFCA}"/>
                </a:ext>
              </a:extLst>
            </p:cNvPr>
            <p:cNvSpPr/>
            <p:nvPr/>
          </p:nvSpPr>
          <p:spPr>
            <a:xfrm>
              <a:off x="2270919" y="3274712"/>
              <a:ext cx="1404913"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9" name="矩形: 圓角 48">
              <a:extLst>
                <a:ext uri="{FF2B5EF4-FFF2-40B4-BE49-F238E27FC236}">
                  <a16:creationId xmlns="" xmlns:a16="http://schemas.microsoft.com/office/drawing/2014/main" id="{FEAADD54-323F-42EE-8688-11A5EA7289C0}"/>
                </a:ext>
              </a:extLst>
            </p:cNvPr>
            <p:cNvSpPr/>
            <p:nvPr/>
          </p:nvSpPr>
          <p:spPr>
            <a:xfrm>
              <a:off x="2351161" y="3350067"/>
              <a:ext cx="1404913"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國際技能競賽</a:t>
              </a:r>
              <a:endParaRPr lang="en-US" altLang="zh-TW" sz="1600" b="1" dirty="0">
                <a:solidFill>
                  <a:srgbClr val="65A43E"/>
                </a:solidFill>
                <a:latin typeface="微軟正黑體" panose="020B0604030504040204" pitchFamily="34" charset="-120"/>
                <a:ea typeface="微軟正黑體" panose="020B0604030504040204" pitchFamily="34" charset="-120"/>
              </a:endParaRPr>
            </a:p>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正</a:t>
              </a:r>
              <a:r>
                <a:rPr lang="en-US" altLang="en-US" sz="1600" b="1" dirty="0">
                  <a:solidFill>
                    <a:srgbClr val="65A43E"/>
                  </a:solidFill>
                  <a:latin typeface="微軟正黑體" panose="020B0604030504040204" pitchFamily="34" charset="-120"/>
                  <a:ea typeface="微軟正黑體" panose="020B0604030504040204" pitchFamily="34" charset="-120"/>
                </a:rPr>
                <a:t>(</a:t>
              </a:r>
              <a:r>
                <a:rPr lang="zh-TW" altLang="en-US" sz="1600" b="1" dirty="0">
                  <a:solidFill>
                    <a:srgbClr val="65A43E"/>
                  </a:solidFill>
                  <a:latin typeface="微軟正黑體" panose="020B0604030504040204" pitchFamily="34" charset="-120"/>
                  <a:ea typeface="微軟正黑體" panose="020B0604030504040204" pitchFamily="34" charset="-120"/>
                </a:rPr>
                <a:t>備</a:t>
              </a:r>
              <a:r>
                <a:rPr lang="en-US" altLang="en-US" sz="1600" b="1" dirty="0">
                  <a:solidFill>
                    <a:srgbClr val="65A43E"/>
                  </a:solidFill>
                  <a:latin typeface="微軟正黑體" panose="020B0604030504040204" pitchFamily="34" charset="-120"/>
                  <a:ea typeface="微軟正黑體" panose="020B0604030504040204" pitchFamily="34" charset="-120"/>
                </a:rPr>
                <a:t>)</a:t>
              </a:r>
              <a:r>
                <a:rPr lang="zh-TW" altLang="en-US" sz="1600" b="1" dirty="0">
                  <a:solidFill>
                    <a:srgbClr val="65A43E"/>
                  </a:solidFill>
                  <a:latin typeface="微軟正黑體" panose="020B0604030504040204" pitchFamily="34" charset="-120"/>
                  <a:ea typeface="微軟正黑體" panose="020B0604030504040204" pitchFamily="34" charset="-120"/>
                </a:rPr>
                <a:t>取</a:t>
              </a:r>
              <a:r>
                <a:rPr lang="en-US" altLang="zh-TW" sz="1600" b="1" dirty="0">
                  <a:solidFill>
                    <a:srgbClr val="65A43E"/>
                  </a:solidFill>
                  <a:latin typeface="微軟正黑體" panose="020B0604030504040204" pitchFamily="34" charset="-120"/>
                  <a:ea typeface="微軟正黑體" panose="020B0604030504040204" pitchFamily="34" charset="-120"/>
                </a:rPr>
                <a:t/>
              </a:r>
              <a:br>
                <a:rPr lang="en-US" altLang="zh-TW" sz="1600" b="1" dirty="0">
                  <a:solidFill>
                    <a:srgbClr val="65A43E"/>
                  </a:solidFill>
                  <a:latin typeface="微軟正黑體" panose="020B0604030504040204" pitchFamily="34" charset="-120"/>
                  <a:ea typeface="微軟正黑體" panose="020B0604030504040204" pitchFamily="34" charset="-120"/>
                </a:rPr>
              </a:br>
              <a:r>
                <a:rPr lang="zh-TW" altLang="en-US" sz="1600" b="1" dirty="0">
                  <a:solidFill>
                    <a:srgbClr val="65A43E"/>
                  </a:solidFill>
                  <a:latin typeface="微軟正黑體" panose="020B0604030504040204" pitchFamily="34" charset="-120"/>
                  <a:ea typeface="微軟正黑體" panose="020B0604030504040204" pitchFamily="34" charset="-120"/>
                </a:rPr>
                <a:t>國手</a:t>
              </a:r>
            </a:p>
          </p:txBody>
        </p:sp>
      </p:grpSp>
      <p:grpSp>
        <p:nvGrpSpPr>
          <p:cNvPr id="50" name="群組 49">
            <a:extLst>
              <a:ext uri="{FF2B5EF4-FFF2-40B4-BE49-F238E27FC236}">
                <a16:creationId xmlns="" xmlns:a16="http://schemas.microsoft.com/office/drawing/2014/main" id="{3DDFA172-00C0-4DB4-B321-CAF8F27CEE15}"/>
              </a:ext>
            </a:extLst>
          </p:cNvPr>
          <p:cNvGrpSpPr/>
          <p:nvPr/>
        </p:nvGrpSpPr>
        <p:grpSpPr>
          <a:xfrm>
            <a:off x="6263584" y="3014921"/>
            <a:ext cx="1290161" cy="1980464"/>
            <a:chOff x="2270919" y="3274712"/>
            <a:chExt cx="1485155" cy="1897538"/>
          </a:xfrm>
        </p:grpSpPr>
        <p:sp>
          <p:nvSpPr>
            <p:cNvPr id="51" name="矩形: 圓角 50">
              <a:extLst>
                <a:ext uri="{FF2B5EF4-FFF2-40B4-BE49-F238E27FC236}">
                  <a16:creationId xmlns="" xmlns:a16="http://schemas.microsoft.com/office/drawing/2014/main" id="{2C4C3472-1383-40EC-9E0D-A93D2389D133}"/>
                </a:ext>
              </a:extLst>
            </p:cNvPr>
            <p:cNvSpPr/>
            <p:nvPr/>
          </p:nvSpPr>
          <p:spPr>
            <a:xfrm>
              <a:off x="2270919" y="3274712"/>
              <a:ext cx="1404913"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2" name="矩形: 圓角 51">
              <a:extLst>
                <a:ext uri="{FF2B5EF4-FFF2-40B4-BE49-F238E27FC236}">
                  <a16:creationId xmlns="" xmlns:a16="http://schemas.microsoft.com/office/drawing/2014/main" id="{BD5E4AAC-466C-46F5-9F8D-0FC97AFF7B62}"/>
                </a:ext>
              </a:extLst>
            </p:cNvPr>
            <p:cNvSpPr/>
            <p:nvPr/>
          </p:nvSpPr>
          <p:spPr>
            <a:xfrm>
              <a:off x="2351161" y="3350067"/>
              <a:ext cx="1404913"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全國技能競賽</a:t>
              </a:r>
              <a:endParaRPr lang="en-US" altLang="zh-TW" sz="1600" b="1" dirty="0">
                <a:solidFill>
                  <a:srgbClr val="65A43E"/>
                </a:solidFill>
                <a:latin typeface="微軟正黑體" panose="020B0604030504040204" pitchFamily="34" charset="-120"/>
                <a:ea typeface="微軟正黑體" panose="020B0604030504040204" pitchFamily="34" charset="-120"/>
              </a:endParaRPr>
            </a:p>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各職類</a:t>
              </a:r>
              <a:endParaRPr lang="en-US" altLang="zh-TW" sz="1600" b="1" dirty="0">
                <a:solidFill>
                  <a:srgbClr val="65A43E"/>
                </a:solidFill>
                <a:latin typeface="微軟正黑體" panose="020B0604030504040204" pitchFamily="34" charset="-120"/>
                <a:ea typeface="微軟正黑體" panose="020B0604030504040204" pitchFamily="34" charset="-120"/>
              </a:endParaRPr>
            </a:p>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前</a:t>
              </a:r>
              <a:r>
                <a:rPr lang="en-US" altLang="en-US" sz="1600" b="1" dirty="0">
                  <a:solidFill>
                    <a:srgbClr val="65A43E"/>
                  </a:solidFill>
                  <a:latin typeface="微軟正黑體" panose="020B0604030504040204" pitchFamily="34" charset="-120"/>
                  <a:ea typeface="微軟正黑體" panose="020B0604030504040204" pitchFamily="34" charset="-120"/>
                </a:rPr>
                <a:t>3</a:t>
              </a:r>
              <a:r>
                <a:rPr lang="zh-TW" altLang="en-US" sz="1600" b="1" dirty="0">
                  <a:solidFill>
                    <a:srgbClr val="65A43E"/>
                  </a:solidFill>
                  <a:latin typeface="微軟正黑體" panose="020B0604030504040204" pitchFamily="34" charset="-120"/>
                  <a:ea typeface="微軟正黑體" panose="020B0604030504040204" pitchFamily="34" charset="-120"/>
                </a:rPr>
                <a:t>名</a:t>
              </a:r>
            </a:p>
          </p:txBody>
        </p:sp>
      </p:grpSp>
      <p:grpSp>
        <p:nvGrpSpPr>
          <p:cNvPr id="53" name="群組 52">
            <a:extLst>
              <a:ext uri="{FF2B5EF4-FFF2-40B4-BE49-F238E27FC236}">
                <a16:creationId xmlns="" xmlns:a16="http://schemas.microsoft.com/office/drawing/2014/main" id="{7906D4DF-396D-4D4D-BADE-8404815B3AE0}"/>
              </a:ext>
            </a:extLst>
          </p:cNvPr>
          <p:cNvGrpSpPr/>
          <p:nvPr/>
        </p:nvGrpSpPr>
        <p:grpSpPr>
          <a:xfrm>
            <a:off x="7681616" y="3012825"/>
            <a:ext cx="1290161" cy="1980464"/>
            <a:chOff x="2270919" y="3274712"/>
            <a:chExt cx="1485155" cy="1897538"/>
          </a:xfrm>
        </p:grpSpPr>
        <p:sp>
          <p:nvSpPr>
            <p:cNvPr id="54" name="矩形: 圓角 53">
              <a:extLst>
                <a:ext uri="{FF2B5EF4-FFF2-40B4-BE49-F238E27FC236}">
                  <a16:creationId xmlns="" xmlns:a16="http://schemas.microsoft.com/office/drawing/2014/main" id="{EC2F27F7-011E-4FF8-ACC5-96035CDE3B78}"/>
                </a:ext>
              </a:extLst>
            </p:cNvPr>
            <p:cNvSpPr/>
            <p:nvPr/>
          </p:nvSpPr>
          <p:spPr>
            <a:xfrm>
              <a:off x="2270919" y="3274712"/>
              <a:ext cx="1404913"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5" name="矩形: 圓角 54">
              <a:extLst>
                <a:ext uri="{FF2B5EF4-FFF2-40B4-BE49-F238E27FC236}">
                  <a16:creationId xmlns="" xmlns:a16="http://schemas.microsoft.com/office/drawing/2014/main" id="{2482E842-9284-4EA4-8BAB-F46E26D1CDA8}"/>
                </a:ext>
              </a:extLst>
            </p:cNvPr>
            <p:cNvSpPr/>
            <p:nvPr/>
          </p:nvSpPr>
          <p:spPr>
            <a:xfrm>
              <a:off x="2351161" y="3350067"/>
              <a:ext cx="1404913"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dirty="0">
                  <a:solidFill>
                    <a:srgbClr val="65A43E"/>
                  </a:solidFill>
                  <a:latin typeface="微軟正黑體" panose="020B0604030504040204" pitchFamily="34" charset="-120"/>
                  <a:ea typeface="微軟正黑體" panose="020B0604030504040204" pitchFamily="34" charset="-120"/>
                </a:rPr>
                <a:t>全國高級中等學校技藝競賽各職種</a:t>
              </a:r>
              <a:r>
                <a:rPr lang="en-US" altLang="zh-TW" sz="1600" b="1" dirty="0">
                  <a:solidFill>
                    <a:srgbClr val="65A43E"/>
                  </a:solidFill>
                  <a:latin typeface="微軟正黑體" panose="020B0604030504040204" pitchFamily="34" charset="-120"/>
                  <a:ea typeface="微軟正黑體" panose="020B0604030504040204" pitchFamily="34" charset="-120"/>
                </a:rPr>
                <a:t/>
              </a:r>
              <a:br>
                <a:rPr lang="en-US" altLang="zh-TW" sz="1600" b="1" dirty="0">
                  <a:solidFill>
                    <a:srgbClr val="65A43E"/>
                  </a:solidFill>
                  <a:latin typeface="微軟正黑體" panose="020B0604030504040204" pitchFamily="34" charset="-120"/>
                  <a:ea typeface="微軟正黑體" panose="020B0604030504040204" pitchFamily="34" charset="-120"/>
                </a:rPr>
              </a:br>
              <a:r>
                <a:rPr lang="zh-TW" altLang="en-US" sz="1600" b="1" dirty="0">
                  <a:solidFill>
                    <a:srgbClr val="65A43E"/>
                  </a:solidFill>
                  <a:latin typeface="微軟正黑體" panose="020B0604030504040204" pitchFamily="34" charset="-120"/>
                  <a:ea typeface="微軟正黑體" panose="020B0604030504040204" pitchFamily="34" charset="-120"/>
                </a:rPr>
                <a:t>個人競賽前</a:t>
              </a:r>
              <a:r>
                <a:rPr lang="en-US" altLang="en-US" sz="1600" b="1" dirty="0">
                  <a:solidFill>
                    <a:srgbClr val="65A43E"/>
                  </a:solidFill>
                  <a:latin typeface="微軟正黑體" panose="020B0604030504040204" pitchFamily="34" charset="-120"/>
                  <a:ea typeface="微軟正黑體" panose="020B0604030504040204" pitchFamily="34" charset="-120"/>
                </a:rPr>
                <a:t>3</a:t>
              </a:r>
              <a:r>
                <a:rPr lang="zh-TW" altLang="en-US" sz="1600" b="1" dirty="0">
                  <a:solidFill>
                    <a:srgbClr val="65A43E"/>
                  </a:solidFill>
                  <a:latin typeface="微軟正黑體" panose="020B0604030504040204" pitchFamily="34" charset="-120"/>
                  <a:ea typeface="微軟正黑體" panose="020B0604030504040204" pitchFamily="34" charset="-120"/>
                </a:rPr>
                <a:t>名</a:t>
              </a:r>
            </a:p>
          </p:txBody>
        </p:sp>
      </p:grpSp>
      <p:pic>
        <p:nvPicPr>
          <p:cNvPr id="4" name="圖片 3">
            <a:extLst>
              <a:ext uri="{FF2B5EF4-FFF2-40B4-BE49-F238E27FC236}">
                <a16:creationId xmlns="" xmlns:a16="http://schemas.microsoft.com/office/drawing/2014/main" id="{940691CE-6681-47AC-AB46-D76D6F5A5F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926" y="428755"/>
            <a:ext cx="2270765" cy="259081"/>
          </a:xfrm>
          <a:prstGeom prst="rect">
            <a:avLst/>
          </a:prstGeom>
        </p:spPr>
      </p:pic>
      <p:pic>
        <p:nvPicPr>
          <p:cNvPr id="6" name="圖片 5">
            <a:extLst>
              <a:ext uri="{FF2B5EF4-FFF2-40B4-BE49-F238E27FC236}">
                <a16:creationId xmlns="" xmlns:a16="http://schemas.microsoft.com/office/drawing/2014/main" id="{D2C72DA2-4A6C-4A69-A2CD-6A1078993E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075" b="9865"/>
          <a:stretch/>
        </p:blipFill>
        <p:spPr>
          <a:xfrm>
            <a:off x="2731765" y="2174291"/>
            <a:ext cx="5602672" cy="877857"/>
          </a:xfrm>
          <a:prstGeom prst="rect">
            <a:avLst/>
          </a:prstGeom>
        </p:spPr>
      </p:pic>
      <p:grpSp>
        <p:nvGrpSpPr>
          <p:cNvPr id="38" name="群組 37">
            <a:extLst>
              <a:ext uri="{FF2B5EF4-FFF2-40B4-BE49-F238E27FC236}">
                <a16:creationId xmlns="" xmlns:a16="http://schemas.microsoft.com/office/drawing/2014/main" id="{ED13FD4D-285B-47E9-A33E-BB523DC49F65}"/>
              </a:ext>
            </a:extLst>
          </p:cNvPr>
          <p:cNvGrpSpPr/>
          <p:nvPr/>
        </p:nvGrpSpPr>
        <p:grpSpPr>
          <a:xfrm>
            <a:off x="4616053" y="1197901"/>
            <a:ext cx="1806510" cy="1077466"/>
            <a:chOff x="5056049" y="993487"/>
            <a:chExt cx="1375377" cy="820323"/>
          </a:xfrm>
        </p:grpSpPr>
        <p:sp>
          <p:nvSpPr>
            <p:cNvPr id="39" name="矩形: 圓角 38">
              <a:extLst>
                <a:ext uri="{FF2B5EF4-FFF2-40B4-BE49-F238E27FC236}">
                  <a16:creationId xmlns="" xmlns:a16="http://schemas.microsoft.com/office/drawing/2014/main" id="{7FEAA033-E9AF-4150-96BF-1A4B55893F95}"/>
                </a:ext>
              </a:extLst>
            </p:cNvPr>
            <p:cNvSpPr/>
            <p:nvPr/>
          </p:nvSpPr>
          <p:spPr>
            <a:xfrm>
              <a:off x="5056049" y="993487"/>
              <a:ext cx="1308295" cy="756801"/>
            </a:xfrm>
            <a:prstGeom prst="roundRect">
              <a:avLst>
                <a:gd name="adj" fmla="val 830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bg1">
                    <a:lumMod val="50000"/>
                  </a:schemeClr>
                </a:solidFill>
              </a:endParaRPr>
            </a:p>
          </p:txBody>
        </p:sp>
        <p:sp>
          <p:nvSpPr>
            <p:cNvPr id="40" name="矩形: 圓角 39">
              <a:extLst>
                <a:ext uri="{FF2B5EF4-FFF2-40B4-BE49-F238E27FC236}">
                  <a16:creationId xmlns="" xmlns:a16="http://schemas.microsoft.com/office/drawing/2014/main" id="{5CF9162F-D7E6-40FD-BA4B-859201D48A5E}"/>
                </a:ext>
              </a:extLst>
            </p:cNvPr>
            <p:cNvSpPr/>
            <p:nvPr/>
          </p:nvSpPr>
          <p:spPr>
            <a:xfrm>
              <a:off x="5123131" y="1057009"/>
              <a:ext cx="1308295" cy="756801"/>
            </a:xfrm>
            <a:prstGeom prst="roundRect">
              <a:avLst>
                <a:gd name="adj" fmla="val 8302"/>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spc="300" dirty="0">
                  <a:solidFill>
                    <a:schemeClr val="bg1">
                      <a:lumMod val="50000"/>
                    </a:schemeClr>
                  </a:solidFill>
                  <a:latin typeface="微軟正黑體" panose="020B0604030504040204" pitchFamily="34" charset="-120"/>
                  <a:ea typeface="微軟正黑體" panose="020B0604030504040204" pitchFamily="34" charset="-120"/>
                </a:rPr>
                <a:t>技優保送</a:t>
              </a:r>
              <a:endParaRPr lang="zh-TW" altLang="en-US" sz="2200" b="1" spc="300" dirty="0">
                <a:solidFill>
                  <a:schemeClr val="bg1">
                    <a:lumMod val="50000"/>
                  </a:schemeClr>
                </a:solidFill>
              </a:endParaRPr>
            </a:p>
          </p:txBody>
        </p:sp>
      </p:grpSp>
      <p:pic>
        <p:nvPicPr>
          <p:cNvPr id="57" name="圖片 56">
            <a:extLst>
              <a:ext uri="{FF2B5EF4-FFF2-40B4-BE49-F238E27FC236}">
                <a16:creationId xmlns="" xmlns:a16="http://schemas.microsoft.com/office/drawing/2014/main" id="{05BC2C93-53AD-4A6F-AA01-95F8C2310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58" name="群組 57">
            <a:extLst>
              <a:ext uri="{FF2B5EF4-FFF2-40B4-BE49-F238E27FC236}">
                <a16:creationId xmlns="" xmlns:a16="http://schemas.microsoft.com/office/drawing/2014/main" id="{C27D3CD2-8161-4491-9285-BC9244285213}"/>
              </a:ext>
            </a:extLst>
          </p:cNvPr>
          <p:cNvGrpSpPr/>
          <p:nvPr/>
        </p:nvGrpSpPr>
        <p:grpSpPr>
          <a:xfrm>
            <a:off x="167947" y="1046005"/>
            <a:ext cx="1551357" cy="4485860"/>
            <a:chOff x="167947" y="1046005"/>
            <a:chExt cx="1551357" cy="4485860"/>
          </a:xfrm>
        </p:grpSpPr>
        <p:pic>
          <p:nvPicPr>
            <p:cNvPr id="59" name="圖片 58">
              <a:hlinkClick r:id="" action="ppaction://noaction"/>
              <a:extLst>
                <a:ext uri="{FF2B5EF4-FFF2-40B4-BE49-F238E27FC236}">
                  <a16:creationId xmlns="" xmlns:a16="http://schemas.microsoft.com/office/drawing/2014/main" id="{BFA08DC5-71A6-4FB5-A8F9-1306DAEB9D30}"/>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60" name="圖片 59">
              <a:hlinkClick r:id="rId9" action="ppaction://hlinksldjump"/>
              <a:extLst>
                <a:ext uri="{FF2B5EF4-FFF2-40B4-BE49-F238E27FC236}">
                  <a16:creationId xmlns="" xmlns:a16="http://schemas.microsoft.com/office/drawing/2014/main" id="{AC7215D0-3581-48CD-A8AD-159264F5B9E3}"/>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61" name="圖片 60">
              <a:hlinkClick r:id="rId12" action="ppaction://hlinksldjump"/>
              <a:extLst>
                <a:ext uri="{FF2B5EF4-FFF2-40B4-BE49-F238E27FC236}">
                  <a16:creationId xmlns="" xmlns:a16="http://schemas.microsoft.com/office/drawing/2014/main" id="{87E7C9D0-7DA6-4D29-9CAC-DC7F9553FB3F}"/>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62" name="圖片 61">
              <a:hlinkClick r:id="rId15" action="ppaction://hlinksldjump"/>
              <a:extLst>
                <a:ext uri="{FF2B5EF4-FFF2-40B4-BE49-F238E27FC236}">
                  <a16:creationId xmlns="" xmlns:a16="http://schemas.microsoft.com/office/drawing/2014/main" id="{D9AA27AD-A095-47C2-9E38-2E3D517EB4B1}"/>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63" name="圖片 62">
              <a:hlinkClick r:id="rId18" action="ppaction://hlinksldjump"/>
              <a:extLst>
                <a:ext uri="{FF2B5EF4-FFF2-40B4-BE49-F238E27FC236}">
                  <a16:creationId xmlns="" xmlns:a16="http://schemas.microsoft.com/office/drawing/2014/main" id="{5034BB88-0BA3-4269-B10D-3CA189EE89E5}"/>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64" name="圖片 63">
              <a:hlinkClick r:id="rId21" action="ppaction://hlinksldjump"/>
              <a:extLst>
                <a:ext uri="{FF2B5EF4-FFF2-40B4-BE49-F238E27FC236}">
                  <a16:creationId xmlns="" xmlns:a16="http://schemas.microsoft.com/office/drawing/2014/main" id="{0C7E3E51-0CE8-44FE-83DC-3333EF2C829B}"/>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65" name="圖片 64">
              <a:hlinkClick r:id="rId24" action="ppaction://hlinksldjump"/>
              <a:extLst>
                <a:ext uri="{FF2B5EF4-FFF2-40B4-BE49-F238E27FC236}">
                  <a16:creationId xmlns="" xmlns:a16="http://schemas.microsoft.com/office/drawing/2014/main" id="{053A7DFC-7DEC-4BC4-AB1F-BDAAF5B8624B}"/>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66" name="圖片 65">
              <a:hlinkClick r:id="rId27" action="ppaction://hlinksldjump"/>
              <a:extLst>
                <a:ext uri="{FF2B5EF4-FFF2-40B4-BE49-F238E27FC236}">
                  <a16:creationId xmlns="" xmlns:a16="http://schemas.microsoft.com/office/drawing/2014/main" id="{60E1C1C6-1DB1-4EE3-B590-2AA2FD70C7C4}"/>
                </a:ext>
              </a:extLst>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67" name="圖片 66">
              <a:hlinkClick r:id="rId30" action="ppaction://hlinksldjump"/>
              <a:extLst>
                <a:ext uri="{FF2B5EF4-FFF2-40B4-BE49-F238E27FC236}">
                  <a16:creationId xmlns="" xmlns:a16="http://schemas.microsoft.com/office/drawing/2014/main" id="{C9106037-762C-45B6-A1D7-F99EF1A24C6E}"/>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8" name="圖片 67">
              <a:hlinkClick r:id="rId33" action="ppaction://hlinksldjump"/>
              <a:extLst>
                <a:ext uri="{FF2B5EF4-FFF2-40B4-BE49-F238E27FC236}">
                  <a16:creationId xmlns="" xmlns:a16="http://schemas.microsoft.com/office/drawing/2014/main" id="{DF4BADB3-5E55-400D-8ED2-8FD3224E626F}"/>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9" name="圖片 68">
              <a:hlinkClick r:id="rId36" action="ppaction://hlinksldjump"/>
              <a:extLst>
                <a:ext uri="{FF2B5EF4-FFF2-40B4-BE49-F238E27FC236}">
                  <a16:creationId xmlns="" xmlns:a16="http://schemas.microsoft.com/office/drawing/2014/main" id="{2A6CB7AC-D3E5-4737-BF19-87E654C51943}"/>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17143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animEffect transition="in" filter="fade">
                                      <p:cBhvr>
                                        <p:cTn id="13" dur="500"/>
                                        <p:tgtEl>
                                          <p:spTgt spid="3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500" fill="hold"/>
                                        <p:tgtEl>
                                          <p:spTgt spid="47"/>
                                        </p:tgtEl>
                                        <p:attrNameLst>
                                          <p:attrName>ppt_w</p:attrName>
                                        </p:attrNameLst>
                                      </p:cBhvr>
                                      <p:tavLst>
                                        <p:tav tm="0">
                                          <p:val>
                                            <p:fltVal val="0"/>
                                          </p:val>
                                        </p:tav>
                                        <p:tav tm="100000">
                                          <p:val>
                                            <p:strVal val="#ppt_w"/>
                                          </p:val>
                                        </p:tav>
                                      </p:tavLst>
                                    </p:anim>
                                    <p:anim calcmode="lin" valueType="num">
                                      <p:cBhvr>
                                        <p:cTn id="34" dur="500" fill="hold"/>
                                        <p:tgtEl>
                                          <p:spTgt spid="47"/>
                                        </p:tgtEl>
                                        <p:attrNameLst>
                                          <p:attrName>ppt_h</p:attrName>
                                        </p:attrNameLst>
                                      </p:cBhvr>
                                      <p:tavLst>
                                        <p:tav tm="0">
                                          <p:val>
                                            <p:fltVal val="0"/>
                                          </p:val>
                                        </p:tav>
                                        <p:tav tm="100000">
                                          <p:val>
                                            <p:strVal val="#ppt_h"/>
                                          </p:val>
                                        </p:tav>
                                      </p:tavLst>
                                    </p:anim>
                                    <p:animEffect transition="in" filter="fade">
                                      <p:cBhvr>
                                        <p:cTn id="35" dur="500"/>
                                        <p:tgtEl>
                                          <p:spTgt spid="47"/>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p:cTn id="39" dur="500" fill="hold"/>
                                        <p:tgtEl>
                                          <p:spTgt spid="50"/>
                                        </p:tgtEl>
                                        <p:attrNameLst>
                                          <p:attrName>ppt_w</p:attrName>
                                        </p:attrNameLst>
                                      </p:cBhvr>
                                      <p:tavLst>
                                        <p:tav tm="0">
                                          <p:val>
                                            <p:fltVal val="0"/>
                                          </p:val>
                                        </p:tav>
                                        <p:tav tm="100000">
                                          <p:val>
                                            <p:strVal val="#ppt_w"/>
                                          </p:val>
                                        </p:tav>
                                      </p:tavLst>
                                    </p:anim>
                                    <p:anim calcmode="lin" valueType="num">
                                      <p:cBhvr>
                                        <p:cTn id="40" dur="500" fill="hold"/>
                                        <p:tgtEl>
                                          <p:spTgt spid="50"/>
                                        </p:tgtEl>
                                        <p:attrNameLst>
                                          <p:attrName>ppt_h</p:attrName>
                                        </p:attrNameLst>
                                      </p:cBhvr>
                                      <p:tavLst>
                                        <p:tav tm="0">
                                          <p:val>
                                            <p:fltVal val="0"/>
                                          </p:val>
                                        </p:tav>
                                        <p:tav tm="100000">
                                          <p:val>
                                            <p:strVal val="#ppt_h"/>
                                          </p:val>
                                        </p:tav>
                                      </p:tavLst>
                                    </p:anim>
                                    <p:animEffect transition="in" filter="fade">
                                      <p:cBhvr>
                                        <p:cTn id="41" dur="500"/>
                                        <p:tgtEl>
                                          <p:spTgt spid="50"/>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animEffect transition="in" filter="fade">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417" y="242687"/>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圓角 4">
            <a:extLst>
              <a:ext uri="{FF2B5EF4-FFF2-40B4-BE49-F238E27FC236}">
                <a16:creationId xmlns="" xmlns:a16="http://schemas.microsoft.com/office/drawing/2014/main" id="{DB212F0A-B041-47D9-A847-AC31D0430485}"/>
              </a:ext>
            </a:extLst>
          </p:cNvPr>
          <p:cNvSpPr/>
          <p:nvPr/>
        </p:nvSpPr>
        <p:spPr>
          <a:xfrm>
            <a:off x="2119443" y="830059"/>
            <a:ext cx="2099450" cy="342248"/>
          </a:xfrm>
          <a:prstGeom prst="roundRect">
            <a:avLst/>
          </a:prstGeom>
          <a:solidFill>
            <a:schemeClr val="accent4">
              <a:lumMod val="40000"/>
              <a:lumOff val="60000"/>
            </a:schemeClr>
          </a:solidFill>
          <a:ln>
            <a:solidFill>
              <a:srgbClr val="9A7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圓角 56">
            <a:extLst>
              <a:ext uri="{FF2B5EF4-FFF2-40B4-BE49-F238E27FC236}">
                <a16:creationId xmlns="" xmlns:a16="http://schemas.microsoft.com/office/drawing/2014/main" id="{C4ADA5CB-D8F3-4100-8E46-3E9D61E916E5}"/>
              </a:ext>
            </a:extLst>
          </p:cNvPr>
          <p:cNvSpPr/>
          <p:nvPr/>
        </p:nvSpPr>
        <p:spPr>
          <a:xfrm>
            <a:off x="2119443" y="3817994"/>
            <a:ext cx="1311511" cy="342248"/>
          </a:xfrm>
          <a:prstGeom prst="roundRect">
            <a:avLst/>
          </a:prstGeom>
          <a:solidFill>
            <a:srgbClr val="FFE699"/>
          </a:solidFill>
          <a:ln>
            <a:solidFill>
              <a:srgbClr val="9A7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 xmlns:a16="http://schemas.microsoft.com/office/drawing/2014/main" id="{C0B6526C-B2CC-440E-B1E3-38E32DD7ABEA}"/>
              </a:ext>
            </a:extLst>
          </p:cNvPr>
          <p:cNvSpPr/>
          <p:nvPr/>
        </p:nvSpPr>
        <p:spPr>
          <a:xfrm>
            <a:off x="2120611" y="822244"/>
            <a:ext cx="5835451" cy="4653069"/>
          </a:xfrm>
          <a:prstGeom prst="rect">
            <a:avLst/>
          </a:prstGeom>
        </p:spPr>
        <p:txBody>
          <a:bodyPr wrap="square">
            <a:spAutoFit/>
          </a:bodyPr>
          <a:lstStyle/>
          <a:p>
            <a:pPr marL="285750" indent="-285750">
              <a:lnSpc>
                <a:spcPct val="120000"/>
              </a:lnSpc>
              <a:spcBef>
                <a:spcPts val="1200"/>
              </a:spcBef>
              <a:buFont typeface="Arial" panose="020B0604020202020204" pitchFamily="34" charset="0"/>
              <a:buChar char="•"/>
            </a:pPr>
            <a:r>
              <a:rPr lang="zh-TW" altLang="en-US" sz="1500" b="1" dirty="0">
                <a:solidFill>
                  <a:srgbClr val="9A71FF"/>
                </a:solidFill>
                <a:latin typeface="微軟正黑體" panose="020B0604030504040204" pitchFamily="34" charset="-120"/>
                <a:ea typeface="微軟正黑體" panose="020B0604030504040204" pitchFamily="34" charset="-120"/>
              </a:rPr>
              <a:t>技優保送只認定</a:t>
            </a:r>
            <a:r>
              <a:rPr lang="en-US" altLang="zh-TW" sz="1500" b="1" dirty="0">
                <a:solidFill>
                  <a:srgbClr val="9A71FF"/>
                </a:solidFill>
                <a:latin typeface="微軟正黑體" panose="020B0604030504040204" pitchFamily="34" charset="-120"/>
                <a:ea typeface="微軟正黑體" panose="020B0604030504040204" pitchFamily="34" charset="-120"/>
              </a:rPr>
              <a:t>…</a:t>
            </a:r>
          </a:p>
          <a:p>
            <a:pPr>
              <a:lnSpc>
                <a:spcPct val="12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國際技能競賽（國際技能競賽組織主辦）</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2.</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國際展能節職業技能競賽（國際奧林匹克殘障聯合會主辦）</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3.</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國際科技展覽（由國立臺灣科學教育館推薦參加）</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4.</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全國技能競賽（勞動部主辦）</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5.</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全國身心障礙者技能競賽（勞動部主辦）</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spcBef>
                <a:spcPts val="1200"/>
              </a:spcBef>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6.</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全國高級中等學校技藝競賽（教育部主辦）等特定競賽。</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spcBef>
                <a:spcPts val="1200"/>
              </a:spcBef>
              <a:buFont typeface="Arial" panose="020B0604020202020204" pitchFamily="34" charset="0"/>
              <a:buChar char="•"/>
            </a:pPr>
            <a:r>
              <a:rPr lang="zh-TW" altLang="en-US" sz="1500" b="1" dirty="0">
                <a:solidFill>
                  <a:srgbClr val="9A71FF"/>
                </a:solidFill>
                <a:latin typeface="微軟正黑體" panose="020B0604030504040204" pitchFamily="34" charset="-120"/>
                <a:ea typeface="微軟正黑體" panose="020B0604030504040204" pitchFamily="34" charset="-120"/>
              </a:rPr>
              <a:t>技優保送</a:t>
            </a:r>
            <a:endParaRPr lang="en-US" altLang="zh-TW" sz="1500" b="1" dirty="0">
              <a:solidFill>
                <a:srgbClr val="9A71FF"/>
              </a:solidFill>
              <a:latin typeface="微軟正黑體" panose="020B0604030504040204" pitchFamily="34" charset="-120"/>
              <a:ea typeface="微軟正黑體" panose="020B0604030504040204" pitchFamily="34" charset="-120"/>
            </a:endParaRPr>
          </a:p>
          <a:p>
            <a:pPr>
              <a:lnSpc>
                <a:spcPct val="120000"/>
              </a:lnSpc>
              <a:spcBef>
                <a:spcPts val="1200"/>
              </a:spcBef>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未錄取→可以用相同條件參加技優甄選。</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spcBef>
                <a:spcPts val="1200"/>
              </a:spcBef>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錄取、未報到→可參加技優甄選。</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spcBef>
                <a:spcPts val="1200"/>
              </a:spcBef>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3.</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錄取、報到→不得參加後續任何升學管道。</a:t>
            </a:r>
          </a:p>
        </p:txBody>
      </p:sp>
      <p:pic>
        <p:nvPicPr>
          <p:cNvPr id="20" name="圖片 19">
            <a:extLst>
              <a:ext uri="{FF2B5EF4-FFF2-40B4-BE49-F238E27FC236}">
                <a16:creationId xmlns="" xmlns:a16="http://schemas.microsoft.com/office/drawing/2014/main" id="{52C674A9-3B1F-40C9-9C66-F9E4505CA9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015" y="2441660"/>
            <a:ext cx="1729219" cy="3274928"/>
          </a:xfrm>
          <a:prstGeom prst="rect">
            <a:avLst/>
          </a:prstGeom>
        </p:spPr>
      </p:pic>
      <p:pic>
        <p:nvPicPr>
          <p:cNvPr id="22" name="圖片 21">
            <a:extLst>
              <a:ext uri="{FF2B5EF4-FFF2-40B4-BE49-F238E27FC236}">
                <a16:creationId xmlns="" xmlns:a16="http://schemas.microsoft.com/office/drawing/2014/main" id="{5CEE0F5A-68B1-40F3-B332-42BD838FCD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702" y="408118"/>
            <a:ext cx="2938278" cy="262129"/>
          </a:xfrm>
          <a:prstGeom prst="rect">
            <a:avLst/>
          </a:prstGeom>
        </p:spPr>
      </p:pic>
      <p:pic>
        <p:nvPicPr>
          <p:cNvPr id="30" name="圖片 29">
            <a:extLst>
              <a:ext uri="{FF2B5EF4-FFF2-40B4-BE49-F238E27FC236}">
                <a16:creationId xmlns="" xmlns:a16="http://schemas.microsoft.com/office/drawing/2014/main" id="{0ABE938B-B3E9-4047-8853-DCCB9BD216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4" name="群組 33">
            <a:extLst>
              <a:ext uri="{FF2B5EF4-FFF2-40B4-BE49-F238E27FC236}">
                <a16:creationId xmlns="" xmlns:a16="http://schemas.microsoft.com/office/drawing/2014/main" id="{AD28B9E5-9317-4912-8E9F-F5FA9347EB73}"/>
              </a:ext>
            </a:extLst>
          </p:cNvPr>
          <p:cNvGrpSpPr/>
          <p:nvPr/>
        </p:nvGrpSpPr>
        <p:grpSpPr>
          <a:xfrm>
            <a:off x="167947" y="1046005"/>
            <a:ext cx="1551357" cy="4485860"/>
            <a:chOff x="167947" y="1046005"/>
            <a:chExt cx="1551357" cy="4485860"/>
          </a:xfrm>
        </p:grpSpPr>
        <p:pic>
          <p:nvPicPr>
            <p:cNvPr id="35" name="圖片 34">
              <a:hlinkClick r:id="" action="ppaction://noaction"/>
              <a:extLst>
                <a:ext uri="{FF2B5EF4-FFF2-40B4-BE49-F238E27FC236}">
                  <a16:creationId xmlns="" xmlns:a16="http://schemas.microsoft.com/office/drawing/2014/main" id="{E3D639AD-CC31-4D40-9D99-5069AC411417}"/>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6" name="圖片 35">
              <a:hlinkClick r:id="rId9" action="ppaction://hlinksldjump"/>
              <a:extLst>
                <a:ext uri="{FF2B5EF4-FFF2-40B4-BE49-F238E27FC236}">
                  <a16:creationId xmlns="" xmlns:a16="http://schemas.microsoft.com/office/drawing/2014/main" id="{65F2BE57-197C-42CF-91F9-13357C343D8B}"/>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7" name="圖片 36">
              <a:hlinkClick r:id="rId12" action="ppaction://hlinksldjump"/>
              <a:extLst>
                <a:ext uri="{FF2B5EF4-FFF2-40B4-BE49-F238E27FC236}">
                  <a16:creationId xmlns="" xmlns:a16="http://schemas.microsoft.com/office/drawing/2014/main" id="{43A2E60E-BF51-4462-BE60-597974289141}"/>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8" name="圖片 37">
              <a:hlinkClick r:id="rId15" action="ppaction://hlinksldjump"/>
              <a:extLst>
                <a:ext uri="{FF2B5EF4-FFF2-40B4-BE49-F238E27FC236}">
                  <a16:creationId xmlns="" xmlns:a16="http://schemas.microsoft.com/office/drawing/2014/main" id="{1404605F-F6C7-4B38-A0F7-41781ECE0C12}"/>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9" name="圖片 38">
              <a:hlinkClick r:id="rId18" action="ppaction://hlinksldjump"/>
              <a:extLst>
                <a:ext uri="{FF2B5EF4-FFF2-40B4-BE49-F238E27FC236}">
                  <a16:creationId xmlns="" xmlns:a16="http://schemas.microsoft.com/office/drawing/2014/main" id="{0EB077AE-5FCC-4601-9D43-36185EE47A4B}"/>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0" name="圖片 39">
              <a:hlinkClick r:id="rId21" action="ppaction://hlinksldjump"/>
              <a:extLst>
                <a:ext uri="{FF2B5EF4-FFF2-40B4-BE49-F238E27FC236}">
                  <a16:creationId xmlns="" xmlns:a16="http://schemas.microsoft.com/office/drawing/2014/main" id="{C1D511CF-6143-47C3-ACED-A041EEA04D3D}"/>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1" name="圖片 40">
              <a:hlinkClick r:id="rId24" action="ppaction://hlinksldjump"/>
              <a:extLst>
                <a:ext uri="{FF2B5EF4-FFF2-40B4-BE49-F238E27FC236}">
                  <a16:creationId xmlns="" xmlns:a16="http://schemas.microsoft.com/office/drawing/2014/main" id="{84077B16-7425-4CAF-B64F-503C496EEFAE}"/>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2" name="圖片 41">
              <a:hlinkClick r:id="rId27" action="ppaction://hlinksldjump"/>
              <a:extLst>
                <a:ext uri="{FF2B5EF4-FFF2-40B4-BE49-F238E27FC236}">
                  <a16:creationId xmlns="" xmlns:a16="http://schemas.microsoft.com/office/drawing/2014/main" id="{9A0637E2-6B73-42D8-84A8-985896EF63D2}"/>
                </a:ext>
              </a:extLst>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3" name="圖片 42">
              <a:hlinkClick r:id="rId30" action="ppaction://hlinksldjump"/>
              <a:extLst>
                <a:ext uri="{FF2B5EF4-FFF2-40B4-BE49-F238E27FC236}">
                  <a16:creationId xmlns="" xmlns:a16="http://schemas.microsoft.com/office/drawing/2014/main" id="{755F92BB-7C35-45F4-A75A-2644F5F7CADF}"/>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4" name="圖片 43">
              <a:hlinkClick r:id="rId33" action="ppaction://hlinksldjump"/>
              <a:extLst>
                <a:ext uri="{FF2B5EF4-FFF2-40B4-BE49-F238E27FC236}">
                  <a16:creationId xmlns="" xmlns:a16="http://schemas.microsoft.com/office/drawing/2014/main" id="{A032FBE5-D814-42C2-97F9-CB7A7ABDB073}"/>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5" name="圖片 44">
              <a:hlinkClick r:id="rId36" action="ppaction://hlinksldjump"/>
              <a:extLst>
                <a:ext uri="{FF2B5EF4-FFF2-40B4-BE49-F238E27FC236}">
                  <a16:creationId xmlns="" xmlns:a16="http://schemas.microsoft.com/office/drawing/2014/main" id="{DC221FC3-DE85-46DB-8818-41E4DCF1DE78}"/>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31993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par>
                          <p:cTn id="28" fill="hold">
                            <p:stCondLst>
                              <p:cond delay="2500"/>
                            </p:stCondLst>
                            <p:childTnLst>
                              <p:par>
                                <p:cTn id="29" presetID="14" presetClass="entr" presetSubtype="1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par>
                          <p:cTn id="32" fill="hold">
                            <p:stCondLst>
                              <p:cond delay="3000"/>
                            </p:stCondLst>
                            <p:childTnLst>
                              <p:par>
                                <p:cTn id="33" presetID="14" presetClass="entr" presetSubtype="1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5" dur="500"/>
                                        <p:tgtEl>
                                          <p:spTgt spid="3">
                                            <p:txEl>
                                              <p:pRg st="5" end="5"/>
                                            </p:txEl>
                                          </p:spTgt>
                                        </p:tgtEl>
                                      </p:cBhvr>
                                    </p:animEffect>
                                  </p:childTnLst>
                                </p:cTn>
                              </p:par>
                            </p:childTnLst>
                          </p:cTn>
                        </p:par>
                        <p:par>
                          <p:cTn id="36" fill="hold">
                            <p:stCondLst>
                              <p:cond delay="3500"/>
                            </p:stCondLst>
                            <p:childTnLst>
                              <p:par>
                                <p:cTn id="37" presetID="14" presetClass="entr" presetSubtype="1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4" dur="500"/>
                                        <p:tgtEl>
                                          <p:spTgt spid="3">
                                            <p:txEl>
                                              <p:pRg st="7" end="7"/>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7" grpId="0" animBg="1"/>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417" y="242687"/>
            <a:ext cx="7211583" cy="5370587"/>
          </a:xfrm>
          <a:prstGeom prst="rect">
            <a:avLst/>
          </a:prstGeom>
        </p:spPr>
      </p:pic>
      <p:pic>
        <p:nvPicPr>
          <p:cNvPr id="3" name="圖片 2">
            <a:extLst>
              <a:ext uri="{FF2B5EF4-FFF2-40B4-BE49-F238E27FC236}">
                <a16:creationId xmlns="" xmlns:a16="http://schemas.microsoft.com/office/drawing/2014/main" id="{B1727150-0617-EC2B-0312-265E64AFB5B8}"/>
              </a:ext>
            </a:extLst>
          </p:cNvPr>
          <p:cNvPicPr>
            <a:picLocks noChangeAspect="1"/>
          </p:cNvPicPr>
          <p:nvPr/>
        </p:nvPicPr>
        <p:blipFill rotWithShape="1">
          <a:blip r:embed="rId5"/>
          <a:srcRect l="19913" t="17617" r="21133" b="9571"/>
          <a:stretch/>
        </p:blipFill>
        <p:spPr>
          <a:xfrm>
            <a:off x="2113923" y="1138260"/>
            <a:ext cx="5009436" cy="3745064"/>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 xmlns:a16="http://schemas.microsoft.com/office/drawing/2014/main" id="{58B48CEE-F2AF-4F87-BAC4-F012E11B48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349" y="394716"/>
            <a:ext cx="2267717" cy="256033"/>
          </a:xfrm>
          <a:prstGeom prst="rect">
            <a:avLst/>
          </a:prstGeom>
        </p:spPr>
      </p:pic>
      <p:sp>
        <p:nvSpPr>
          <p:cNvPr id="36" name="矩形: 圓角 35">
            <a:extLst>
              <a:ext uri="{FF2B5EF4-FFF2-40B4-BE49-F238E27FC236}">
                <a16:creationId xmlns="" xmlns:a16="http://schemas.microsoft.com/office/drawing/2014/main" id="{5E60B7D8-830A-424C-8539-322013A1366B}"/>
              </a:ext>
            </a:extLst>
          </p:cNvPr>
          <p:cNvSpPr/>
          <p:nvPr/>
        </p:nvSpPr>
        <p:spPr>
          <a:xfrm>
            <a:off x="2639308" y="3731404"/>
            <a:ext cx="4032757" cy="891252"/>
          </a:xfrm>
          <a:prstGeom prst="roundRect">
            <a:avLst>
              <a:gd name="adj" fmla="val 5725"/>
            </a:avLst>
          </a:prstGeom>
          <a:noFill/>
          <a:ln w="38100">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下 36">
            <a:extLst>
              <a:ext uri="{FF2B5EF4-FFF2-40B4-BE49-F238E27FC236}">
                <a16:creationId xmlns="" xmlns:a16="http://schemas.microsoft.com/office/drawing/2014/main" id="{5576B1D3-5711-4FD7-9BF0-AFB7F2CF11D2}"/>
              </a:ext>
            </a:extLst>
          </p:cNvPr>
          <p:cNvSpPr/>
          <p:nvPr/>
        </p:nvSpPr>
        <p:spPr>
          <a:xfrm rot="7494258">
            <a:off x="4698089" y="4669618"/>
            <a:ext cx="337367" cy="483474"/>
          </a:xfrm>
          <a:prstGeom prst="down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8" name="矩形: 圓角 37">
            <a:extLst>
              <a:ext uri="{FF2B5EF4-FFF2-40B4-BE49-F238E27FC236}">
                <a16:creationId xmlns="" xmlns:a16="http://schemas.microsoft.com/office/drawing/2014/main" id="{41E6AC1B-D185-454C-BDCF-14AF54B7E58E}"/>
              </a:ext>
            </a:extLst>
          </p:cNvPr>
          <p:cNvSpPr/>
          <p:nvPr/>
        </p:nvSpPr>
        <p:spPr>
          <a:xfrm>
            <a:off x="6787951" y="3290276"/>
            <a:ext cx="2143183" cy="2043271"/>
          </a:xfrm>
          <a:prstGeom prst="roundRect">
            <a:avLst>
              <a:gd name="adj" fmla="val 5208"/>
            </a:avLst>
          </a:prstGeom>
          <a:solidFill>
            <a:schemeClr val="accent4">
              <a:lumMod val="20000"/>
              <a:lumOff val="80000"/>
            </a:schemeClr>
          </a:solidFill>
          <a:ln w="28575">
            <a:solidFill>
              <a:srgbClr val="65A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1200"/>
              </a:spcBef>
            </a:pPr>
            <a:r>
              <a:rPr lang="zh-TW" altLang="en-US" sz="2000" b="1" dirty="0">
                <a:solidFill>
                  <a:srgbClr val="66AA38"/>
                </a:solidFill>
                <a:latin typeface="微軟正黑體" panose="020B0604030504040204" pitchFamily="34" charset="-120"/>
                <a:ea typeface="微軟正黑體" panose="020B0604030504040204" pitchFamily="34" charset="-120"/>
              </a:rPr>
              <a:t>可選擇「不限類別」報名外，其他可報名之招生類別中，至多選擇 1 個招生類別</a:t>
            </a:r>
          </a:p>
        </p:txBody>
      </p:sp>
      <p:pic>
        <p:nvPicPr>
          <p:cNvPr id="34" name="圖片 33">
            <a:extLst>
              <a:ext uri="{FF2B5EF4-FFF2-40B4-BE49-F238E27FC236}">
                <a16:creationId xmlns="" xmlns:a16="http://schemas.microsoft.com/office/drawing/2014/main" id="{E869F44A-BC0E-4FE9-A550-524E60DAA3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0" name="群組 39">
            <a:extLst>
              <a:ext uri="{FF2B5EF4-FFF2-40B4-BE49-F238E27FC236}">
                <a16:creationId xmlns="" xmlns:a16="http://schemas.microsoft.com/office/drawing/2014/main" id="{B59F4FE5-27C4-493E-83C8-C47B2F4153A0}"/>
              </a:ext>
            </a:extLst>
          </p:cNvPr>
          <p:cNvGrpSpPr/>
          <p:nvPr/>
        </p:nvGrpSpPr>
        <p:grpSpPr>
          <a:xfrm>
            <a:off x="167947" y="1046005"/>
            <a:ext cx="1551357" cy="4485860"/>
            <a:chOff x="167947" y="1046005"/>
            <a:chExt cx="1551357" cy="4485860"/>
          </a:xfrm>
        </p:grpSpPr>
        <p:pic>
          <p:nvPicPr>
            <p:cNvPr id="41" name="圖片 40">
              <a:hlinkClick r:id="" action="ppaction://noaction"/>
              <a:extLst>
                <a:ext uri="{FF2B5EF4-FFF2-40B4-BE49-F238E27FC236}">
                  <a16:creationId xmlns="" xmlns:a16="http://schemas.microsoft.com/office/drawing/2014/main" id="{0F36BABB-7CFB-4157-A9DB-C2053001671C}"/>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2" name="圖片 41">
              <a:hlinkClick r:id="rId10" action="ppaction://hlinksldjump"/>
              <a:extLst>
                <a:ext uri="{FF2B5EF4-FFF2-40B4-BE49-F238E27FC236}">
                  <a16:creationId xmlns="" xmlns:a16="http://schemas.microsoft.com/office/drawing/2014/main" id="{77D0C54D-5E39-4BDB-9B17-4C50E1BA58FA}"/>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3" name="圖片 42">
              <a:hlinkClick r:id="rId13" action="ppaction://hlinksldjump"/>
              <a:extLst>
                <a:ext uri="{FF2B5EF4-FFF2-40B4-BE49-F238E27FC236}">
                  <a16:creationId xmlns="" xmlns:a16="http://schemas.microsoft.com/office/drawing/2014/main" id="{0800A0F3-A6F8-44B4-8A96-36CF32889AF4}"/>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4" name="圖片 43">
              <a:hlinkClick r:id="rId16" action="ppaction://hlinksldjump"/>
              <a:extLst>
                <a:ext uri="{FF2B5EF4-FFF2-40B4-BE49-F238E27FC236}">
                  <a16:creationId xmlns="" xmlns:a16="http://schemas.microsoft.com/office/drawing/2014/main" id="{ECEE5434-F891-4E2F-A1B7-C6652B3CE0F7}"/>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5" name="圖片 44">
              <a:hlinkClick r:id="rId19" action="ppaction://hlinksldjump"/>
              <a:extLst>
                <a:ext uri="{FF2B5EF4-FFF2-40B4-BE49-F238E27FC236}">
                  <a16:creationId xmlns="" xmlns:a16="http://schemas.microsoft.com/office/drawing/2014/main" id="{4B1A0364-3340-4735-B133-6062EF9EE881}"/>
                </a:ext>
              </a:extLst>
            </p:cNvPr>
            <p:cNvPicPr>
              <a:picLocks noChangeAspect="1"/>
            </p:cNvPicPr>
            <p:nvPr/>
          </p:nvPicPr>
          <p:blipFill>
            <a:blip r:embed="rId20" cstate="print">
              <a:grayscl/>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6" name="圖片 45">
              <a:hlinkClick r:id="rId22" action="ppaction://hlinksldjump"/>
              <a:extLst>
                <a:ext uri="{FF2B5EF4-FFF2-40B4-BE49-F238E27FC236}">
                  <a16:creationId xmlns="" xmlns:a16="http://schemas.microsoft.com/office/drawing/2014/main" id="{3C1F5A45-152E-4A4A-9218-D18AF02AA182}"/>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7" name="圖片 46">
              <a:hlinkClick r:id="rId25" action="ppaction://hlinksldjump"/>
              <a:extLst>
                <a:ext uri="{FF2B5EF4-FFF2-40B4-BE49-F238E27FC236}">
                  <a16:creationId xmlns="" xmlns:a16="http://schemas.microsoft.com/office/drawing/2014/main" id="{48C10461-2D19-427B-A3E0-E6310A098F92}"/>
                </a:ext>
              </a:extLst>
            </p:cNvPr>
            <p:cNvPicPr>
              <a:picLocks noChangeAspect="1"/>
            </p:cNvPicPr>
            <p:nvPr/>
          </p:nvPicPr>
          <p:blipFill>
            <a:blip r:embed="rId26" cstate="print">
              <a:grayscl/>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8" name="圖片 47">
              <a:hlinkClick r:id="rId28" action="ppaction://hlinksldjump"/>
              <a:extLst>
                <a:ext uri="{FF2B5EF4-FFF2-40B4-BE49-F238E27FC236}">
                  <a16:creationId xmlns="" xmlns:a16="http://schemas.microsoft.com/office/drawing/2014/main" id="{01E6F99E-6936-4107-A1A6-41D6D0441FA4}"/>
                </a:ext>
              </a:extLst>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9" name="圖片 48">
              <a:hlinkClick r:id="rId31" action="ppaction://hlinksldjump"/>
              <a:extLst>
                <a:ext uri="{FF2B5EF4-FFF2-40B4-BE49-F238E27FC236}">
                  <a16:creationId xmlns="" xmlns:a16="http://schemas.microsoft.com/office/drawing/2014/main" id="{A64ABCEB-DB47-4186-B633-BE3ECBDA74D8}"/>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0" name="圖片 49">
              <a:hlinkClick r:id="rId34" action="ppaction://hlinksldjump"/>
              <a:extLst>
                <a:ext uri="{FF2B5EF4-FFF2-40B4-BE49-F238E27FC236}">
                  <a16:creationId xmlns="" xmlns:a16="http://schemas.microsoft.com/office/drawing/2014/main" id="{1C24927F-75DA-44F9-A14E-81872ACF7C53}"/>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1" name="圖片 50">
              <a:hlinkClick r:id="rId37" action="ppaction://hlinksldjump"/>
              <a:extLst>
                <a:ext uri="{FF2B5EF4-FFF2-40B4-BE49-F238E27FC236}">
                  <a16:creationId xmlns="" xmlns:a16="http://schemas.microsoft.com/office/drawing/2014/main" id="{10A69308-609B-4446-BEF3-CDA4E0A5F7B3}"/>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9" name="圖片 8">
            <a:hlinkClick r:id="rId40"/>
            <a:extLst>
              <a:ext uri="{FF2B5EF4-FFF2-40B4-BE49-F238E27FC236}">
                <a16:creationId xmlns="" xmlns:a16="http://schemas.microsoft.com/office/drawing/2014/main" id="{7E6D5122-48F1-4E19-9442-29DD8131DF21}"/>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787951" y="2840053"/>
            <a:ext cx="2179337" cy="343610"/>
          </a:xfrm>
          <a:prstGeom prst="rect">
            <a:avLst/>
          </a:prstGeom>
        </p:spPr>
      </p:pic>
      <p:sp>
        <p:nvSpPr>
          <p:cNvPr id="35" name="箭號: 向下 34">
            <a:extLst>
              <a:ext uri="{FF2B5EF4-FFF2-40B4-BE49-F238E27FC236}">
                <a16:creationId xmlns="" xmlns:a16="http://schemas.microsoft.com/office/drawing/2014/main" id="{36121B25-6A0F-4209-98EB-7D27EAE1FC9D}"/>
              </a:ext>
            </a:extLst>
          </p:cNvPr>
          <p:cNvSpPr/>
          <p:nvPr/>
        </p:nvSpPr>
        <p:spPr>
          <a:xfrm rot="7494258">
            <a:off x="8690228" y="3038038"/>
            <a:ext cx="337367" cy="483474"/>
          </a:xfrm>
          <a:prstGeom prst="down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88006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arn(inVertical)">
                                      <p:cBhvr>
                                        <p:cTn id="11" dur="500"/>
                                        <p:tgtEl>
                                          <p:spTgt spid="3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anim calcmode="lin" valueType="num">
                                      <p:cBhvr>
                                        <p:cTn id="16" dur="500" fill="hold"/>
                                        <p:tgtEl>
                                          <p:spTgt spid="37"/>
                                        </p:tgtEl>
                                        <p:attrNameLst>
                                          <p:attrName>ppt_x</p:attrName>
                                        </p:attrNameLst>
                                      </p:cBhvr>
                                      <p:tavLst>
                                        <p:tav tm="0">
                                          <p:val>
                                            <p:strVal val="#ppt_x"/>
                                          </p:val>
                                        </p:tav>
                                        <p:tav tm="100000">
                                          <p:val>
                                            <p:strVal val="#ppt_x"/>
                                          </p:val>
                                        </p:tav>
                                      </p:tavLst>
                                    </p:anim>
                                    <p:anim calcmode="lin" valueType="num">
                                      <p:cBhvr>
                                        <p:cTn id="17" dur="500" fill="hold"/>
                                        <p:tgtEl>
                                          <p:spTgt spid="3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 xmlns:a16="http://schemas.microsoft.com/office/drawing/2014/main" id="{75B694F4-BD06-4696-8CB8-A3FAF4B212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5"/>
            <a:ext cx="8692534" cy="3335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 xmlns:a16="http://schemas.microsoft.com/office/drawing/2014/main" id="{D729885D-7940-4368-A331-AC2C0FCC0DC8}"/>
              </a:ext>
            </a:extLst>
          </p:cNvPr>
          <p:cNvGrpSpPr/>
          <p:nvPr/>
        </p:nvGrpSpPr>
        <p:grpSpPr>
          <a:xfrm>
            <a:off x="244746" y="929996"/>
            <a:ext cx="2944770" cy="1004335"/>
            <a:chOff x="355548" y="1556359"/>
            <a:chExt cx="2944770" cy="1004335"/>
          </a:xfrm>
        </p:grpSpPr>
        <p:sp>
          <p:nvSpPr>
            <p:cNvPr id="22" name="矩形 21">
              <a:extLst>
                <a:ext uri="{FF2B5EF4-FFF2-40B4-BE49-F238E27FC236}">
                  <a16:creationId xmlns="" xmlns:a16="http://schemas.microsoft.com/office/drawing/2014/main" id="{4FDB4C66-E8ED-4C4C-BD84-8D0D1B5C648B}"/>
                </a:ext>
              </a:extLst>
            </p:cNvPr>
            <p:cNvSpPr/>
            <p:nvPr/>
          </p:nvSpPr>
          <p:spPr>
            <a:xfrm>
              <a:off x="898169" y="1556359"/>
              <a:ext cx="2402149"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직사각형 72">
              <a:extLst>
                <a:ext uri="{FF2B5EF4-FFF2-40B4-BE49-F238E27FC236}">
                  <a16:creationId xmlns="" xmlns:a16="http://schemas.microsoft.com/office/drawing/2014/main" id="{C0FC2F23-17CD-4DAA-ABA7-22022097A2F5}"/>
                </a:ext>
              </a:extLst>
            </p:cNvPr>
            <p:cNvSpPr/>
            <p:nvPr/>
          </p:nvSpPr>
          <p:spPr>
            <a:xfrm>
              <a:off x="1415698" y="1715432"/>
              <a:ext cx="1750077" cy="656462"/>
            </a:xfrm>
            <a:prstGeom prst="rect">
              <a:avLst/>
            </a:prstGeom>
          </p:spPr>
          <p:txBody>
            <a:bodyPr wrap="square">
              <a:spAutoFit/>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參加大型比賽</a:t>
              </a:r>
              <a:r>
                <a:rPr lang="en-US" altLang="zh-TW" sz="1600" b="1" dirty="0">
                  <a:solidFill>
                    <a:schemeClr val="bg1"/>
                  </a:solidFill>
                  <a:latin typeface="微軟正黑體" panose="020B0604030504040204" pitchFamily="34" charset="-120"/>
                  <a:ea typeface="微軟正黑體" panose="020B0604030504040204" pitchFamily="34" charset="-120"/>
                </a:rPr>
                <a:t/>
              </a:r>
              <a:br>
                <a:rPr lang="en-US" altLang="zh-TW" sz="1600" b="1" dirty="0">
                  <a:solidFill>
                    <a:schemeClr val="bg1"/>
                  </a:solidFill>
                  <a:latin typeface="微軟正黑體" panose="020B0604030504040204" pitchFamily="34" charset="-120"/>
                  <a:ea typeface="微軟正黑體" panose="020B0604030504040204" pitchFamily="34" charset="-120"/>
                </a:rPr>
              </a:br>
              <a:r>
                <a:rPr lang="zh-TW" altLang="en-US" sz="1600" b="1" dirty="0">
                  <a:solidFill>
                    <a:schemeClr val="bg1"/>
                  </a:solidFill>
                  <a:latin typeface="微軟正黑體" panose="020B0604030504040204" pitchFamily="34" charset="-120"/>
                  <a:ea typeface="微軟正黑體" panose="020B0604030504040204" pitchFamily="34" charset="-120"/>
                </a:rPr>
                <a:t>且表現還不錯</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 xmlns:a16="http://schemas.microsoft.com/office/drawing/2014/main" id="{0D076EE1-1EB1-4C8B-B875-ECAA353BEC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27" name="群組 26">
            <a:extLst>
              <a:ext uri="{FF2B5EF4-FFF2-40B4-BE49-F238E27FC236}">
                <a16:creationId xmlns="" xmlns:a16="http://schemas.microsoft.com/office/drawing/2014/main" id="{C00F6CA4-E56C-4DD0-B11C-7E2B2ECCDF1B}"/>
              </a:ext>
            </a:extLst>
          </p:cNvPr>
          <p:cNvGrpSpPr/>
          <p:nvPr/>
        </p:nvGrpSpPr>
        <p:grpSpPr>
          <a:xfrm>
            <a:off x="273534" y="1988770"/>
            <a:ext cx="2923796" cy="1055954"/>
            <a:chOff x="392149" y="2858293"/>
            <a:chExt cx="2923796" cy="1055954"/>
          </a:xfrm>
        </p:grpSpPr>
        <p:sp>
          <p:nvSpPr>
            <p:cNvPr id="23" name="矩形 22">
              <a:extLst>
                <a:ext uri="{FF2B5EF4-FFF2-40B4-BE49-F238E27FC236}">
                  <a16:creationId xmlns="" xmlns:a16="http://schemas.microsoft.com/office/drawing/2014/main" id="{F4AE7FCF-AF87-4B57-BFF4-CFBCDA9691FC}"/>
                </a:ext>
              </a:extLst>
            </p:cNvPr>
            <p:cNvSpPr/>
            <p:nvPr/>
          </p:nvSpPr>
          <p:spPr>
            <a:xfrm>
              <a:off x="898169" y="2858293"/>
              <a:ext cx="241777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 xmlns:a16="http://schemas.microsoft.com/office/drawing/2014/main" id="{216B0627-59AA-48D4-B9A1-322778C0E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8" name="직사각형 71">
              <a:extLst>
                <a:ext uri="{FF2B5EF4-FFF2-40B4-BE49-F238E27FC236}">
                  <a16:creationId xmlns="" xmlns:a16="http://schemas.microsoft.com/office/drawing/2014/main" id="{022D79DD-8DBD-454E-86F8-C488AB733C2E}"/>
                </a:ext>
              </a:extLst>
            </p:cNvPr>
            <p:cNvSpPr/>
            <p:nvPr/>
          </p:nvSpPr>
          <p:spPr>
            <a:xfrm>
              <a:off x="1294680" y="3002257"/>
              <a:ext cx="1926420" cy="656462"/>
            </a:xfrm>
            <a:prstGeom prst="rect">
              <a:avLst/>
            </a:prstGeom>
          </p:spPr>
          <p:txBody>
            <a:bodyPr wrap="square">
              <a:spAutoFit/>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乙級證照 </a:t>
              </a:r>
              <a:r>
                <a:rPr lang="en-US" altLang="zh-TW" sz="1600" b="1" dirty="0">
                  <a:solidFill>
                    <a:schemeClr val="bg1"/>
                  </a:solidFill>
                  <a:latin typeface="微軟正黑體" panose="020B0604030504040204" pitchFamily="34" charset="-120"/>
                  <a:ea typeface="微軟正黑體" panose="020B0604030504040204" pitchFamily="34" charset="-120"/>
                </a:rPr>
                <a:t>/</a:t>
              </a:r>
              <a:br>
                <a:rPr lang="en-US" altLang="zh-TW" sz="1600" b="1" dirty="0">
                  <a:solidFill>
                    <a:schemeClr val="bg1"/>
                  </a:solidFill>
                  <a:latin typeface="微軟正黑體" panose="020B0604030504040204" pitchFamily="34" charset="-120"/>
                  <a:ea typeface="微軟正黑體" panose="020B0604030504040204" pitchFamily="34" charset="-120"/>
                </a:rPr>
              </a:br>
              <a:r>
                <a:rPr lang="zh-TW" altLang="en-US" sz="1600" b="1" dirty="0">
                  <a:solidFill>
                    <a:schemeClr val="bg1"/>
                  </a:solidFill>
                  <a:latin typeface="微軟正黑體" panose="020B0604030504040204" pitchFamily="34" charset="-120"/>
                  <a:ea typeface="微軟正黑體" panose="020B0604030504040204" pitchFamily="34" charset="-120"/>
                </a:rPr>
                <a:t>專業證照也可以</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 xmlns:a16="http://schemas.microsoft.com/office/drawing/2014/main" id="{1D51242E-6C29-4605-8040-7B6A7F67E52B}"/>
              </a:ext>
            </a:extLst>
          </p:cNvPr>
          <p:cNvGrpSpPr/>
          <p:nvPr/>
        </p:nvGrpSpPr>
        <p:grpSpPr>
          <a:xfrm>
            <a:off x="5747147" y="934427"/>
            <a:ext cx="2962068" cy="3098199"/>
            <a:chOff x="5819480" y="2950622"/>
            <a:chExt cx="2989317" cy="3098199"/>
          </a:xfrm>
        </p:grpSpPr>
        <p:grpSp>
          <p:nvGrpSpPr>
            <p:cNvPr id="34" name="群組 33">
              <a:extLst>
                <a:ext uri="{FF2B5EF4-FFF2-40B4-BE49-F238E27FC236}">
                  <a16:creationId xmlns="" xmlns:a16="http://schemas.microsoft.com/office/drawing/2014/main" id="{92607C14-514C-47F8-8696-0E02D4FEFA1C}"/>
                </a:ext>
              </a:extLst>
            </p:cNvPr>
            <p:cNvGrpSpPr/>
            <p:nvPr/>
          </p:nvGrpSpPr>
          <p:grpSpPr>
            <a:xfrm>
              <a:off x="5819480" y="2950622"/>
              <a:ext cx="2989317" cy="3098199"/>
              <a:chOff x="5819480" y="2950622"/>
              <a:chExt cx="2989317" cy="3098199"/>
            </a:xfrm>
          </p:grpSpPr>
          <p:sp>
            <p:nvSpPr>
              <p:cNvPr id="32" name="矩形 31">
                <a:extLst>
                  <a:ext uri="{FF2B5EF4-FFF2-40B4-BE49-F238E27FC236}">
                    <a16:creationId xmlns="" xmlns:a16="http://schemas.microsoft.com/office/drawing/2014/main" id="{7AF02BAD-F383-436E-947E-42AA94167A7E}"/>
                  </a:ext>
                </a:extLst>
              </p:cNvPr>
              <p:cNvSpPr/>
              <p:nvPr/>
            </p:nvSpPr>
            <p:spPr>
              <a:xfrm>
                <a:off x="6391021" y="2950622"/>
                <a:ext cx="2417776" cy="309819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 xmlns:a16="http://schemas.microsoft.com/office/drawing/2014/main" id="{4F22E211-E385-41BB-8658-19CA4F2E79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19480" y="2950623"/>
                <a:ext cx="1044846" cy="985034"/>
              </a:xfrm>
              <a:prstGeom prst="rect">
                <a:avLst/>
              </a:prstGeom>
            </p:spPr>
          </p:pic>
        </p:grpSp>
        <p:sp>
          <p:nvSpPr>
            <p:cNvPr id="7" name="직사각형 70">
              <a:extLst>
                <a:ext uri="{FF2B5EF4-FFF2-40B4-BE49-F238E27FC236}">
                  <a16:creationId xmlns="" xmlns:a16="http://schemas.microsoft.com/office/drawing/2014/main" id="{BACA700E-25A0-4178-8088-1F14642A9BB7}"/>
                </a:ext>
              </a:extLst>
            </p:cNvPr>
            <p:cNvSpPr/>
            <p:nvPr/>
          </p:nvSpPr>
          <p:spPr>
            <a:xfrm>
              <a:off x="6720671" y="3164426"/>
              <a:ext cx="1888347" cy="2737031"/>
            </a:xfrm>
            <a:prstGeom prst="rect">
              <a:avLst/>
            </a:prstGeom>
          </p:spPr>
          <p:txBody>
            <a:bodyPr wrap="square">
              <a:spAutoFit/>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請注意</a:t>
              </a:r>
              <a:r>
                <a:rPr lang="en-US" altLang="zh-TW" sz="1600" b="1" dirty="0">
                  <a:solidFill>
                    <a:schemeClr val="bg1"/>
                  </a:solidFill>
                  <a:latin typeface="微軟正黑體" panose="020B0604030504040204" pitchFamily="34" charset="-120"/>
                  <a:ea typeface="微軟正黑體" panose="020B0604030504040204" pitchFamily="34" charset="-120"/>
                </a:rPr>
                <a:t>!!</a:t>
              </a:r>
            </a:p>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要填寫就讀志願序錄取後，未來不可用相同的條件參加技優甄審。</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錄取放棄後，可以參加甄選入學</a:t>
              </a:r>
              <a:r>
                <a:rPr lang="en-US" altLang="zh-TW" sz="1600" b="1" dirty="0">
                  <a:solidFill>
                    <a:schemeClr val="bg1"/>
                  </a:solidFill>
                  <a:latin typeface="微軟正黑體" panose="020B0604030504040204" pitchFamily="34" charset="-120"/>
                  <a:ea typeface="微軟正黑體" panose="020B0604030504040204" pitchFamily="34" charset="-120"/>
                </a:rPr>
                <a:t>&amp;</a:t>
              </a:r>
              <a:r>
                <a:rPr lang="zh-TW" altLang="en-US" sz="1600" b="1" dirty="0">
                  <a:solidFill>
                    <a:schemeClr val="bg1"/>
                  </a:solidFill>
                  <a:latin typeface="微軟正黑體" panose="020B0604030504040204" pitchFamily="34" charset="-120"/>
                  <a:ea typeface="微軟正黑體" panose="020B0604030504040204" pitchFamily="34" charset="-120"/>
                </a:rPr>
                <a:t>聯合登記分發。</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 xmlns:a16="http://schemas.microsoft.com/office/drawing/2014/main" id="{05C378AE-EDAA-4664-910C-755A2908B3C1}"/>
              </a:ext>
            </a:extLst>
          </p:cNvPr>
          <p:cNvGrpSpPr/>
          <p:nvPr/>
        </p:nvGrpSpPr>
        <p:grpSpPr>
          <a:xfrm>
            <a:off x="274452" y="3067241"/>
            <a:ext cx="2922878" cy="1002486"/>
            <a:chOff x="5947455" y="1555159"/>
            <a:chExt cx="2922878" cy="1002486"/>
          </a:xfrm>
        </p:grpSpPr>
        <p:grpSp>
          <p:nvGrpSpPr>
            <p:cNvPr id="35" name="群組 34">
              <a:extLst>
                <a:ext uri="{FF2B5EF4-FFF2-40B4-BE49-F238E27FC236}">
                  <a16:creationId xmlns="" xmlns:a16="http://schemas.microsoft.com/office/drawing/2014/main" id="{698E21E4-8B92-456C-B82C-D613427C9025}"/>
                </a:ext>
              </a:extLst>
            </p:cNvPr>
            <p:cNvGrpSpPr/>
            <p:nvPr/>
          </p:nvGrpSpPr>
          <p:grpSpPr>
            <a:xfrm>
              <a:off x="5947455" y="1555159"/>
              <a:ext cx="2922878" cy="1002486"/>
              <a:chOff x="5889883" y="1539895"/>
              <a:chExt cx="2922878" cy="1002486"/>
            </a:xfrm>
          </p:grpSpPr>
          <p:sp>
            <p:nvSpPr>
              <p:cNvPr id="26" name="矩形 25">
                <a:extLst>
                  <a:ext uri="{FF2B5EF4-FFF2-40B4-BE49-F238E27FC236}">
                    <a16:creationId xmlns="" xmlns:a16="http://schemas.microsoft.com/office/drawing/2014/main" id="{FD18E8C8-896E-486A-B960-9B61FFB87743}"/>
                  </a:ext>
                </a:extLst>
              </p:cNvPr>
              <p:cNvSpPr/>
              <p:nvPr/>
            </p:nvSpPr>
            <p:spPr>
              <a:xfrm>
                <a:off x="6394985" y="1539895"/>
                <a:ext cx="2417776"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89466426-2D89-496C-96B9-F11D7F4D52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6" name="직사각형 69">
              <a:extLst>
                <a:ext uri="{FF2B5EF4-FFF2-40B4-BE49-F238E27FC236}">
                  <a16:creationId xmlns="" xmlns:a16="http://schemas.microsoft.com/office/drawing/2014/main" id="{C113DA33-EFE2-421B-9026-BE54C65B3644}"/>
                </a:ext>
              </a:extLst>
            </p:cNvPr>
            <p:cNvSpPr/>
            <p:nvPr/>
          </p:nvSpPr>
          <p:spPr>
            <a:xfrm>
              <a:off x="6982381" y="1628689"/>
              <a:ext cx="1706902" cy="791692"/>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選定對應群類</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就不能換喔 </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grpSp>
        <p:nvGrpSpPr>
          <p:cNvPr id="2" name="群組 1">
            <a:extLst>
              <a:ext uri="{FF2B5EF4-FFF2-40B4-BE49-F238E27FC236}">
                <a16:creationId xmlns="" xmlns:a16="http://schemas.microsoft.com/office/drawing/2014/main" id="{6CC101A3-87CC-446F-9D35-472C64E00AA9}"/>
              </a:ext>
            </a:extLst>
          </p:cNvPr>
          <p:cNvGrpSpPr/>
          <p:nvPr/>
        </p:nvGrpSpPr>
        <p:grpSpPr>
          <a:xfrm>
            <a:off x="281289" y="4253605"/>
            <a:ext cx="2569890" cy="1097009"/>
            <a:chOff x="281289" y="4253605"/>
            <a:chExt cx="2569890" cy="1097009"/>
          </a:xfrm>
        </p:grpSpPr>
        <p:grpSp>
          <p:nvGrpSpPr>
            <p:cNvPr id="51" name="群組 50">
              <a:extLst>
                <a:ext uri="{FF2B5EF4-FFF2-40B4-BE49-F238E27FC236}">
                  <a16:creationId xmlns="" xmlns:a16="http://schemas.microsoft.com/office/drawing/2014/main" id="{1EA5BE21-B28A-4A7D-BFCA-73FF568FBBDA}"/>
                </a:ext>
              </a:extLst>
            </p:cNvPr>
            <p:cNvGrpSpPr/>
            <p:nvPr/>
          </p:nvGrpSpPr>
          <p:grpSpPr>
            <a:xfrm>
              <a:off x="486462" y="4253605"/>
              <a:ext cx="2364717" cy="1001288"/>
              <a:chOff x="359923" y="4193282"/>
              <a:chExt cx="2364717" cy="1001288"/>
            </a:xfrm>
          </p:grpSpPr>
          <p:sp>
            <p:nvSpPr>
              <p:cNvPr id="45" name="矩形: 圓角 44">
                <a:extLst>
                  <a:ext uri="{FF2B5EF4-FFF2-40B4-BE49-F238E27FC236}">
                    <a16:creationId xmlns="" xmlns:a16="http://schemas.microsoft.com/office/drawing/2014/main" id="{B60EC777-CCCA-4B65-83B0-1285B851310D}"/>
                  </a:ext>
                </a:extLst>
              </p:cNvPr>
              <p:cNvSpPr/>
              <p:nvPr/>
            </p:nvSpPr>
            <p:spPr>
              <a:xfrm>
                <a:off x="359923" y="4193282"/>
                <a:ext cx="2364717" cy="100128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 xmlns:a16="http://schemas.microsoft.com/office/drawing/2014/main" id="{28616C9B-3F18-469B-A7F5-457E363D0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469" y="4497513"/>
                <a:ext cx="1051562" cy="438913"/>
              </a:xfrm>
              <a:prstGeom prst="rect">
                <a:avLst/>
              </a:prstGeom>
            </p:spPr>
          </p:pic>
        </p:grpSp>
        <p:pic>
          <p:nvPicPr>
            <p:cNvPr id="59" name="圖片 58">
              <a:extLst>
                <a:ext uri="{FF2B5EF4-FFF2-40B4-BE49-F238E27FC236}">
                  <a16:creationId xmlns="" xmlns:a16="http://schemas.microsoft.com/office/drawing/2014/main" id="{9FA1C5C9-44F0-4634-8908-15C2C87EF7E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1289" y="4821365"/>
              <a:ext cx="529249" cy="529249"/>
            </a:xfrm>
            <a:prstGeom prst="rect">
              <a:avLst/>
            </a:prstGeom>
          </p:spPr>
        </p:pic>
      </p:grpSp>
      <p:pic>
        <p:nvPicPr>
          <p:cNvPr id="48" name="圖片 47">
            <a:extLst>
              <a:ext uri="{FF2B5EF4-FFF2-40B4-BE49-F238E27FC236}">
                <a16:creationId xmlns="" xmlns:a16="http://schemas.microsoft.com/office/drawing/2014/main" id="{51F5C14C-D1B4-40CB-AF16-59AC1C5908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7329" y="1319091"/>
            <a:ext cx="2269340" cy="2283748"/>
          </a:xfrm>
          <a:prstGeom prst="rect">
            <a:avLst/>
          </a:prstGeom>
        </p:spPr>
      </p:pic>
      <p:grpSp>
        <p:nvGrpSpPr>
          <p:cNvPr id="3" name="群組 2">
            <a:extLst>
              <a:ext uri="{FF2B5EF4-FFF2-40B4-BE49-F238E27FC236}">
                <a16:creationId xmlns="" xmlns:a16="http://schemas.microsoft.com/office/drawing/2014/main" id="{EC70363C-FE7C-4393-A2C2-02D4F446F7CF}"/>
              </a:ext>
            </a:extLst>
          </p:cNvPr>
          <p:cNvGrpSpPr/>
          <p:nvPr/>
        </p:nvGrpSpPr>
        <p:grpSpPr>
          <a:xfrm>
            <a:off x="3270150" y="4253605"/>
            <a:ext cx="2568132" cy="1112507"/>
            <a:chOff x="3270150" y="4253605"/>
            <a:chExt cx="2568132" cy="1112507"/>
          </a:xfrm>
        </p:grpSpPr>
        <p:grpSp>
          <p:nvGrpSpPr>
            <p:cNvPr id="10" name="群組 9">
              <a:extLst>
                <a:ext uri="{FF2B5EF4-FFF2-40B4-BE49-F238E27FC236}">
                  <a16:creationId xmlns="" xmlns:a16="http://schemas.microsoft.com/office/drawing/2014/main" id="{451A679A-25A4-43E4-AE6E-622C676C295C}"/>
                </a:ext>
              </a:extLst>
            </p:cNvPr>
            <p:cNvGrpSpPr/>
            <p:nvPr/>
          </p:nvGrpSpPr>
          <p:grpSpPr>
            <a:xfrm>
              <a:off x="3473565" y="4253605"/>
              <a:ext cx="2364717" cy="1001288"/>
              <a:chOff x="3241283" y="4226268"/>
              <a:chExt cx="2364717" cy="1001288"/>
            </a:xfrm>
          </p:grpSpPr>
          <p:sp>
            <p:nvSpPr>
              <p:cNvPr id="50" name="矩形: 圓角 49">
                <a:extLst>
                  <a:ext uri="{FF2B5EF4-FFF2-40B4-BE49-F238E27FC236}">
                    <a16:creationId xmlns="" xmlns:a16="http://schemas.microsoft.com/office/drawing/2014/main" id="{58404FA3-6271-4651-A68A-BC8F7430DA68}"/>
                  </a:ext>
                </a:extLst>
              </p:cNvPr>
              <p:cNvSpPr/>
              <p:nvPr/>
            </p:nvSpPr>
            <p:spPr>
              <a:xfrm>
                <a:off x="3241283" y="4226268"/>
                <a:ext cx="2364717" cy="100128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8" name="圖片 67">
                <a:extLst>
                  <a:ext uri="{FF2B5EF4-FFF2-40B4-BE49-F238E27FC236}">
                    <a16:creationId xmlns="" xmlns:a16="http://schemas.microsoft.com/office/drawing/2014/main" id="{93E52512-BDB7-4875-91CD-CC9B9BEE7B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4119" y="4503532"/>
                <a:ext cx="1051562" cy="438913"/>
              </a:xfrm>
              <a:prstGeom prst="rect">
                <a:avLst/>
              </a:prstGeom>
            </p:spPr>
          </p:pic>
        </p:grpSp>
        <p:pic>
          <p:nvPicPr>
            <p:cNvPr id="70" name="圖片 69">
              <a:extLst>
                <a:ext uri="{FF2B5EF4-FFF2-40B4-BE49-F238E27FC236}">
                  <a16:creationId xmlns="" xmlns:a16="http://schemas.microsoft.com/office/drawing/2014/main" id="{4B7A1C03-77AB-48ED-B1CE-2D9DB2EDC5A7}"/>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270150" y="4836863"/>
              <a:ext cx="529249" cy="529249"/>
            </a:xfrm>
            <a:prstGeom prst="rect">
              <a:avLst/>
            </a:prstGeom>
          </p:spPr>
        </p:pic>
      </p:grpSp>
      <p:grpSp>
        <p:nvGrpSpPr>
          <p:cNvPr id="16" name="群組 15">
            <a:extLst>
              <a:ext uri="{FF2B5EF4-FFF2-40B4-BE49-F238E27FC236}">
                <a16:creationId xmlns="" xmlns:a16="http://schemas.microsoft.com/office/drawing/2014/main" id="{B490A94F-5751-4F73-98ED-2F9E3BD776C1}"/>
              </a:ext>
            </a:extLst>
          </p:cNvPr>
          <p:cNvGrpSpPr/>
          <p:nvPr/>
        </p:nvGrpSpPr>
        <p:grpSpPr>
          <a:xfrm>
            <a:off x="6044613" y="4262958"/>
            <a:ext cx="2656285" cy="1077866"/>
            <a:chOff x="6044613" y="4262958"/>
            <a:chExt cx="2656285" cy="1077866"/>
          </a:xfrm>
        </p:grpSpPr>
        <p:grpSp>
          <p:nvGrpSpPr>
            <p:cNvPr id="14" name="群組 13">
              <a:extLst>
                <a:ext uri="{FF2B5EF4-FFF2-40B4-BE49-F238E27FC236}">
                  <a16:creationId xmlns="" xmlns:a16="http://schemas.microsoft.com/office/drawing/2014/main" id="{84C19423-EB0B-430D-862A-72747F3B47E0}"/>
                </a:ext>
              </a:extLst>
            </p:cNvPr>
            <p:cNvGrpSpPr/>
            <p:nvPr/>
          </p:nvGrpSpPr>
          <p:grpSpPr>
            <a:xfrm>
              <a:off x="6336181" y="4262958"/>
              <a:ext cx="2364717" cy="1001288"/>
              <a:chOff x="6336181" y="4262958"/>
              <a:chExt cx="2364717" cy="1001288"/>
            </a:xfrm>
          </p:grpSpPr>
          <p:sp>
            <p:nvSpPr>
              <p:cNvPr id="72" name="矩形: 圓角 71">
                <a:extLst>
                  <a:ext uri="{FF2B5EF4-FFF2-40B4-BE49-F238E27FC236}">
                    <a16:creationId xmlns="" xmlns:a16="http://schemas.microsoft.com/office/drawing/2014/main" id="{A8205D06-3BA0-4B9C-B2D6-AD2EAA66284C}"/>
                  </a:ext>
                </a:extLst>
              </p:cNvPr>
              <p:cNvSpPr/>
              <p:nvPr/>
            </p:nvSpPr>
            <p:spPr>
              <a:xfrm>
                <a:off x="6336181" y="4262958"/>
                <a:ext cx="2364717" cy="100128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3" name="群組 52">
                <a:extLst>
                  <a:ext uri="{FF2B5EF4-FFF2-40B4-BE49-F238E27FC236}">
                    <a16:creationId xmlns="" xmlns:a16="http://schemas.microsoft.com/office/drawing/2014/main" id="{1417132A-EBFD-4A0B-BD37-A48253C1128F}"/>
                  </a:ext>
                </a:extLst>
              </p:cNvPr>
              <p:cNvGrpSpPr/>
              <p:nvPr/>
            </p:nvGrpSpPr>
            <p:grpSpPr>
              <a:xfrm>
                <a:off x="6640123" y="4375651"/>
                <a:ext cx="1734941" cy="782273"/>
                <a:chOff x="6581470" y="4116718"/>
                <a:chExt cx="2059955" cy="928819"/>
              </a:xfrm>
            </p:grpSpPr>
            <p:pic>
              <p:nvPicPr>
                <p:cNvPr id="44" name="圖片 43">
                  <a:extLst>
                    <a:ext uri="{FF2B5EF4-FFF2-40B4-BE49-F238E27FC236}">
                      <a16:creationId xmlns="" xmlns:a16="http://schemas.microsoft.com/office/drawing/2014/main" id="{18733EEB-5878-4A5D-A200-63437637CD2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4702"/>
                <a:stretch/>
              </p:blipFill>
              <p:spPr>
                <a:xfrm>
                  <a:off x="6581470" y="4116718"/>
                  <a:ext cx="2059955" cy="438913"/>
                </a:xfrm>
                <a:prstGeom prst="rect">
                  <a:avLst/>
                </a:prstGeom>
              </p:spPr>
            </p:pic>
            <p:pic>
              <p:nvPicPr>
                <p:cNvPr id="52" name="圖片 51">
                  <a:extLst>
                    <a:ext uri="{FF2B5EF4-FFF2-40B4-BE49-F238E27FC236}">
                      <a16:creationId xmlns="" xmlns:a16="http://schemas.microsoft.com/office/drawing/2014/main" id="{92BEEF8E-24A2-4B80-B14F-EDFFFC60B62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4864"/>
                <a:stretch/>
              </p:blipFill>
              <p:spPr>
                <a:xfrm>
                  <a:off x="7057235" y="4606624"/>
                  <a:ext cx="1108424" cy="438913"/>
                </a:xfrm>
                <a:prstGeom prst="rect">
                  <a:avLst/>
                </a:prstGeom>
              </p:spPr>
            </p:pic>
          </p:grpSp>
        </p:grpSp>
        <p:grpSp>
          <p:nvGrpSpPr>
            <p:cNvPr id="15" name="群組 14">
              <a:extLst>
                <a:ext uri="{FF2B5EF4-FFF2-40B4-BE49-F238E27FC236}">
                  <a16:creationId xmlns="" xmlns:a16="http://schemas.microsoft.com/office/drawing/2014/main" id="{55633535-8319-49B7-8BBE-273D7045E4EE}"/>
                </a:ext>
              </a:extLst>
            </p:cNvPr>
            <p:cNvGrpSpPr/>
            <p:nvPr/>
          </p:nvGrpSpPr>
          <p:grpSpPr>
            <a:xfrm>
              <a:off x="6044613" y="4745314"/>
              <a:ext cx="595510" cy="595510"/>
              <a:chOff x="6044613" y="4745314"/>
              <a:chExt cx="595510" cy="595510"/>
            </a:xfrm>
          </p:grpSpPr>
          <p:sp>
            <p:nvSpPr>
              <p:cNvPr id="12" name="橢圓 11">
                <a:extLst>
                  <a:ext uri="{FF2B5EF4-FFF2-40B4-BE49-F238E27FC236}">
                    <a16:creationId xmlns="" xmlns:a16="http://schemas.microsoft.com/office/drawing/2014/main" id="{31CB7A56-B24D-46D3-AE8C-98E5F4399BCE}"/>
                  </a:ext>
                </a:extLst>
              </p:cNvPr>
              <p:cNvSpPr/>
              <p:nvPr/>
            </p:nvSpPr>
            <p:spPr>
              <a:xfrm>
                <a:off x="6044613" y="4745314"/>
                <a:ext cx="595510" cy="595510"/>
              </a:xfrm>
              <a:prstGeom prst="ellipse">
                <a:avLst/>
              </a:prstGeom>
              <a:solidFill>
                <a:schemeClr val="bg1"/>
              </a:solidFill>
              <a:ln w="38100">
                <a:solidFill>
                  <a:srgbClr val="639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 xmlns:a16="http://schemas.microsoft.com/office/drawing/2014/main" id="{01AB0F05-6597-4CD7-8E92-DE5C112893C5}"/>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34420" y="4899367"/>
                <a:ext cx="403521" cy="355053"/>
              </a:xfrm>
              <a:prstGeom prst="rect">
                <a:avLst/>
              </a:prstGeom>
            </p:spPr>
          </p:pic>
        </p:grpSp>
      </p:grpSp>
    </p:spTree>
    <p:extLst>
      <p:ext uri="{BB962C8B-B14F-4D97-AF65-F5344CB8AC3E}">
        <p14:creationId xmlns:p14="http://schemas.microsoft.com/office/powerpoint/2010/main" val="2653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9518E664-DD10-4ABF-AA16-3569DC97D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37" name="矩形 36">
            <a:extLst>
              <a:ext uri="{FF2B5EF4-FFF2-40B4-BE49-F238E27FC236}">
                <a16:creationId xmlns="" xmlns:a16="http://schemas.microsoft.com/office/drawing/2014/main" id="{7591D147-33AC-46C5-9D04-3C39C02EDEA6}"/>
              </a:ext>
            </a:extLst>
          </p:cNvPr>
          <p:cNvSpPr/>
          <p:nvPr/>
        </p:nvSpPr>
        <p:spPr>
          <a:xfrm>
            <a:off x="2021313" y="322397"/>
            <a:ext cx="6963889" cy="522192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 40">
            <a:extLst>
              <a:ext uri="{FF2B5EF4-FFF2-40B4-BE49-F238E27FC236}">
                <a16:creationId xmlns="" xmlns:a16="http://schemas.microsoft.com/office/drawing/2014/main" id="{EDB4D7E6-E9DD-4AEE-94FD-CC7117B21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2" name="群組 41">
            <a:extLst>
              <a:ext uri="{FF2B5EF4-FFF2-40B4-BE49-F238E27FC236}">
                <a16:creationId xmlns="" xmlns:a16="http://schemas.microsoft.com/office/drawing/2014/main" id="{C507FC58-9B56-4B82-9C68-CF54CE685D25}"/>
              </a:ext>
            </a:extLst>
          </p:cNvPr>
          <p:cNvGrpSpPr/>
          <p:nvPr/>
        </p:nvGrpSpPr>
        <p:grpSpPr>
          <a:xfrm>
            <a:off x="167947" y="1046005"/>
            <a:ext cx="1551357" cy="4485860"/>
            <a:chOff x="167947" y="1046005"/>
            <a:chExt cx="1551357" cy="4485860"/>
          </a:xfrm>
        </p:grpSpPr>
        <p:pic>
          <p:nvPicPr>
            <p:cNvPr id="44" name="圖片 43">
              <a:hlinkClick r:id="" action="ppaction://noaction"/>
              <a:extLst>
                <a:ext uri="{FF2B5EF4-FFF2-40B4-BE49-F238E27FC236}">
                  <a16:creationId xmlns="" xmlns:a16="http://schemas.microsoft.com/office/drawing/2014/main" id="{F3A57B39-142C-4FB2-9D1E-D23A20EEC7A5}"/>
                </a:ext>
              </a:extLst>
            </p:cNvPr>
            <p:cNvPicPr>
              <a:picLocks noChangeAspect="1"/>
            </p:cNvPicPr>
            <p:nvPr/>
          </p:nvPicPr>
          <p:blipFill>
            <a:blip r:embed="rId5" cstate="print">
              <a:graysc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5" name="圖片 44">
              <a:hlinkClick r:id="rId7" action="ppaction://hlinksldjump"/>
              <a:extLst>
                <a:ext uri="{FF2B5EF4-FFF2-40B4-BE49-F238E27FC236}">
                  <a16:creationId xmlns="" xmlns:a16="http://schemas.microsoft.com/office/drawing/2014/main" id="{08E5F660-0157-4AF6-867F-BAFB5BE43AD6}"/>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7" name="圖片 46">
              <a:hlinkClick r:id="rId10" action="ppaction://hlinksldjump"/>
              <a:extLst>
                <a:ext uri="{FF2B5EF4-FFF2-40B4-BE49-F238E27FC236}">
                  <a16:creationId xmlns="" xmlns:a16="http://schemas.microsoft.com/office/drawing/2014/main" id="{57F2C606-498E-4951-B27B-7EB729E682F3}"/>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9" name="圖片 48">
              <a:hlinkClick r:id="rId13" action="ppaction://hlinksldjump"/>
              <a:extLst>
                <a:ext uri="{FF2B5EF4-FFF2-40B4-BE49-F238E27FC236}">
                  <a16:creationId xmlns="" xmlns:a16="http://schemas.microsoft.com/office/drawing/2014/main" id="{7122B4F8-5C9B-48AC-907F-FD971A8E22D1}"/>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51" name="圖片 50">
              <a:hlinkClick r:id="rId16" action="ppaction://hlinksldjump"/>
              <a:extLst>
                <a:ext uri="{FF2B5EF4-FFF2-40B4-BE49-F238E27FC236}">
                  <a16:creationId xmlns="" xmlns:a16="http://schemas.microsoft.com/office/drawing/2014/main" id="{EE6E80E1-C16E-497D-A891-B35C40078D62}"/>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3" name="圖片 52">
              <a:hlinkClick r:id="rId19" action="ppaction://hlinksldjump"/>
              <a:extLst>
                <a:ext uri="{FF2B5EF4-FFF2-40B4-BE49-F238E27FC236}">
                  <a16:creationId xmlns="" xmlns:a16="http://schemas.microsoft.com/office/drawing/2014/main" id="{87AD210E-65D5-4707-AC73-759BE5C5224D}"/>
                </a:ext>
              </a:extLst>
            </p:cNvPr>
            <p:cNvPicPr>
              <a:picLocks noChangeAspect="1"/>
            </p:cNvPicPr>
            <p:nvPr/>
          </p:nvPicPr>
          <p:blipFill>
            <a:blip r:embed="rId20" cstate="print">
              <a:grayscl/>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5" name="圖片 54">
              <a:hlinkClick r:id="rId22" action="ppaction://hlinksldjump"/>
              <a:extLst>
                <a:ext uri="{FF2B5EF4-FFF2-40B4-BE49-F238E27FC236}">
                  <a16:creationId xmlns="" xmlns:a16="http://schemas.microsoft.com/office/drawing/2014/main" id="{D0157481-431E-418C-BA97-7DC2AA1BEEE7}"/>
                </a:ext>
              </a:extLst>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7" name="圖片 56">
              <a:hlinkClick r:id="rId25" action="ppaction://hlinksldjump"/>
              <a:extLst>
                <a:ext uri="{FF2B5EF4-FFF2-40B4-BE49-F238E27FC236}">
                  <a16:creationId xmlns="" xmlns:a16="http://schemas.microsoft.com/office/drawing/2014/main" id="{F84FAEE1-10AD-49D1-80CD-B7DCC56A58B1}"/>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9" name="圖片 58">
              <a:hlinkClick r:id="rId28" action="ppaction://hlinksldjump"/>
              <a:extLst>
                <a:ext uri="{FF2B5EF4-FFF2-40B4-BE49-F238E27FC236}">
                  <a16:creationId xmlns="" xmlns:a16="http://schemas.microsoft.com/office/drawing/2014/main" id="{48AE3BE4-57B1-40F2-A40D-A1F347CB0909}"/>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1" name="圖片 60">
              <a:hlinkClick r:id="rId31" action="ppaction://hlinksldjump"/>
              <a:extLst>
                <a:ext uri="{FF2B5EF4-FFF2-40B4-BE49-F238E27FC236}">
                  <a16:creationId xmlns="" xmlns:a16="http://schemas.microsoft.com/office/drawing/2014/main" id="{4CC42FAB-2276-4AF8-B1A2-0470A4BD8390}"/>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4" name="圖片 63">
              <a:hlinkClick r:id="rId34" action="ppaction://hlinksldjump"/>
              <a:extLst>
                <a:ext uri="{FF2B5EF4-FFF2-40B4-BE49-F238E27FC236}">
                  <a16:creationId xmlns="" xmlns:a16="http://schemas.microsoft.com/office/drawing/2014/main" id="{6E4A67A8-CB5B-4A80-B3F0-1B7C341FF16B}"/>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grpSp>
        <p:nvGrpSpPr>
          <p:cNvPr id="9" name="群組 8">
            <a:extLst>
              <a:ext uri="{FF2B5EF4-FFF2-40B4-BE49-F238E27FC236}">
                <a16:creationId xmlns="" xmlns:a16="http://schemas.microsoft.com/office/drawing/2014/main" id="{A6BBBF66-7F2C-61CB-D00D-CB9F802A0D90}"/>
              </a:ext>
            </a:extLst>
          </p:cNvPr>
          <p:cNvGrpSpPr/>
          <p:nvPr/>
        </p:nvGrpSpPr>
        <p:grpSpPr>
          <a:xfrm>
            <a:off x="2109736" y="884251"/>
            <a:ext cx="6800007" cy="3574817"/>
            <a:chOff x="2109736" y="981854"/>
            <a:chExt cx="6800007" cy="3779763"/>
          </a:xfrm>
        </p:grpSpPr>
        <p:grpSp>
          <p:nvGrpSpPr>
            <p:cNvPr id="72" name="群組 71">
              <a:extLst>
                <a:ext uri="{FF2B5EF4-FFF2-40B4-BE49-F238E27FC236}">
                  <a16:creationId xmlns="" xmlns:a16="http://schemas.microsoft.com/office/drawing/2014/main" id="{4CE535D5-A21F-4F19-8C2A-25BCD4060E1A}"/>
                </a:ext>
              </a:extLst>
            </p:cNvPr>
            <p:cNvGrpSpPr/>
            <p:nvPr/>
          </p:nvGrpSpPr>
          <p:grpSpPr>
            <a:xfrm>
              <a:off x="2109736" y="981854"/>
              <a:ext cx="6800007" cy="3779763"/>
              <a:chOff x="2109736" y="846944"/>
              <a:chExt cx="6800007" cy="3779763"/>
            </a:xfrm>
          </p:grpSpPr>
          <p:pic>
            <p:nvPicPr>
              <p:cNvPr id="71" name="圖片 70">
                <a:extLst>
                  <a:ext uri="{FF2B5EF4-FFF2-40B4-BE49-F238E27FC236}">
                    <a16:creationId xmlns="" xmlns:a16="http://schemas.microsoft.com/office/drawing/2014/main" id="{BA35A37B-345F-46B0-B871-B9E01CDE381B}"/>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401942" y="846944"/>
                <a:ext cx="6131615" cy="549503"/>
              </a:xfrm>
              <a:prstGeom prst="rect">
                <a:avLst/>
              </a:prstGeom>
            </p:spPr>
          </p:pic>
          <p:grpSp>
            <p:nvGrpSpPr>
              <p:cNvPr id="63" name="群組 62">
                <a:extLst>
                  <a:ext uri="{FF2B5EF4-FFF2-40B4-BE49-F238E27FC236}">
                    <a16:creationId xmlns="" xmlns:a16="http://schemas.microsoft.com/office/drawing/2014/main" id="{32571FCA-AC34-41C3-AA81-123A4DEE7945}"/>
                  </a:ext>
                </a:extLst>
              </p:cNvPr>
              <p:cNvGrpSpPr/>
              <p:nvPr/>
            </p:nvGrpSpPr>
            <p:grpSpPr>
              <a:xfrm>
                <a:off x="2109736" y="1395370"/>
                <a:ext cx="6800007" cy="3231337"/>
                <a:chOff x="1926235" y="807749"/>
                <a:chExt cx="6821131" cy="2946573"/>
              </a:xfrm>
            </p:grpSpPr>
            <p:sp>
              <p:nvSpPr>
                <p:cNvPr id="46" name="手繪多邊形: 圖案 45">
                  <a:extLst>
                    <a:ext uri="{FF2B5EF4-FFF2-40B4-BE49-F238E27FC236}">
                      <a16:creationId xmlns="" xmlns:a16="http://schemas.microsoft.com/office/drawing/2014/main" id="{8D1C82E1-B86C-4858-9E5E-B0F999FD219D}"/>
                    </a:ext>
                  </a:extLst>
                </p:cNvPr>
                <p:cNvSpPr/>
                <p:nvPr/>
              </p:nvSpPr>
              <p:spPr>
                <a:xfrm>
                  <a:off x="1926235" y="812889"/>
                  <a:ext cx="650634" cy="2939880"/>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國際技能競賽、國際科技展覽成績優異，獲推薦</a:t>
                  </a:r>
                </a:p>
              </p:txBody>
            </p:sp>
            <p:sp>
              <p:nvSpPr>
                <p:cNvPr id="48" name="手繪多邊形: 圖案 47">
                  <a:extLst>
                    <a:ext uri="{FF2B5EF4-FFF2-40B4-BE49-F238E27FC236}">
                      <a16:creationId xmlns="" xmlns:a16="http://schemas.microsoft.com/office/drawing/2014/main" id="{25CED64E-73CD-47FE-8A11-392924E5C955}"/>
                    </a:ext>
                  </a:extLst>
                </p:cNvPr>
                <p:cNvSpPr/>
                <p:nvPr/>
              </p:nvSpPr>
              <p:spPr>
                <a:xfrm>
                  <a:off x="2649855" y="812889"/>
                  <a:ext cx="561540" cy="2939880"/>
                </a:xfrm>
                <a:custGeom>
                  <a:avLst/>
                  <a:gdLst>
                    <a:gd name="connsiteX0" fmla="*/ 0 w 561540"/>
                    <a:gd name="connsiteY0" fmla="*/ 56154 h 2939880"/>
                    <a:gd name="connsiteX1" fmla="*/ 56154 w 561540"/>
                    <a:gd name="connsiteY1" fmla="*/ 0 h 2939880"/>
                    <a:gd name="connsiteX2" fmla="*/ 505386 w 561540"/>
                    <a:gd name="connsiteY2" fmla="*/ 0 h 2939880"/>
                    <a:gd name="connsiteX3" fmla="*/ 561540 w 561540"/>
                    <a:gd name="connsiteY3" fmla="*/ 56154 h 2939880"/>
                    <a:gd name="connsiteX4" fmla="*/ 561540 w 561540"/>
                    <a:gd name="connsiteY4" fmla="*/ 2883726 h 2939880"/>
                    <a:gd name="connsiteX5" fmla="*/ 505386 w 561540"/>
                    <a:gd name="connsiteY5" fmla="*/ 2939880 h 2939880"/>
                    <a:gd name="connsiteX6" fmla="*/ 56154 w 561540"/>
                    <a:gd name="connsiteY6" fmla="*/ 2939880 h 2939880"/>
                    <a:gd name="connsiteX7" fmla="*/ 0 w 561540"/>
                    <a:gd name="connsiteY7" fmla="*/ 2883726 h 2939880"/>
                    <a:gd name="connsiteX8" fmla="*/ 0 w 561540"/>
                    <a:gd name="connsiteY8" fmla="*/ 56154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40" h="2939880">
                      <a:moveTo>
                        <a:pt x="0" y="56154"/>
                      </a:moveTo>
                      <a:cubicBezTo>
                        <a:pt x="0" y="25141"/>
                        <a:pt x="25141" y="0"/>
                        <a:pt x="56154" y="0"/>
                      </a:cubicBezTo>
                      <a:lnTo>
                        <a:pt x="505386" y="0"/>
                      </a:lnTo>
                      <a:cubicBezTo>
                        <a:pt x="536399" y="0"/>
                        <a:pt x="561540" y="25141"/>
                        <a:pt x="561540" y="56154"/>
                      </a:cubicBezTo>
                      <a:lnTo>
                        <a:pt x="561540" y="2883726"/>
                      </a:lnTo>
                      <a:cubicBezTo>
                        <a:pt x="561540" y="2914739"/>
                        <a:pt x="536399" y="2939880"/>
                        <a:pt x="505386" y="2939880"/>
                      </a:cubicBezTo>
                      <a:lnTo>
                        <a:pt x="56154" y="2939880"/>
                      </a:lnTo>
                      <a:cubicBezTo>
                        <a:pt x="25141" y="2939880"/>
                        <a:pt x="0" y="2914739"/>
                        <a:pt x="0" y="2883726"/>
                      </a:cubicBezTo>
                      <a:lnTo>
                        <a:pt x="0" y="56154"/>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407" tIns="77407" rIns="77407" bIns="77407"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國際技能競賽</a:t>
                  </a:r>
                  <a:endPar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正</a:t>
                  </a:r>
                  <a:r>
                    <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br>
                  <a:r>
                    <a:rPr lang="en-US"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備</a:t>
                  </a:r>
                  <a:r>
                    <a:rPr lang="en-US"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取</a:t>
                  </a:r>
                  <a:r>
                    <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國手</a:t>
                  </a:r>
                </a:p>
              </p:txBody>
            </p:sp>
            <p:sp>
              <p:nvSpPr>
                <p:cNvPr id="50" name="手繪多邊形: 圖案 49">
                  <a:extLst>
                    <a:ext uri="{FF2B5EF4-FFF2-40B4-BE49-F238E27FC236}">
                      <a16:creationId xmlns="" xmlns:a16="http://schemas.microsoft.com/office/drawing/2014/main" id="{F013E98E-9E6D-412F-BFFD-99AEAE2084C2}"/>
                    </a:ext>
                  </a:extLst>
                </p:cNvPr>
                <p:cNvSpPr/>
                <p:nvPr/>
              </p:nvSpPr>
              <p:spPr>
                <a:xfrm>
                  <a:off x="3278277" y="807749"/>
                  <a:ext cx="561540" cy="2939880"/>
                </a:xfrm>
                <a:custGeom>
                  <a:avLst/>
                  <a:gdLst>
                    <a:gd name="connsiteX0" fmla="*/ 0 w 561540"/>
                    <a:gd name="connsiteY0" fmla="*/ 56154 h 2939880"/>
                    <a:gd name="connsiteX1" fmla="*/ 56154 w 561540"/>
                    <a:gd name="connsiteY1" fmla="*/ 0 h 2939880"/>
                    <a:gd name="connsiteX2" fmla="*/ 505386 w 561540"/>
                    <a:gd name="connsiteY2" fmla="*/ 0 h 2939880"/>
                    <a:gd name="connsiteX3" fmla="*/ 561540 w 561540"/>
                    <a:gd name="connsiteY3" fmla="*/ 56154 h 2939880"/>
                    <a:gd name="connsiteX4" fmla="*/ 561540 w 561540"/>
                    <a:gd name="connsiteY4" fmla="*/ 2883726 h 2939880"/>
                    <a:gd name="connsiteX5" fmla="*/ 505386 w 561540"/>
                    <a:gd name="connsiteY5" fmla="*/ 2939880 h 2939880"/>
                    <a:gd name="connsiteX6" fmla="*/ 56154 w 561540"/>
                    <a:gd name="connsiteY6" fmla="*/ 2939880 h 2939880"/>
                    <a:gd name="connsiteX7" fmla="*/ 0 w 561540"/>
                    <a:gd name="connsiteY7" fmla="*/ 2883726 h 2939880"/>
                    <a:gd name="connsiteX8" fmla="*/ 0 w 561540"/>
                    <a:gd name="connsiteY8" fmla="*/ 56154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540" h="2939880">
                      <a:moveTo>
                        <a:pt x="0" y="56154"/>
                      </a:moveTo>
                      <a:cubicBezTo>
                        <a:pt x="0" y="25141"/>
                        <a:pt x="25141" y="0"/>
                        <a:pt x="56154" y="0"/>
                      </a:cubicBezTo>
                      <a:lnTo>
                        <a:pt x="505386" y="0"/>
                      </a:lnTo>
                      <a:cubicBezTo>
                        <a:pt x="536399" y="0"/>
                        <a:pt x="561540" y="25141"/>
                        <a:pt x="561540" y="56154"/>
                      </a:cubicBezTo>
                      <a:lnTo>
                        <a:pt x="561540" y="2883726"/>
                      </a:lnTo>
                      <a:cubicBezTo>
                        <a:pt x="561540" y="2914739"/>
                        <a:pt x="536399" y="2939880"/>
                        <a:pt x="505386" y="2939880"/>
                      </a:cubicBezTo>
                      <a:lnTo>
                        <a:pt x="56154" y="2939880"/>
                      </a:lnTo>
                      <a:cubicBezTo>
                        <a:pt x="25141" y="2939880"/>
                        <a:pt x="0" y="2914739"/>
                        <a:pt x="0" y="2883726"/>
                      </a:cubicBezTo>
                      <a:lnTo>
                        <a:pt x="0" y="56154"/>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407" tIns="77407" rIns="77407" bIns="77407"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全國技能競賽</a:t>
                  </a:r>
                  <a:endPar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各職類</a:t>
                  </a:r>
                  <a:endPar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優勝</a:t>
                  </a:r>
                </a:p>
              </p:txBody>
            </p:sp>
            <p:sp>
              <p:nvSpPr>
                <p:cNvPr id="52" name="手繪多邊形: 圖案 51">
                  <a:extLst>
                    <a:ext uri="{FF2B5EF4-FFF2-40B4-BE49-F238E27FC236}">
                      <a16:creationId xmlns="" xmlns:a16="http://schemas.microsoft.com/office/drawing/2014/main" id="{ABDD21E8-A7AB-4A27-A5E9-A5A03B8D18B6}"/>
                    </a:ext>
                  </a:extLst>
                </p:cNvPr>
                <p:cNvSpPr/>
                <p:nvPr/>
              </p:nvSpPr>
              <p:spPr>
                <a:xfrm>
                  <a:off x="3907434" y="807749"/>
                  <a:ext cx="686093" cy="2939880"/>
                </a:xfrm>
                <a:custGeom>
                  <a:avLst/>
                  <a:gdLst>
                    <a:gd name="connsiteX0" fmla="*/ 0 w 686093"/>
                    <a:gd name="connsiteY0" fmla="*/ 68609 h 2939880"/>
                    <a:gd name="connsiteX1" fmla="*/ 68609 w 686093"/>
                    <a:gd name="connsiteY1" fmla="*/ 0 h 2939880"/>
                    <a:gd name="connsiteX2" fmla="*/ 617484 w 686093"/>
                    <a:gd name="connsiteY2" fmla="*/ 0 h 2939880"/>
                    <a:gd name="connsiteX3" fmla="*/ 686093 w 686093"/>
                    <a:gd name="connsiteY3" fmla="*/ 68609 h 2939880"/>
                    <a:gd name="connsiteX4" fmla="*/ 686093 w 686093"/>
                    <a:gd name="connsiteY4" fmla="*/ 2871271 h 2939880"/>
                    <a:gd name="connsiteX5" fmla="*/ 617484 w 686093"/>
                    <a:gd name="connsiteY5" fmla="*/ 2939880 h 2939880"/>
                    <a:gd name="connsiteX6" fmla="*/ 68609 w 686093"/>
                    <a:gd name="connsiteY6" fmla="*/ 2939880 h 2939880"/>
                    <a:gd name="connsiteX7" fmla="*/ 0 w 686093"/>
                    <a:gd name="connsiteY7" fmla="*/ 2871271 h 2939880"/>
                    <a:gd name="connsiteX8" fmla="*/ 0 w 686093"/>
                    <a:gd name="connsiteY8" fmla="*/ 68609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093" h="2939880">
                      <a:moveTo>
                        <a:pt x="0" y="68609"/>
                      </a:moveTo>
                      <a:cubicBezTo>
                        <a:pt x="0" y="30717"/>
                        <a:pt x="30717" y="0"/>
                        <a:pt x="68609" y="0"/>
                      </a:cubicBezTo>
                      <a:lnTo>
                        <a:pt x="617484" y="0"/>
                      </a:lnTo>
                      <a:cubicBezTo>
                        <a:pt x="655376" y="0"/>
                        <a:pt x="686093" y="30717"/>
                        <a:pt x="686093" y="68609"/>
                      </a:cubicBezTo>
                      <a:lnTo>
                        <a:pt x="686093" y="2871271"/>
                      </a:lnTo>
                      <a:cubicBezTo>
                        <a:pt x="686093" y="2909163"/>
                        <a:pt x="655376" y="2939880"/>
                        <a:pt x="617484" y="2939880"/>
                      </a:cubicBezTo>
                      <a:lnTo>
                        <a:pt x="68609" y="2939880"/>
                      </a:lnTo>
                      <a:cubicBezTo>
                        <a:pt x="30717" y="2939880"/>
                        <a:pt x="0" y="2909163"/>
                        <a:pt x="0" y="2871271"/>
                      </a:cubicBezTo>
                      <a:lnTo>
                        <a:pt x="0" y="68609"/>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55" tIns="81055" rIns="81055" bIns="81055"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全國高級中等學校技藝競賽</a:t>
                  </a:r>
                  <a:endPar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各職種</a:t>
                  </a:r>
                  <a:endParaRPr lang="en-US" altLang="zh-TW" sz="12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優勝</a:t>
                  </a:r>
                </a:p>
              </p:txBody>
            </p:sp>
            <p:sp>
              <p:nvSpPr>
                <p:cNvPr id="54" name="手繪多邊形: 圖案 53">
                  <a:extLst>
                    <a:ext uri="{FF2B5EF4-FFF2-40B4-BE49-F238E27FC236}">
                      <a16:creationId xmlns="" xmlns:a16="http://schemas.microsoft.com/office/drawing/2014/main" id="{0222058B-7BB5-499C-9C1C-1DBC8C1DC54F}"/>
                    </a:ext>
                  </a:extLst>
                </p:cNvPr>
                <p:cNvSpPr/>
                <p:nvPr/>
              </p:nvSpPr>
              <p:spPr>
                <a:xfrm>
                  <a:off x="4658926" y="807749"/>
                  <a:ext cx="798969" cy="2939880"/>
                </a:xfrm>
                <a:custGeom>
                  <a:avLst/>
                  <a:gdLst>
                    <a:gd name="connsiteX0" fmla="*/ 0 w 798969"/>
                    <a:gd name="connsiteY0" fmla="*/ 79897 h 2939880"/>
                    <a:gd name="connsiteX1" fmla="*/ 79897 w 798969"/>
                    <a:gd name="connsiteY1" fmla="*/ 0 h 2939880"/>
                    <a:gd name="connsiteX2" fmla="*/ 719072 w 798969"/>
                    <a:gd name="connsiteY2" fmla="*/ 0 h 2939880"/>
                    <a:gd name="connsiteX3" fmla="*/ 798969 w 798969"/>
                    <a:gd name="connsiteY3" fmla="*/ 79897 h 2939880"/>
                    <a:gd name="connsiteX4" fmla="*/ 798969 w 798969"/>
                    <a:gd name="connsiteY4" fmla="*/ 2859983 h 2939880"/>
                    <a:gd name="connsiteX5" fmla="*/ 719072 w 798969"/>
                    <a:gd name="connsiteY5" fmla="*/ 2939880 h 2939880"/>
                    <a:gd name="connsiteX6" fmla="*/ 79897 w 798969"/>
                    <a:gd name="connsiteY6" fmla="*/ 2939880 h 2939880"/>
                    <a:gd name="connsiteX7" fmla="*/ 0 w 798969"/>
                    <a:gd name="connsiteY7" fmla="*/ 2859983 h 2939880"/>
                    <a:gd name="connsiteX8" fmla="*/ 0 w 798969"/>
                    <a:gd name="connsiteY8" fmla="*/ 79897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969" h="2939880">
                      <a:moveTo>
                        <a:pt x="0" y="79897"/>
                      </a:moveTo>
                      <a:cubicBezTo>
                        <a:pt x="0" y="35771"/>
                        <a:pt x="35771" y="0"/>
                        <a:pt x="79897" y="0"/>
                      </a:cubicBezTo>
                      <a:lnTo>
                        <a:pt x="719072" y="0"/>
                      </a:lnTo>
                      <a:cubicBezTo>
                        <a:pt x="763198" y="0"/>
                        <a:pt x="798969" y="35771"/>
                        <a:pt x="798969" y="79897"/>
                      </a:cubicBezTo>
                      <a:lnTo>
                        <a:pt x="798969" y="2859983"/>
                      </a:lnTo>
                      <a:cubicBezTo>
                        <a:pt x="798969" y="2904109"/>
                        <a:pt x="763198" y="2939880"/>
                        <a:pt x="719072" y="2939880"/>
                      </a:cubicBezTo>
                      <a:lnTo>
                        <a:pt x="79897" y="2939880"/>
                      </a:lnTo>
                      <a:cubicBezTo>
                        <a:pt x="35771" y="2939880"/>
                        <a:pt x="0" y="2904109"/>
                        <a:pt x="0" y="2859983"/>
                      </a:cubicBezTo>
                      <a:lnTo>
                        <a:pt x="0" y="79897"/>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361" tIns="84361" rIns="84361" bIns="84361"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全國中小學科學展覽會、臺灣國際科學展覽會</a:t>
                  </a:r>
                  <a:endPar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成績優異</a:t>
                  </a:r>
                </a:p>
              </p:txBody>
            </p:sp>
            <p:sp>
              <p:nvSpPr>
                <p:cNvPr id="56" name="手繪多邊形: 圖案 55">
                  <a:extLst>
                    <a:ext uri="{FF2B5EF4-FFF2-40B4-BE49-F238E27FC236}">
                      <a16:creationId xmlns="" xmlns:a16="http://schemas.microsoft.com/office/drawing/2014/main" id="{4945F876-D74B-426F-8AB1-7076F01EE2E7}"/>
                    </a:ext>
                  </a:extLst>
                </p:cNvPr>
                <p:cNvSpPr/>
                <p:nvPr/>
              </p:nvSpPr>
              <p:spPr>
                <a:xfrm>
                  <a:off x="5523294" y="814442"/>
                  <a:ext cx="976755" cy="2939880"/>
                </a:xfrm>
                <a:custGeom>
                  <a:avLst/>
                  <a:gdLst>
                    <a:gd name="connsiteX0" fmla="*/ 0 w 976755"/>
                    <a:gd name="connsiteY0" fmla="*/ 97676 h 2939880"/>
                    <a:gd name="connsiteX1" fmla="*/ 97676 w 976755"/>
                    <a:gd name="connsiteY1" fmla="*/ 0 h 2939880"/>
                    <a:gd name="connsiteX2" fmla="*/ 879080 w 976755"/>
                    <a:gd name="connsiteY2" fmla="*/ 0 h 2939880"/>
                    <a:gd name="connsiteX3" fmla="*/ 976756 w 976755"/>
                    <a:gd name="connsiteY3" fmla="*/ 97676 h 2939880"/>
                    <a:gd name="connsiteX4" fmla="*/ 976755 w 976755"/>
                    <a:gd name="connsiteY4" fmla="*/ 2842205 h 2939880"/>
                    <a:gd name="connsiteX5" fmla="*/ 879079 w 976755"/>
                    <a:gd name="connsiteY5" fmla="*/ 2939881 h 2939880"/>
                    <a:gd name="connsiteX6" fmla="*/ 97676 w 976755"/>
                    <a:gd name="connsiteY6" fmla="*/ 2939880 h 2939880"/>
                    <a:gd name="connsiteX7" fmla="*/ 0 w 976755"/>
                    <a:gd name="connsiteY7" fmla="*/ 2842204 h 2939880"/>
                    <a:gd name="connsiteX8" fmla="*/ 0 w 976755"/>
                    <a:gd name="connsiteY8" fmla="*/ 97676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755" h="2939880">
                      <a:moveTo>
                        <a:pt x="0" y="97676"/>
                      </a:moveTo>
                      <a:cubicBezTo>
                        <a:pt x="0" y="43731"/>
                        <a:pt x="43731" y="0"/>
                        <a:pt x="97676" y="0"/>
                      </a:cubicBezTo>
                      <a:lnTo>
                        <a:pt x="879080" y="0"/>
                      </a:lnTo>
                      <a:cubicBezTo>
                        <a:pt x="933025" y="0"/>
                        <a:pt x="976756" y="43731"/>
                        <a:pt x="976756" y="97676"/>
                      </a:cubicBezTo>
                      <a:cubicBezTo>
                        <a:pt x="976756" y="1012519"/>
                        <a:pt x="976755" y="1927362"/>
                        <a:pt x="976755" y="2842205"/>
                      </a:cubicBezTo>
                      <a:cubicBezTo>
                        <a:pt x="976755" y="2896150"/>
                        <a:pt x="933024" y="2939881"/>
                        <a:pt x="879079" y="2939881"/>
                      </a:cubicBezTo>
                      <a:lnTo>
                        <a:pt x="97676" y="2939880"/>
                      </a:lnTo>
                      <a:cubicBezTo>
                        <a:pt x="43731" y="2939880"/>
                        <a:pt x="0" y="2896149"/>
                        <a:pt x="0" y="2842204"/>
                      </a:cubicBezTo>
                      <a:lnTo>
                        <a:pt x="0" y="97676"/>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568" tIns="89568" rIns="89568" bIns="89568"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中央</a:t>
                  </a:r>
                  <a:r>
                    <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市政府舉辦之全國性各項技藝技能競賽</a:t>
                  </a:r>
                  <a:endPar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成績優異</a:t>
                  </a:r>
                </a:p>
              </p:txBody>
            </p:sp>
            <p:sp>
              <p:nvSpPr>
                <p:cNvPr id="58" name="手繪多邊形: 圖案 57">
                  <a:extLst>
                    <a:ext uri="{FF2B5EF4-FFF2-40B4-BE49-F238E27FC236}">
                      <a16:creationId xmlns="" xmlns:a16="http://schemas.microsoft.com/office/drawing/2014/main" id="{420725F0-3E16-49AB-A67D-797770FC53B1}"/>
                    </a:ext>
                  </a:extLst>
                </p:cNvPr>
                <p:cNvSpPr/>
                <p:nvPr/>
              </p:nvSpPr>
              <p:spPr>
                <a:xfrm>
                  <a:off x="6562379" y="807749"/>
                  <a:ext cx="686093" cy="2939880"/>
                </a:xfrm>
                <a:custGeom>
                  <a:avLst/>
                  <a:gdLst>
                    <a:gd name="connsiteX0" fmla="*/ 0 w 686093"/>
                    <a:gd name="connsiteY0" fmla="*/ 68609 h 2939880"/>
                    <a:gd name="connsiteX1" fmla="*/ 68609 w 686093"/>
                    <a:gd name="connsiteY1" fmla="*/ 0 h 2939880"/>
                    <a:gd name="connsiteX2" fmla="*/ 617484 w 686093"/>
                    <a:gd name="connsiteY2" fmla="*/ 0 h 2939880"/>
                    <a:gd name="connsiteX3" fmla="*/ 686093 w 686093"/>
                    <a:gd name="connsiteY3" fmla="*/ 68609 h 2939880"/>
                    <a:gd name="connsiteX4" fmla="*/ 686093 w 686093"/>
                    <a:gd name="connsiteY4" fmla="*/ 2871271 h 2939880"/>
                    <a:gd name="connsiteX5" fmla="*/ 617484 w 686093"/>
                    <a:gd name="connsiteY5" fmla="*/ 2939880 h 2939880"/>
                    <a:gd name="connsiteX6" fmla="*/ 68609 w 686093"/>
                    <a:gd name="connsiteY6" fmla="*/ 2939880 h 2939880"/>
                    <a:gd name="connsiteX7" fmla="*/ 0 w 686093"/>
                    <a:gd name="connsiteY7" fmla="*/ 2871271 h 2939880"/>
                    <a:gd name="connsiteX8" fmla="*/ 0 w 686093"/>
                    <a:gd name="connsiteY8" fmla="*/ 68609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093" h="2939880">
                      <a:moveTo>
                        <a:pt x="0" y="68609"/>
                      </a:moveTo>
                      <a:cubicBezTo>
                        <a:pt x="0" y="30717"/>
                        <a:pt x="30717" y="0"/>
                        <a:pt x="68609" y="0"/>
                      </a:cubicBezTo>
                      <a:lnTo>
                        <a:pt x="617484" y="0"/>
                      </a:lnTo>
                      <a:cubicBezTo>
                        <a:pt x="655376" y="0"/>
                        <a:pt x="686093" y="30717"/>
                        <a:pt x="686093" y="68609"/>
                      </a:cubicBezTo>
                      <a:lnTo>
                        <a:pt x="686093" y="2871271"/>
                      </a:lnTo>
                      <a:cubicBezTo>
                        <a:pt x="686093" y="2909163"/>
                        <a:pt x="655376" y="2939880"/>
                        <a:pt x="617484" y="2939880"/>
                      </a:cubicBezTo>
                      <a:lnTo>
                        <a:pt x="68609" y="2939880"/>
                      </a:lnTo>
                      <a:cubicBezTo>
                        <a:pt x="30717" y="2939880"/>
                        <a:pt x="0" y="2909163"/>
                        <a:pt x="0" y="2871271"/>
                      </a:cubicBezTo>
                      <a:lnTo>
                        <a:pt x="0" y="68609"/>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55" tIns="81055" rIns="81055" bIns="81055"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乙級以上技術士證</a:t>
                  </a:r>
                </a:p>
              </p:txBody>
            </p:sp>
            <p:sp>
              <p:nvSpPr>
                <p:cNvPr id="60" name="手繪多邊形: 圖案 59">
                  <a:extLst>
                    <a:ext uri="{FF2B5EF4-FFF2-40B4-BE49-F238E27FC236}">
                      <a16:creationId xmlns="" xmlns:a16="http://schemas.microsoft.com/office/drawing/2014/main" id="{2F6E0364-43BC-4DBD-8D30-244A0B37157A}"/>
                    </a:ext>
                  </a:extLst>
                </p:cNvPr>
                <p:cNvSpPr/>
                <p:nvPr/>
              </p:nvSpPr>
              <p:spPr>
                <a:xfrm>
                  <a:off x="7310802" y="814442"/>
                  <a:ext cx="686093" cy="2939880"/>
                </a:xfrm>
                <a:custGeom>
                  <a:avLst/>
                  <a:gdLst>
                    <a:gd name="connsiteX0" fmla="*/ 0 w 686093"/>
                    <a:gd name="connsiteY0" fmla="*/ 68609 h 2939880"/>
                    <a:gd name="connsiteX1" fmla="*/ 68609 w 686093"/>
                    <a:gd name="connsiteY1" fmla="*/ 0 h 2939880"/>
                    <a:gd name="connsiteX2" fmla="*/ 617484 w 686093"/>
                    <a:gd name="connsiteY2" fmla="*/ 0 h 2939880"/>
                    <a:gd name="connsiteX3" fmla="*/ 686093 w 686093"/>
                    <a:gd name="connsiteY3" fmla="*/ 68609 h 2939880"/>
                    <a:gd name="connsiteX4" fmla="*/ 686093 w 686093"/>
                    <a:gd name="connsiteY4" fmla="*/ 2871271 h 2939880"/>
                    <a:gd name="connsiteX5" fmla="*/ 617484 w 686093"/>
                    <a:gd name="connsiteY5" fmla="*/ 2939880 h 2939880"/>
                    <a:gd name="connsiteX6" fmla="*/ 68609 w 686093"/>
                    <a:gd name="connsiteY6" fmla="*/ 2939880 h 2939880"/>
                    <a:gd name="connsiteX7" fmla="*/ 0 w 686093"/>
                    <a:gd name="connsiteY7" fmla="*/ 2871271 h 2939880"/>
                    <a:gd name="connsiteX8" fmla="*/ 0 w 686093"/>
                    <a:gd name="connsiteY8" fmla="*/ 68609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093" h="2939880">
                      <a:moveTo>
                        <a:pt x="0" y="68609"/>
                      </a:moveTo>
                      <a:cubicBezTo>
                        <a:pt x="0" y="30717"/>
                        <a:pt x="30717" y="0"/>
                        <a:pt x="68609" y="0"/>
                      </a:cubicBezTo>
                      <a:lnTo>
                        <a:pt x="617484" y="0"/>
                      </a:lnTo>
                      <a:cubicBezTo>
                        <a:pt x="655376" y="0"/>
                        <a:pt x="686093" y="30717"/>
                        <a:pt x="686093" y="68609"/>
                      </a:cubicBezTo>
                      <a:lnTo>
                        <a:pt x="686093" y="2871271"/>
                      </a:lnTo>
                      <a:cubicBezTo>
                        <a:pt x="686093" y="2909163"/>
                        <a:pt x="655376" y="2939880"/>
                        <a:pt x="617484" y="2939880"/>
                      </a:cubicBezTo>
                      <a:lnTo>
                        <a:pt x="68609" y="2939880"/>
                      </a:lnTo>
                      <a:cubicBezTo>
                        <a:pt x="30717" y="2939880"/>
                        <a:pt x="0" y="2909163"/>
                        <a:pt x="0" y="2871271"/>
                      </a:cubicBezTo>
                      <a:lnTo>
                        <a:pt x="0" y="68609"/>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55" tIns="81055" rIns="81055" bIns="81055"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專門職業及技術人員普通考試及格證書</a:t>
                  </a:r>
                </a:p>
              </p:txBody>
            </p:sp>
            <p:sp>
              <p:nvSpPr>
                <p:cNvPr id="62" name="手繪多邊形: 圖案 61">
                  <a:extLst>
                    <a:ext uri="{FF2B5EF4-FFF2-40B4-BE49-F238E27FC236}">
                      <a16:creationId xmlns="" xmlns:a16="http://schemas.microsoft.com/office/drawing/2014/main" id="{1CEF5674-DA32-4F79-B7A3-40713EBAC6AC}"/>
                    </a:ext>
                  </a:extLst>
                </p:cNvPr>
                <p:cNvSpPr/>
                <p:nvPr/>
              </p:nvSpPr>
              <p:spPr>
                <a:xfrm>
                  <a:off x="8061273" y="807749"/>
                  <a:ext cx="686093" cy="2939880"/>
                </a:xfrm>
                <a:custGeom>
                  <a:avLst/>
                  <a:gdLst>
                    <a:gd name="connsiteX0" fmla="*/ 0 w 686093"/>
                    <a:gd name="connsiteY0" fmla="*/ 68609 h 2939880"/>
                    <a:gd name="connsiteX1" fmla="*/ 68609 w 686093"/>
                    <a:gd name="connsiteY1" fmla="*/ 0 h 2939880"/>
                    <a:gd name="connsiteX2" fmla="*/ 617484 w 686093"/>
                    <a:gd name="connsiteY2" fmla="*/ 0 h 2939880"/>
                    <a:gd name="connsiteX3" fmla="*/ 686093 w 686093"/>
                    <a:gd name="connsiteY3" fmla="*/ 68609 h 2939880"/>
                    <a:gd name="connsiteX4" fmla="*/ 686093 w 686093"/>
                    <a:gd name="connsiteY4" fmla="*/ 2871271 h 2939880"/>
                    <a:gd name="connsiteX5" fmla="*/ 617484 w 686093"/>
                    <a:gd name="connsiteY5" fmla="*/ 2939880 h 2939880"/>
                    <a:gd name="connsiteX6" fmla="*/ 68609 w 686093"/>
                    <a:gd name="connsiteY6" fmla="*/ 2939880 h 2939880"/>
                    <a:gd name="connsiteX7" fmla="*/ 0 w 686093"/>
                    <a:gd name="connsiteY7" fmla="*/ 2871271 h 2939880"/>
                    <a:gd name="connsiteX8" fmla="*/ 0 w 686093"/>
                    <a:gd name="connsiteY8" fmla="*/ 68609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093" h="2939880">
                      <a:moveTo>
                        <a:pt x="0" y="68609"/>
                      </a:moveTo>
                      <a:cubicBezTo>
                        <a:pt x="0" y="30717"/>
                        <a:pt x="30717" y="0"/>
                        <a:pt x="68609" y="0"/>
                      </a:cubicBezTo>
                      <a:lnTo>
                        <a:pt x="617484" y="0"/>
                      </a:lnTo>
                      <a:cubicBezTo>
                        <a:pt x="655376" y="0"/>
                        <a:pt x="686093" y="30717"/>
                        <a:pt x="686093" y="68609"/>
                      </a:cubicBezTo>
                      <a:lnTo>
                        <a:pt x="686093" y="2871271"/>
                      </a:lnTo>
                      <a:cubicBezTo>
                        <a:pt x="686093" y="2909163"/>
                        <a:pt x="655376" y="2939880"/>
                        <a:pt x="617484" y="2939880"/>
                      </a:cubicBezTo>
                      <a:lnTo>
                        <a:pt x="68609" y="2939880"/>
                      </a:lnTo>
                      <a:cubicBezTo>
                        <a:pt x="30717" y="2939880"/>
                        <a:pt x="0" y="2909163"/>
                        <a:pt x="0" y="2871271"/>
                      </a:cubicBezTo>
                      <a:lnTo>
                        <a:pt x="0" y="68609"/>
                      </a:lnTo>
                      <a:close/>
                    </a:path>
                  </a:pathLst>
                </a:custGeom>
                <a:ln>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55" tIns="81055" rIns="81055" bIns="81055" numCol="1" spcCol="1270" anchor="ctr" anchorCtr="0">
                  <a:noAutofit/>
                </a:bodyPr>
                <a:lstStyle/>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國際性特殊技藝技能競賽</a:t>
                  </a:r>
                  <a:endParaRPr lang="en-US" altLang="zh-TW" sz="1200" b="1" kern="1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lvl="0" indent="0" algn="ctr" defTabSz="711200">
                    <a:lnSpc>
                      <a:spcPct val="120000"/>
                    </a:lnSpc>
                    <a:spcBef>
                      <a:spcPts val="1200"/>
                    </a:spcBef>
                    <a:spcAft>
                      <a:spcPct val="35000"/>
                    </a:spcAft>
                    <a:buNone/>
                  </a:pPr>
                  <a:r>
                    <a:rPr lang="zh-TW" altLang="en-US" sz="1200" b="1" kern="1200" dirty="0">
                      <a:solidFill>
                        <a:schemeClr val="tx1">
                          <a:lumMod val="75000"/>
                          <a:lumOff val="25000"/>
                        </a:schemeClr>
                      </a:solidFill>
                      <a:latin typeface="微軟正黑體" panose="020B0604030504040204" pitchFamily="34" charset="-120"/>
                      <a:ea typeface="微軟正黑體" panose="020B0604030504040204" pitchFamily="34" charset="-120"/>
                    </a:rPr>
                    <a:t>優勝</a:t>
                  </a:r>
                </a:p>
              </p:txBody>
            </p:sp>
          </p:grpSp>
        </p:grpSp>
        <p:sp>
          <p:nvSpPr>
            <p:cNvPr id="3" name="文字方塊 2">
              <a:extLst>
                <a:ext uri="{FF2B5EF4-FFF2-40B4-BE49-F238E27FC236}">
                  <a16:creationId xmlns="" xmlns:a16="http://schemas.microsoft.com/office/drawing/2014/main" id="{BA0B9352-ED6C-1010-DEC4-A16F4302A817}"/>
                </a:ext>
              </a:extLst>
            </p:cNvPr>
            <p:cNvSpPr txBox="1"/>
            <p:nvPr/>
          </p:nvSpPr>
          <p:spPr>
            <a:xfrm>
              <a:off x="4923855" y="4031466"/>
              <a:ext cx="653156" cy="624809"/>
            </a:xfrm>
            <a:prstGeom prst="rect">
              <a:avLst/>
            </a:prstGeom>
            <a:noFill/>
          </p:spPr>
          <p:txBody>
            <a:bodyPr wrap="square">
              <a:spAutoFit/>
            </a:bodyPr>
            <a:lstStyle/>
            <a:p>
              <a:pPr lvl="0" algn="ctr" defTabSz="1066800">
                <a:lnSpc>
                  <a:spcPct val="90000"/>
                </a:lnSpc>
                <a:spcBef>
                  <a:spcPct val="0"/>
                </a:spcBef>
                <a:spcAft>
                  <a:spcPct val="35000"/>
                </a:spcAft>
              </a:pPr>
              <a:r>
                <a:rPr lang="zh-TW" altLang="en-US" sz="900" b="1" spc="300" dirty="0">
                  <a:solidFill>
                    <a:srgbClr val="7A8BFF"/>
                  </a:solidFill>
                  <a:latin typeface="微軟正黑體" panose="020B0604030504040204" pitchFamily="34" charset="-120"/>
                  <a:ea typeface="微軟正黑體" panose="020B0604030504040204" pitchFamily="34" charset="-120"/>
                </a:rPr>
                <a:t>獲國立臺灣科學教育館推薦</a:t>
              </a:r>
            </a:p>
          </p:txBody>
        </p:sp>
      </p:grpSp>
      <p:grpSp>
        <p:nvGrpSpPr>
          <p:cNvPr id="65" name="群組 64">
            <a:extLst>
              <a:ext uri="{FF2B5EF4-FFF2-40B4-BE49-F238E27FC236}">
                <a16:creationId xmlns="" xmlns:a16="http://schemas.microsoft.com/office/drawing/2014/main" id="{5983014B-021D-4B83-9DBD-25251E0E44F6}"/>
              </a:ext>
            </a:extLst>
          </p:cNvPr>
          <p:cNvGrpSpPr/>
          <p:nvPr/>
        </p:nvGrpSpPr>
        <p:grpSpPr>
          <a:xfrm>
            <a:off x="4505511" y="477793"/>
            <a:ext cx="1924475" cy="495297"/>
            <a:chOff x="4477400" y="555474"/>
            <a:chExt cx="1924475" cy="495297"/>
          </a:xfrm>
        </p:grpSpPr>
        <p:sp>
          <p:nvSpPr>
            <p:cNvPr id="39" name="矩形: 圓角 38">
              <a:extLst>
                <a:ext uri="{FF2B5EF4-FFF2-40B4-BE49-F238E27FC236}">
                  <a16:creationId xmlns="" xmlns:a16="http://schemas.microsoft.com/office/drawing/2014/main" id="{ABBCDEC5-63A1-47B5-B3E7-82B7CB842FDC}"/>
                </a:ext>
              </a:extLst>
            </p:cNvPr>
            <p:cNvSpPr/>
            <p:nvPr/>
          </p:nvSpPr>
          <p:spPr>
            <a:xfrm>
              <a:off x="4544503" y="618127"/>
              <a:ext cx="1857372" cy="432644"/>
            </a:xfrm>
            <a:prstGeom prst="roundRect">
              <a:avLst>
                <a:gd name="adj" fmla="val 10000"/>
              </a:avLst>
            </a:pr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手繪多邊形: 圖案 42">
              <a:extLst>
                <a:ext uri="{FF2B5EF4-FFF2-40B4-BE49-F238E27FC236}">
                  <a16:creationId xmlns="" xmlns:a16="http://schemas.microsoft.com/office/drawing/2014/main" id="{D0124F49-07B0-4604-8795-FB94A24718B3}"/>
                </a:ext>
              </a:extLst>
            </p:cNvPr>
            <p:cNvSpPr/>
            <p:nvPr/>
          </p:nvSpPr>
          <p:spPr>
            <a:xfrm>
              <a:off x="4477400" y="555474"/>
              <a:ext cx="1857372" cy="432644"/>
            </a:xfrm>
            <a:custGeom>
              <a:avLst/>
              <a:gdLst>
                <a:gd name="connsiteX0" fmla="*/ 0 w 1857372"/>
                <a:gd name="connsiteY0" fmla="*/ 43264 h 432644"/>
                <a:gd name="connsiteX1" fmla="*/ 43264 w 1857372"/>
                <a:gd name="connsiteY1" fmla="*/ 0 h 432644"/>
                <a:gd name="connsiteX2" fmla="*/ 1814108 w 1857372"/>
                <a:gd name="connsiteY2" fmla="*/ 0 h 432644"/>
                <a:gd name="connsiteX3" fmla="*/ 1857372 w 1857372"/>
                <a:gd name="connsiteY3" fmla="*/ 43264 h 432644"/>
                <a:gd name="connsiteX4" fmla="*/ 1857372 w 1857372"/>
                <a:gd name="connsiteY4" fmla="*/ 389380 h 432644"/>
                <a:gd name="connsiteX5" fmla="*/ 1814108 w 1857372"/>
                <a:gd name="connsiteY5" fmla="*/ 432644 h 432644"/>
                <a:gd name="connsiteX6" fmla="*/ 43264 w 1857372"/>
                <a:gd name="connsiteY6" fmla="*/ 432644 h 432644"/>
                <a:gd name="connsiteX7" fmla="*/ 0 w 1857372"/>
                <a:gd name="connsiteY7" fmla="*/ 389380 h 432644"/>
                <a:gd name="connsiteX8" fmla="*/ 0 w 1857372"/>
                <a:gd name="connsiteY8" fmla="*/ 43264 h 4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372" h="432644">
                  <a:moveTo>
                    <a:pt x="0" y="43264"/>
                  </a:moveTo>
                  <a:cubicBezTo>
                    <a:pt x="0" y="19370"/>
                    <a:pt x="19370" y="0"/>
                    <a:pt x="43264" y="0"/>
                  </a:cubicBezTo>
                  <a:lnTo>
                    <a:pt x="1814108" y="0"/>
                  </a:lnTo>
                  <a:cubicBezTo>
                    <a:pt x="1838002" y="0"/>
                    <a:pt x="1857372" y="19370"/>
                    <a:pt x="1857372" y="43264"/>
                  </a:cubicBezTo>
                  <a:lnTo>
                    <a:pt x="1857372" y="389380"/>
                  </a:lnTo>
                  <a:cubicBezTo>
                    <a:pt x="1857372" y="413274"/>
                    <a:pt x="1838002" y="432644"/>
                    <a:pt x="1814108" y="432644"/>
                  </a:cubicBezTo>
                  <a:lnTo>
                    <a:pt x="43264" y="432644"/>
                  </a:lnTo>
                  <a:cubicBezTo>
                    <a:pt x="19370" y="432644"/>
                    <a:pt x="0" y="413274"/>
                    <a:pt x="0" y="389380"/>
                  </a:cubicBezTo>
                  <a:lnTo>
                    <a:pt x="0" y="4326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112" tIns="104112" rIns="104112" bIns="104112" numCol="1" spcCol="1270" anchor="ctr" anchorCtr="0">
              <a:noAutofit/>
            </a:bodyPr>
            <a:lstStyle/>
            <a:p>
              <a:pPr marL="0" lvl="0" indent="0" algn="ctr" defTabSz="1066800">
                <a:lnSpc>
                  <a:spcPct val="90000"/>
                </a:lnSpc>
                <a:spcBef>
                  <a:spcPct val="0"/>
                </a:spcBef>
                <a:spcAft>
                  <a:spcPct val="35000"/>
                </a:spcAft>
                <a:buNone/>
              </a:pPr>
              <a:r>
                <a:rPr lang="zh-TW" altLang="en-US" sz="2200" b="1" kern="1200" spc="300" dirty="0">
                  <a:solidFill>
                    <a:schemeClr val="tx1">
                      <a:lumMod val="65000"/>
                      <a:lumOff val="35000"/>
                    </a:schemeClr>
                  </a:solidFill>
                  <a:latin typeface="微軟正黑體" panose="020B0604030504040204" pitchFamily="34" charset="-120"/>
                  <a:ea typeface="微軟正黑體" panose="020B0604030504040204" pitchFamily="34" charset="-120"/>
                </a:rPr>
                <a:t>技優甄審</a:t>
              </a:r>
            </a:p>
          </p:txBody>
        </p:sp>
      </p:grpSp>
      <p:pic>
        <p:nvPicPr>
          <p:cNvPr id="5" name="圖片 4">
            <a:extLst>
              <a:ext uri="{FF2B5EF4-FFF2-40B4-BE49-F238E27FC236}">
                <a16:creationId xmlns="" xmlns:a16="http://schemas.microsoft.com/office/drawing/2014/main" id="{AB1EED03-BF4C-4BBE-9331-47230581E220}"/>
              </a:ext>
            </a:extLst>
          </p:cNvPr>
          <p:cNvPicPr>
            <a:picLocks noChangeAspect="1"/>
          </p:cNvPicPr>
          <p:nvPr/>
        </p:nvPicPr>
        <p:blipFill rotWithShape="1">
          <a:blip r:embed="rId38">
            <a:extLst>
              <a:ext uri="{28A0092B-C50C-407E-A947-70E740481C1C}">
                <a14:useLocalDpi xmlns:a14="http://schemas.microsoft.com/office/drawing/2010/main" val="0"/>
              </a:ext>
            </a:extLst>
          </a:blip>
          <a:srcRect t="15768"/>
          <a:stretch/>
        </p:blipFill>
        <p:spPr>
          <a:xfrm>
            <a:off x="5817473" y="4461432"/>
            <a:ext cx="2930658" cy="824136"/>
          </a:xfrm>
          <a:prstGeom prst="rect">
            <a:avLst/>
          </a:prstGeom>
        </p:spPr>
      </p:pic>
    </p:spTree>
    <p:extLst>
      <p:ext uri="{BB962C8B-B14F-4D97-AF65-F5344CB8AC3E}">
        <p14:creationId xmlns:p14="http://schemas.microsoft.com/office/powerpoint/2010/main" val="270207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animEffect transition="in" filter="fade">
                                      <p:cBhvr>
                                        <p:cTn id="13" dur="500"/>
                                        <p:tgtEl>
                                          <p:spTgt spid="65"/>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 xmlns:a16="http://schemas.microsoft.com/office/drawing/2014/main" id="{BFF969A9-79E2-4DFB-A1E1-2B92348C60E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 xmlns:a16="http://schemas.microsoft.com/office/drawing/2014/main" id="{B5077BF6-7C6A-4E78-96F4-AF2656621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2" name="群組 1">
            <a:extLst>
              <a:ext uri="{FF2B5EF4-FFF2-40B4-BE49-F238E27FC236}">
                <a16:creationId xmlns="" xmlns:a16="http://schemas.microsoft.com/office/drawing/2014/main" id="{65E051C9-B103-4965-8B66-529CB2693B58}"/>
              </a:ext>
            </a:extLst>
          </p:cNvPr>
          <p:cNvGrpSpPr/>
          <p:nvPr/>
        </p:nvGrpSpPr>
        <p:grpSpPr>
          <a:xfrm>
            <a:off x="167947" y="1046005"/>
            <a:ext cx="1551357" cy="4485860"/>
            <a:chOff x="167947" y="1046005"/>
            <a:chExt cx="1551357" cy="4485860"/>
          </a:xfrm>
        </p:grpSpPr>
        <p:pic>
          <p:nvPicPr>
            <p:cNvPr id="9" name="圖片 8">
              <a:hlinkClick r:id="" action="ppaction://noaction"/>
              <a:extLst>
                <a:ext uri="{FF2B5EF4-FFF2-40B4-BE49-F238E27FC236}">
                  <a16:creationId xmlns="" xmlns:a16="http://schemas.microsoft.com/office/drawing/2014/main" id="{09646FB2-DFE6-480B-9775-AD44592E09CD}"/>
                </a:ext>
              </a:extLst>
            </p:cNvPr>
            <p:cNvPicPr>
              <a:picLocks noChangeAspect="1"/>
            </p:cNvPicPr>
            <p:nvPr/>
          </p:nvPicPr>
          <p:blipFill>
            <a:blip r:embed="rId5" cstate="print">
              <a:graysc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10" name="圖片 9">
              <a:hlinkClick r:id="rId7" action="ppaction://hlinksldjump"/>
              <a:extLst>
                <a:ext uri="{FF2B5EF4-FFF2-40B4-BE49-F238E27FC236}">
                  <a16:creationId xmlns="" xmlns:a16="http://schemas.microsoft.com/office/drawing/2014/main" id="{DC479731-7BA7-4228-9946-C10EB065102C}"/>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11" name="圖片 10">
              <a:hlinkClick r:id="rId10" action="ppaction://hlinksldjump"/>
              <a:extLst>
                <a:ext uri="{FF2B5EF4-FFF2-40B4-BE49-F238E27FC236}">
                  <a16:creationId xmlns="" xmlns:a16="http://schemas.microsoft.com/office/drawing/2014/main" id="{569281B8-644D-4EC3-BCDE-62F4C37D8AC1}"/>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12" name="圖片 11">
              <a:hlinkClick r:id="rId13" action="ppaction://hlinksldjump"/>
              <a:extLst>
                <a:ext uri="{FF2B5EF4-FFF2-40B4-BE49-F238E27FC236}">
                  <a16:creationId xmlns="" xmlns:a16="http://schemas.microsoft.com/office/drawing/2014/main" id="{F341956A-284E-481A-9545-C50DBE59B4DF}"/>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13" name="圖片 12">
              <a:hlinkClick r:id="rId16" action="ppaction://hlinksldjump"/>
              <a:extLst>
                <a:ext uri="{FF2B5EF4-FFF2-40B4-BE49-F238E27FC236}">
                  <a16:creationId xmlns="" xmlns:a16="http://schemas.microsoft.com/office/drawing/2014/main" id="{BF649174-82F6-4E88-A577-E5C3E96C10DA}"/>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14" name="圖片 13">
              <a:hlinkClick r:id="rId19" action="ppaction://hlinksldjump"/>
              <a:extLst>
                <a:ext uri="{FF2B5EF4-FFF2-40B4-BE49-F238E27FC236}">
                  <a16:creationId xmlns="" xmlns:a16="http://schemas.microsoft.com/office/drawing/2014/main" id="{82B0B6AE-82FE-43F9-8192-378F002DE17B}"/>
                </a:ext>
              </a:extLst>
            </p:cNvPr>
            <p:cNvPicPr>
              <a:picLocks noChangeAspect="1"/>
            </p:cNvPicPr>
            <p:nvPr/>
          </p:nvPicPr>
          <p:blipFill>
            <a:blip r:embed="rId20" cstate="print">
              <a:grayscl/>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15" name="圖片 14">
              <a:hlinkClick r:id="rId22" action="ppaction://hlinksldjump"/>
              <a:extLst>
                <a:ext uri="{FF2B5EF4-FFF2-40B4-BE49-F238E27FC236}">
                  <a16:creationId xmlns="" xmlns:a16="http://schemas.microsoft.com/office/drawing/2014/main" id="{5EA93811-79A6-4B19-99AB-7BEE6178FEB1}"/>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16" name="圖片 15">
              <a:hlinkClick r:id="rId25" action="ppaction://hlinksldjump"/>
              <a:extLst>
                <a:ext uri="{FF2B5EF4-FFF2-40B4-BE49-F238E27FC236}">
                  <a16:creationId xmlns="" xmlns:a16="http://schemas.microsoft.com/office/drawing/2014/main" id="{BDBDAC95-874D-4265-A509-C6C4AB2F25A8}"/>
                </a:ext>
              </a:extLst>
            </p:cNvPr>
            <p:cNvPicPr>
              <a:picLocks noChangeAspect="1"/>
            </p:cNvPicPr>
            <p:nvPr/>
          </p:nvPicPr>
          <p:blipFill>
            <a:blip r:embed="rId26" cstate="print">
              <a:grayscl/>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17" name="圖片 16">
              <a:hlinkClick r:id="rId28" action="ppaction://hlinksldjump"/>
              <a:extLst>
                <a:ext uri="{FF2B5EF4-FFF2-40B4-BE49-F238E27FC236}">
                  <a16:creationId xmlns="" xmlns:a16="http://schemas.microsoft.com/office/drawing/2014/main" id="{C35AC5C6-0E84-4766-8732-AA37EBDC48B5}"/>
                </a:ext>
              </a:extLst>
            </p:cNvPr>
            <p:cNvPicPr>
              <a:picLocks noChangeAspect="1"/>
            </p:cNvPicPr>
            <p:nvPr/>
          </p:nvPicPr>
          <p:blipFill>
            <a:blip r:embed="rId29" cstate="print">
              <a:grayscl/>
              <a:extLst>
                <a:ext uri="{BEBA8EAE-BF5A-486C-A8C5-ECC9F3942E4B}">
                  <a14:imgProps xmlns:a14="http://schemas.microsoft.com/office/drawing/2010/main">
                    <a14:imgLayer r:embed="rId3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18" name="圖片 17">
              <a:hlinkClick r:id="rId31" action="ppaction://hlinksldjump"/>
              <a:extLst>
                <a:ext uri="{FF2B5EF4-FFF2-40B4-BE49-F238E27FC236}">
                  <a16:creationId xmlns="" xmlns:a16="http://schemas.microsoft.com/office/drawing/2014/main" id="{0D19B2E6-0AB5-41D4-8B56-083D1AB5CF15}"/>
                </a:ext>
              </a:extLst>
            </p:cNvPr>
            <p:cNvPicPr>
              <a:picLocks noChangeAspect="1"/>
            </p:cNvPicPr>
            <p:nvPr/>
          </p:nvPicPr>
          <p:blipFill>
            <a:blip r:embed="rId32" cstate="print">
              <a:grayscl/>
              <a:extLst>
                <a:ext uri="{BEBA8EAE-BF5A-486C-A8C5-ECC9F3942E4B}">
                  <a14:imgProps xmlns:a14="http://schemas.microsoft.com/office/drawing/2010/main">
                    <a14:imgLayer r:embed="rId3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19" name="圖片 18">
              <a:hlinkClick r:id="rId34" action="ppaction://hlinksldjump"/>
              <a:extLst>
                <a:ext uri="{FF2B5EF4-FFF2-40B4-BE49-F238E27FC236}">
                  <a16:creationId xmlns="" xmlns:a16="http://schemas.microsoft.com/office/drawing/2014/main" id="{3B239CEA-BE1A-43E4-9920-805B943B223B}"/>
                </a:ext>
              </a:extLst>
            </p:cNvPr>
            <p:cNvPicPr>
              <a:picLocks noChangeAspect="1"/>
            </p:cNvPicPr>
            <p:nvPr/>
          </p:nvPicPr>
          <p:blipFill>
            <a:blip r:embed="rId35" cstate="print">
              <a:extLst>
                <a:ext uri="{BEBA8EAE-BF5A-486C-A8C5-ECC9F3942E4B}">
                  <a14:imgProps xmlns:a14="http://schemas.microsoft.com/office/drawing/2010/main">
                    <a14:imgLayer r:embed="rId3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
        <p:nvSpPr>
          <p:cNvPr id="21" name="矩形: 圓角 20">
            <a:extLst>
              <a:ext uri="{FF2B5EF4-FFF2-40B4-BE49-F238E27FC236}">
                <a16:creationId xmlns="" xmlns:a16="http://schemas.microsoft.com/office/drawing/2014/main" id="{60903E4B-7F0B-4CBD-946E-7A7317C402B8}"/>
              </a:ext>
            </a:extLst>
          </p:cNvPr>
          <p:cNvSpPr/>
          <p:nvPr/>
        </p:nvSpPr>
        <p:spPr>
          <a:xfrm>
            <a:off x="2012163" y="345470"/>
            <a:ext cx="7040071" cy="4056689"/>
          </a:xfrm>
          <a:prstGeom prst="roundRect">
            <a:avLst>
              <a:gd name="adj" fmla="val 166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 xmlns:a16="http://schemas.microsoft.com/office/drawing/2014/main" id="{B6C79808-E021-4302-A624-AC3FE5D31B34}"/>
              </a:ext>
            </a:extLst>
          </p:cNvPr>
          <p:cNvGrpSpPr/>
          <p:nvPr/>
        </p:nvGrpSpPr>
        <p:grpSpPr>
          <a:xfrm>
            <a:off x="2012163" y="4233155"/>
            <a:ext cx="6822712" cy="1494559"/>
            <a:chOff x="2012163" y="4233155"/>
            <a:chExt cx="6822712" cy="1494559"/>
          </a:xfrm>
        </p:grpSpPr>
        <p:grpSp>
          <p:nvGrpSpPr>
            <p:cNvPr id="39" name="群組 38">
              <a:extLst>
                <a:ext uri="{FF2B5EF4-FFF2-40B4-BE49-F238E27FC236}">
                  <a16:creationId xmlns="" xmlns:a16="http://schemas.microsoft.com/office/drawing/2014/main" id="{5172334D-7223-4C71-BBC6-5F9C1731F36E}"/>
                </a:ext>
              </a:extLst>
            </p:cNvPr>
            <p:cNvGrpSpPr/>
            <p:nvPr/>
          </p:nvGrpSpPr>
          <p:grpSpPr>
            <a:xfrm>
              <a:off x="2012163" y="4527314"/>
              <a:ext cx="4900563" cy="1001465"/>
              <a:chOff x="2012163" y="4530400"/>
              <a:chExt cx="4900563" cy="1001465"/>
            </a:xfrm>
          </p:grpSpPr>
          <p:grpSp>
            <p:nvGrpSpPr>
              <p:cNvPr id="37" name="群組 36">
                <a:extLst>
                  <a:ext uri="{FF2B5EF4-FFF2-40B4-BE49-F238E27FC236}">
                    <a16:creationId xmlns="" xmlns:a16="http://schemas.microsoft.com/office/drawing/2014/main" id="{45D97CFD-55E8-44F6-9716-3A91C02887F2}"/>
                  </a:ext>
                </a:extLst>
              </p:cNvPr>
              <p:cNvGrpSpPr/>
              <p:nvPr/>
            </p:nvGrpSpPr>
            <p:grpSpPr>
              <a:xfrm>
                <a:off x="2012163" y="4530400"/>
                <a:ext cx="4683788" cy="1001465"/>
                <a:chOff x="2012163" y="4530400"/>
                <a:chExt cx="4683788" cy="1001465"/>
              </a:xfrm>
            </p:grpSpPr>
            <p:sp>
              <p:nvSpPr>
                <p:cNvPr id="36" name="矩形: 圓角 35">
                  <a:extLst>
                    <a:ext uri="{FF2B5EF4-FFF2-40B4-BE49-F238E27FC236}">
                      <a16:creationId xmlns="" xmlns:a16="http://schemas.microsoft.com/office/drawing/2014/main" id="{A66A5958-2004-4900-A891-A5A2994A0D05}"/>
                    </a:ext>
                  </a:extLst>
                </p:cNvPr>
                <p:cNvSpPr/>
                <p:nvPr/>
              </p:nvSpPr>
              <p:spPr>
                <a:xfrm>
                  <a:off x="2012163" y="4530400"/>
                  <a:ext cx="4683788" cy="1001465"/>
                </a:xfrm>
                <a:prstGeom prst="roundRect">
                  <a:avLst>
                    <a:gd name="adj" fmla="val 6971"/>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4" name="群組 33">
                  <a:extLst>
                    <a:ext uri="{FF2B5EF4-FFF2-40B4-BE49-F238E27FC236}">
                      <a16:creationId xmlns="" xmlns:a16="http://schemas.microsoft.com/office/drawing/2014/main" id="{D4ADF545-E421-4CF8-9563-E6282C8BC510}"/>
                    </a:ext>
                  </a:extLst>
                </p:cNvPr>
                <p:cNvGrpSpPr/>
                <p:nvPr/>
              </p:nvGrpSpPr>
              <p:grpSpPr>
                <a:xfrm>
                  <a:off x="2373776" y="4638723"/>
                  <a:ext cx="3770605" cy="799194"/>
                  <a:chOff x="2174236" y="4598394"/>
                  <a:chExt cx="4520798" cy="958201"/>
                </a:xfrm>
              </p:grpSpPr>
              <p:pic>
                <p:nvPicPr>
                  <p:cNvPr id="32" name="圖片 31">
                    <a:extLst>
                      <a:ext uri="{FF2B5EF4-FFF2-40B4-BE49-F238E27FC236}">
                        <a16:creationId xmlns="" xmlns:a16="http://schemas.microsoft.com/office/drawing/2014/main" id="{412C47DD-0DDB-4319-9586-EBC99727FC32}"/>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r="55787"/>
                  <a:stretch/>
                </p:blipFill>
                <p:spPr>
                  <a:xfrm>
                    <a:off x="2174236" y="4598394"/>
                    <a:ext cx="3603477" cy="408433"/>
                  </a:xfrm>
                  <a:prstGeom prst="rect">
                    <a:avLst/>
                  </a:prstGeom>
                </p:spPr>
              </p:pic>
              <p:pic>
                <p:nvPicPr>
                  <p:cNvPr id="33" name="圖片 32">
                    <a:extLst>
                      <a:ext uri="{FF2B5EF4-FFF2-40B4-BE49-F238E27FC236}">
                        <a16:creationId xmlns="" xmlns:a16="http://schemas.microsoft.com/office/drawing/2014/main" id="{21214159-DF8A-4AA1-BA29-75E7AA57A728}"/>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44533"/>
                  <a:stretch/>
                </p:blipFill>
                <p:spPr>
                  <a:xfrm>
                    <a:off x="2174236" y="5148161"/>
                    <a:ext cx="4520798" cy="408434"/>
                  </a:xfrm>
                  <a:prstGeom prst="rect">
                    <a:avLst/>
                  </a:prstGeom>
                </p:spPr>
              </p:pic>
            </p:grpSp>
          </p:grpSp>
          <p:sp>
            <p:nvSpPr>
              <p:cNvPr id="38" name="等腰三角形 37">
                <a:extLst>
                  <a:ext uri="{FF2B5EF4-FFF2-40B4-BE49-F238E27FC236}">
                    <a16:creationId xmlns="" xmlns:a16="http://schemas.microsoft.com/office/drawing/2014/main" id="{281238AF-9C3D-41C7-9C44-9CEC722401D1}"/>
                  </a:ext>
                </a:extLst>
              </p:cNvPr>
              <p:cNvSpPr/>
              <p:nvPr/>
            </p:nvSpPr>
            <p:spPr>
              <a:xfrm rot="5400000">
                <a:off x="6475363" y="4909000"/>
                <a:ext cx="558813" cy="315913"/>
              </a:xfrm>
              <a:prstGeom prst="triangle">
                <a:avLst>
                  <a:gd name="adj" fmla="val 0"/>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pic>
          <p:nvPicPr>
            <p:cNvPr id="31" name="圖片 30">
              <a:extLst>
                <a:ext uri="{FF2B5EF4-FFF2-40B4-BE49-F238E27FC236}">
                  <a16:creationId xmlns="" xmlns:a16="http://schemas.microsoft.com/office/drawing/2014/main" id="{9A2B04BF-E354-42E0-AB85-0A0C1E45D399}"/>
                </a:ext>
              </a:extLst>
            </p:cNvPr>
            <p:cNvPicPr>
              <a:picLocks noChangeAspect="1"/>
            </p:cNvPicPr>
            <p:nvPr/>
          </p:nvPicPr>
          <p:blipFill rotWithShape="1">
            <a:blip r:embed="rId38"/>
            <a:srcRect b="13138"/>
            <a:stretch/>
          </p:blipFill>
          <p:spPr>
            <a:xfrm>
              <a:off x="6913310" y="4233155"/>
              <a:ext cx="1921565" cy="1494559"/>
            </a:xfrm>
            <a:prstGeom prst="rect">
              <a:avLst/>
            </a:prstGeom>
          </p:spPr>
        </p:pic>
      </p:grpSp>
      <p:grpSp>
        <p:nvGrpSpPr>
          <p:cNvPr id="49" name="群組 48">
            <a:extLst>
              <a:ext uri="{FF2B5EF4-FFF2-40B4-BE49-F238E27FC236}">
                <a16:creationId xmlns="" xmlns:a16="http://schemas.microsoft.com/office/drawing/2014/main" id="{8661EE01-4763-41BB-97AF-E3A1EF5C9C51}"/>
              </a:ext>
            </a:extLst>
          </p:cNvPr>
          <p:cNvGrpSpPr/>
          <p:nvPr/>
        </p:nvGrpSpPr>
        <p:grpSpPr>
          <a:xfrm>
            <a:off x="6921386" y="373512"/>
            <a:ext cx="2078470" cy="307777"/>
            <a:chOff x="6921386" y="373512"/>
            <a:chExt cx="2078470" cy="307777"/>
          </a:xfrm>
        </p:grpSpPr>
        <p:sp>
          <p:nvSpPr>
            <p:cNvPr id="35" name="文字方塊 34">
              <a:extLst>
                <a:ext uri="{FF2B5EF4-FFF2-40B4-BE49-F238E27FC236}">
                  <a16:creationId xmlns="" xmlns:a16="http://schemas.microsoft.com/office/drawing/2014/main" id="{E5431674-46BD-233E-C1BD-12162F946A6B}"/>
                </a:ext>
              </a:extLst>
            </p:cNvPr>
            <p:cNvSpPr txBox="1"/>
            <p:nvPr/>
          </p:nvSpPr>
          <p:spPr>
            <a:xfrm>
              <a:off x="7518231" y="373512"/>
              <a:ext cx="1481625" cy="307777"/>
            </a:xfrm>
            <a:prstGeom prst="rect">
              <a:avLst/>
            </a:prstGeom>
            <a:noFill/>
          </p:spPr>
          <p:txBody>
            <a:bodyPr wrap="square">
              <a:spAutoFit/>
            </a:bodyPr>
            <a:lstStyle/>
            <a:p>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學習歷程檔案</a:t>
              </a:r>
              <a:endParaRPr lang="zh-TW" altLang="en-US" sz="1400" dirty="0"/>
            </a:p>
          </p:txBody>
        </p:sp>
        <p:pic>
          <p:nvPicPr>
            <p:cNvPr id="48" name="圖片 47">
              <a:extLst>
                <a:ext uri="{FF2B5EF4-FFF2-40B4-BE49-F238E27FC236}">
                  <a16:creationId xmlns="" xmlns:a16="http://schemas.microsoft.com/office/drawing/2014/main" id="{A39823B3-EC13-4D04-8D76-E2F2F393FB8E}"/>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921386" y="396850"/>
              <a:ext cx="607972" cy="246084"/>
            </a:xfrm>
            <a:prstGeom prst="rect">
              <a:avLst/>
            </a:prstGeom>
          </p:spPr>
        </p:pic>
      </p:grpSp>
      <p:grpSp>
        <p:nvGrpSpPr>
          <p:cNvPr id="46" name="群組 45">
            <a:extLst>
              <a:ext uri="{FF2B5EF4-FFF2-40B4-BE49-F238E27FC236}">
                <a16:creationId xmlns="" xmlns:a16="http://schemas.microsoft.com/office/drawing/2014/main" id="{74527351-9743-4740-B23F-65B361043AAC}"/>
              </a:ext>
            </a:extLst>
          </p:cNvPr>
          <p:cNvGrpSpPr/>
          <p:nvPr/>
        </p:nvGrpSpPr>
        <p:grpSpPr>
          <a:xfrm>
            <a:off x="2136581" y="686368"/>
            <a:ext cx="6798865" cy="3500458"/>
            <a:chOff x="2136581" y="666272"/>
            <a:chExt cx="6798865" cy="3500458"/>
          </a:xfrm>
        </p:grpSpPr>
        <p:grpSp>
          <p:nvGrpSpPr>
            <p:cNvPr id="23" name="群組 22">
              <a:extLst>
                <a:ext uri="{FF2B5EF4-FFF2-40B4-BE49-F238E27FC236}">
                  <a16:creationId xmlns="" xmlns:a16="http://schemas.microsoft.com/office/drawing/2014/main" id="{1D84BCA2-CC20-4964-A5C7-19F75177A610}"/>
                </a:ext>
              </a:extLst>
            </p:cNvPr>
            <p:cNvGrpSpPr/>
            <p:nvPr/>
          </p:nvGrpSpPr>
          <p:grpSpPr>
            <a:xfrm>
              <a:off x="2136581" y="3861757"/>
              <a:ext cx="6791234" cy="304973"/>
              <a:chOff x="2147427" y="4454738"/>
              <a:chExt cx="6791234" cy="304973"/>
            </a:xfrm>
          </p:grpSpPr>
          <p:sp>
            <p:nvSpPr>
              <p:cNvPr id="20" name="矩形 19">
                <a:extLst>
                  <a:ext uri="{FF2B5EF4-FFF2-40B4-BE49-F238E27FC236}">
                    <a16:creationId xmlns="" xmlns:a16="http://schemas.microsoft.com/office/drawing/2014/main" id="{FDD00DB5-9BDB-40E5-A8A1-4DCDE293D267}"/>
                  </a:ext>
                </a:extLst>
              </p:cNvPr>
              <p:cNvSpPr/>
              <p:nvPr/>
            </p:nvSpPr>
            <p:spPr>
              <a:xfrm>
                <a:off x="2295610" y="4465848"/>
                <a:ext cx="6494867" cy="293863"/>
              </a:xfrm>
              <a:prstGeom prst="rect">
                <a:avLst/>
              </a:prstGeom>
            </p:spPr>
            <p:txBody>
              <a:bodyPr wrap="square">
                <a:spAutoFit/>
              </a:bodyPr>
              <a:lstStyle/>
              <a:p>
                <a:pPr>
                  <a:lnSpc>
                    <a:spcPct val="120000"/>
                  </a:lnSpc>
                  <a:spcBef>
                    <a:spcPts val="1200"/>
                  </a:spcBef>
                </a:pPr>
                <a:r>
                  <a:rPr lang="zh-TW" altLang="en-US" sz="1200" dirty="0">
                    <a:solidFill>
                      <a:schemeClr val="tx1">
                        <a:lumMod val="50000"/>
                        <a:lumOff val="50000"/>
                      </a:schemeClr>
                    </a:solidFill>
                    <a:latin typeface="微軟正黑體" panose="020B0604030504040204" pitchFamily="34" charset="-120"/>
                    <a:ea typeface="微軟正黑體" panose="020B0604030504040204" pitchFamily="34" charset="-120"/>
                  </a:rPr>
                  <a:t>資料來源 </a:t>
                </a:r>
                <a:r>
                  <a:rPr lang="en-US" altLang="zh-TW" sz="1200" dirty="0">
                    <a:solidFill>
                      <a:schemeClr val="tx1">
                        <a:lumMod val="50000"/>
                        <a:lumOff val="50000"/>
                      </a:schemeClr>
                    </a:solidFill>
                    <a:latin typeface="微軟正黑體" panose="020B0604030504040204" pitchFamily="34" charset="-120"/>
                    <a:ea typeface="微軟正黑體" panose="020B0604030504040204" pitchFamily="34" charset="-120"/>
                  </a:rPr>
                  <a:t>:</a:t>
                </a:r>
                <a:r>
                  <a:rPr lang="zh-TW" altLang="en-US" sz="1200" dirty="0">
                    <a:solidFill>
                      <a:schemeClr val="tx1">
                        <a:lumMod val="50000"/>
                        <a:lumOff val="50000"/>
                      </a:schemeClr>
                    </a:solidFill>
                    <a:latin typeface="微軟正黑體" panose="020B0604030504040204" pitchFamily="34" charset="-120"/>
                    <a:ea typeface="微軟正黑體" panose="020B0604030504040204" pitchFamily="34" charset="-120"/>
                  </a:rPr>
                  <a:t> 技訓網。取自 </a:t>
                </a:r>
                <a:r>
                  <a:rPr lang="en-US" altLang="zh-TW" sz="1200" dirty="0">
                    <a:solidFill>
                      <a:schemeClr val="tx1">
                        <a:lumMod val="50000"/>
                        <a:lumOff val="50000"/>
                      </a:schemeClr>
                    </a:solidFill>
                    <a:latin typeface="微軟正黑體" panose="020B0604030504040204" pitchFamily="34" charset="-120"/>
                    <a:ea typeface="微軟正黑體" panose="020B0604030504040204" pitchFamily="34" charset="-120"/>
                  </a:rPr>
                  <a:t>:</a:t>
                </a:r>
                <a:r>
                  <a:rPr lang="zh-TW" altLang="en-US" sz="1200" dirty="0">
                    <a:solidFill>
                      <a:schemeClr val="tx1">
                        <a:lumMod val="50000"/>
                        <a:lumOff val="50000"/>
                      </a:schemeClr>
                    </a:solidFill>
                    <a:latin typeface="微軟正黑體" panose="020B0604030504040204" pitchFamily="34" charset="-120"/>
                    <a:ea typeface="微軟正黑體" panose="020B0604030504040204" pitchFamily="34" charset="-120"/>
                  </a:rPr>
                  <a:t> </a:t>
                </a:r>
                <a:r>
                  <a:rPr lang="en-US" altLang="zh-TW" sz="1200" dirty="0">
                    <a:solidFill>
                      <a:schemeClr val="tx1">
                        <a:lumMod val="50000"/>
                        <a:lumOff val="50000"/>
                      </a:schemeClr>
                    </a:solidFill>
                    <a:latin typeface="微軟正黑體" panose="020B0604030504040204" pitchFamily="34" charset="-120"/>
                    <a:ea typeface="微軟正黑體" panose="020B0604030504040204" pitchFamily="34" charset="-120"/>
                  </a:rPr>
                  <a:t>https://techexpo.moe.edu.tw/search/profile_edutype.php?ec=4</a:t>
                </a:r>
                <a:endParaRPr lang="zh-TW" altLang="en-US" sz="1200"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 xmlns:a16="http://schemas.microsoft.com/office/drawing/2014/main" id="{FA0938CB-E2CC-44A2-A8E4-03078B6B2156}"/>
                  </a:ext>
                </a:extLst>
              </p:cNvPr>
              <p:cNvSpPr/>
              <p:nvPr/>
            </p:nvSpPr>
            <p:spPr>
              <a:xfrm>
                <a:off x="2147427" y="4454738"/>
                <a:ext cx="6791234" cy="304973"/>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3" name="圖片 42">
              <a:extLst>
                <a:ext uri="{FF2B5EF4-FFF2-40B4-BE49-F238E27FC236}">
                  <a16:creationId xmlns="" xmlns:a16="http://schemas.microsoft.com/office/drawing/2014/main" id="{A3DF8A54-32E1-4A5B-BF62-855924CB7AC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137817" y="666272"/>
              <a:ext cx="6797629" cy="3139712"/>
            </a:xfrm>
            <a:prstGeom prst="rect">
              <a:avLst/>
            </a:prstGeom>
          </p:spPr>
        </p:pic>
      </p:grpSp>
    </p:spTree>
    <p:extLst>
      <p:ext uri="{BB962C8B-B14F-4D97-AF65-F5344CB8AC3E}">
        <p14:creationId xmlns:p14="http://schemas.microsoft.com/office/powerpoint/2010/main" val="32507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9518E664-DD10-4ABF-AA16-3569DC97D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 xmlns:a16="http://schemas.microsoft.com/office/drawing/2014/main" id="{3FA80E9E-2D56-42CC-B17E-2DFFA4B5A388}"/>
              </a:ext>
            </a:extLst>
          </p:cNvPr>
          <p:cNvGrpSpPr/>
          <p:nvPr/>
        </p:nvGrpSpPr>
        <p:grpSpPr>
          <a:xfrm>
            <a:off x="1932417" y="242687"/>
            <a:ext cx="7211583" cy="5370587"/>
            <a:chOff x="1932417" y="242687"/>
            <a:chExt cx="7211583" cy="5370587"/>
          </a:xfrm>
        </p:grpSpPr>
        <p:pic>
          <p:nvPicPr>
            <p:cNvPr id="41" name="圖片 40">
              <a:extLst>
                <a:ext uri="{FF2B5EF4-FFF2-40B4-BE49-F238E27FC236}">
                  <a16:creationId xmlns="" xmlns:a16="http://schemas.microsoft.com/office/drawing/2014/main" id="{F6B3D0EB-FEA9-4E15-B48D-B724C327E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417" y="242687"/>
              <a:ext cx="7211583" cy="5370587"/>
            </a:xfrm>
            <a:prstGeom prst="rect">
              <a:avLst/>
            </a:prstGeom>
          </p:spPr>
        </p:pic>
        <p:pic>
          <p:nvPicPr>
            <p:cNvPr id="4" name="圖片 3">
              <a:extLst>
                <a:ext uri="{FF2B5EF4-FFF2-40B4-BE49-F238E27FC236}">
                  <a16:creationId xmlns="" xmlns:a16="http://schemas.microsoft.com/office/drawing/2014/main" id="{8878C038-947B-4AC2-A73B-69E4D9705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951" y="402927"/>
              <a:ext cx="3142494" cy="262129"/>
            </a:xfrm>
            <a:prstGeom prst="rect">
              <a:avLst/>
            </a:prstGeom>
          </p:spPr>
        </p:pic>
      </p:grpSp>
      <p:sp>
        <p:nvSpPr>
          <p:cNvPr id="18" name="矩形 17">
            <a:extLst>
              <a:ext uri="{FF2B5EF4-FFF2-40B4-BE49-F238E27FC236}">
                <a16:creationId xmlns="" xmlns:a16="http://schemas.microsoft.com/office/drawing/2014/main" id="{5F4EAE1D-8E00-4307-97D2-A0B1BED62680}"/>
              </a:ext>
            </a:extLst>
          </p:cNvPr>
          <p:cNvSpPr/>
          <p:nvPr/>
        </p:nvSpPr>
        <p:spPr>
          <a:xfrm>
            <a:off x="2088345" y="1184107"/>
            <a:ext cx="6742571" cy="1545680"/>
          </a:xfrm>
          <a:prstGeom prst="rect">
            <a:avLst/>
          </a:prstGeom>
        </p:spPr>
        <p:txBody>
          <a:bodyPr wrap="square">
            <a:spAutoFit/>
          </a:bodyPr>
          <a:lstStyle/>
          <a:p>
            <a:pPr marL="285750" indent="-285750" algn="just">
              <a:lnSpc>
                <a:spcPct val="120000"/>
              </a:lnSpc>
              <a:spcBef>
                <a:spcPts val="1200"/>
              </a:spcBef>
              <a:buFont typeface="Arial" panose="020B0604020202020204" pitchFamily="34" charset="0"/>
              <a:buChar char="•"/>
            </a:pPr>
            <a:r>
              <a:rPr lang="zh-TW" altLang="en-US" b="1" dirty="0">
                <a:solidFill>
                  <a:srgbClr val="FF0000"/>
                </a:solidFill>
                <a:latin typeface="微軟正黑體" panose="020B0604030504040204" pitchFamily="34" charset="-120"/>
                <a:ea typeface="微軟正黑體" panose="020B0604030504040204" pitchFamily="34" charset="-120"/>
              </a:rPr>
              <a:t>技優保送未錄取、錄取後放棄或未報到者，才能參與技優甄審。</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285750" indent="-285750" algn="just">
              <a:lnSpc>
                <a:spcPct val="120000"/>
              </a:lnSpc>
              <a:spcBef>
                <a:spcPts val="1200"/>
              </a:spcBef>
              <a:buFont typeface="Arial" panose="020B0604020202020204" pitchFamily="34" charset="0"/>
              <a:buChar char="•"/>
            </a:pP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具備兩種以上符合技優甄審入學資格之技藝技能競賽或技術士證者，限於資格審查時自行擇一提出，並且以該項證明作為優待加分依據。</a:t>
            </a:r>
          </a:p>
        </p:txBody>
      </p:sp>
      <p:grpSp>
        <p:nvGrpSpPr>
          <p:cNvPr id="3" name="群組 2">
            <a:extLst>
              <a:ext uri="{FF2B5EF4-FFF2-40B4-BE49-F238E27FC236}">
                <a16:creationId xmlns="" xmlns:a16="http://schemas.microsoft.com/office/drawing/2014/main" id="{940E0BCA-389A-4BE6-98E1-9DC2AF249E42}"/>
              </a:ext>
            </a:extLst>
          </p:cNvPr>
          <p:cNvGrpSpPr/>
          <p:nvPr/>
        </p:nvGrpSpPr>
        <p:grpSpPr>
          <a:xfrm>
            <a:off x="2099818" y="3104255"/>
            <a:ext cx="6904390" cy="2490213"/>
            <a:chOff x="2099818" y="3104255"/>
            <a:chExt cx="6904390" cy="2490213"/>
          </a:xfrm>
        </p:grpSpPr>
        <p:grpSp>
          <p:nvGrpSpPr>
            <p:cNvPr id="2" name="群組 1">
              <a:extLst>
                <a:ext uri="{FF2B5EF4-FFF2-40B4-BE49-F238E27FC236}">
                  <a16:creationId xmlns="" xmlns:a16="http://schemas.microsoft.com/office/drawing/2014/main" id="{3B18420B-F498-4EC3-8242-F50B23AF31A8}"/>
                </a:ext>
              </a:extLst>
            </p:cNvPr>
            <p:cNvGrpSpPr/>
            <p:nvPr/>
          </p:nvGrpSpPr>
          <p:grpSpPr>
            <a:xfrm>
              <a:off x="2099818" y="3104255"/>
              <a:ext cx="6152267" cy="1998439"/>
              <a:chOff x="2099818" y="3104255"/>
              <a:chExt cx="6152267" cy="1998439"/>
            </a:xfrm>
          </p:grpSpPr>
          <p:sp>
            <p:nvSpPr>
              <p:cNvPr id="34" name="矩形: 圓角 33">
                <a:extLst>
                  <a:ext uri="{FF2B5EF4-FFF2-40B4-BE49-F238E27FC236}">
                    <a16:creationId xmlns="" xmlns:a16="http://schemas.microsoft.com/office/drawing/2014/main" id="{C7C16D6D-9D0D-4045-9C3E-F95A05006320}"/>
                  </a:ext>
                </a:extLst>
              </p:cNvPr>
              <p:cNvSpPr/>
              <p:nvPr/>
            </p:nvSpPr>
            <p:spPr>
              <a:xfrm>
                <a:off x="2099818" y="3104255"/>
                <a:ext cx="6152267" cy="1998439"/>
              </a:xfrm>
              <a:prstGeom prst="roundRect">
                <a:avLst>
                  <a:gd name="adj" fmla="val 3400"/>
                </a:avLst>
              </a:prstGeom>
              <a:solidFill>
                <a:srgbClr val="5FC3C3"/>
              </a:solidFill>
            </p:spPr>
            <p:style>
              <a:lnRef idx="3">
                <a:schemeClr val="lt1"/>
              </a:lnRef>
              <a:fillRef idx="1">
                <a:schemeClr val="accent6"/>
              </a:fillRef>
              <a:effectRef idx="1">
                <a:schemeClr val="accent6"/>
              </a:effectRef>
              <a:fontRef idx="minor">
                <a:schemeClr val="lt1"/>
              </a:fontRef>
            </p:style>
            <p:txBody>
              <a:bodyPr rtlCol="0" anchor="ctr"/>
              <a:lstStyle/>
              <a:p>
                <a:pPr>
                  <a:lnSpc>
                    <a:spcPct val="120000"/>
                  </a:lnSpc>
                  <a:spcBef>
                    <a:spcPts val="1200"/>
                  </a:spcBef>
                </a:pPr>
                <a:r>
                  <a:rPr lang="zh-TW" altLang="en-US" sz="2400" dirty="0"/>
                  <a:t>         </a:t>
                </a:r>
                <a:r>
                  <a:rPr lang="zh-TW" altLang="en-US" sz="2000" b="1" dirty="0">
                    <a:latin typeface="微軟正黑體" panose="020B0604030504040204" pitchFamily="34" charset="-120"/>
                    <a:ea typeface="微軟正黑體" panose="020B0604030504040204" pitchFamily="34" charset="-120"/>
                  </a:rPr>
                  <a:t>小明有 </a:t>
                </a:r>
                <a:r>
                  <a:rPr lang="en-US" altLang="zh-TW" sz="2000" b="1" dirty="0">
                    <a:latin typeface="微軟正黑體" panose="020B0604030504040204" pitchFamily="34" charset="-120"/>
                    <a:ea typeface="微軟正黑體" panose="020B0604030504040204" pitchFamily="34" charset="-120"/>
                  </a:rPr>
                  <a:t>:</a:t>
                </a:r>
              </a:p>
              <a:p>
                <a:pPr>
                  <a:lnSpc>
                    <a:spcPct val="120000"/>
                  </a:lnSpc>
                  <a:spcBef>
                    <a:spcPts val="1200"/>
                  </a:spcBef>
                </a:pPr>
                <a:r>
                  <a:rPr lang="zh-TW" altLang="en-US" sz="2000" b="1" dirty="0">
                    <a:latin typeface="微軟正黑體" panose="020B0604030504040204" pitchFamily="34" charset="-120"/>
                    <a:ea typeface="微軟正黑體" panose="020B0604030504040204" pitchFamily="34" charset="-120"/>
                  </a:rPr>
                  <a:t>「電腦軟體設計」職類第 </a:t>
                </a:r>
                <a:r>
                  <a:rPr lang="en-US" altLang="zh-TW" sz="2000" b="1" dirty="0">
                    <a:latin typeface="微軟正黑體" panose="020B0604030504040204" pitchFamily="34" charset="-120"/>
                    <a:ea typeface="微軟正黑體" panose="020B0604030504040204" pitchFamily="34" charset="-120"/>
                  </a:rPr>
                  <a:t>5</a:t>
                </a:r>
                <a:r>
                  <a:rPr lang="zh-TW" altLang="en-US" sz="2000" b="1" dirty="0">
                    <a:latin typeface="微軟正黑體" panose="020B0604030504040204" pitchFamily="34" charset="-120"/>
                    <a:ea typeface="微軟正黑體" panose="020B0604030504040204" pitchFamily="34" charset="-120"/>
                  </a:rPr>
                  <a:t> 名（</a:t>
                </a:r>
                <a:r>
                  <a:rPr lang="en-US" altLang="zh-TW" sz="2000" b="1" dirty="0">
                    <a:latin typeface="微軟正黑體" panose="020B0604030504040204" pitchFamily="34" charset="-120"/>
                    <a:ea typeface="微軟正黑體" panose="020B0604030504040204" pitchFamily="34" charset="-120"/>
                  </a:rPr>
                  <a:t>+25</a:t>
                </a: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門票</a:t>
                </a:r>
              </a:p>
              <a:p>
                <a:pPr>
                  <a:lnSpc>
                    <a:spcPct val="120000"/>
                  </a:lnSpc>
                  <a:spcBef>
                    <a:spcPts val="1200"/>
                  </a:spcBef>
                </a:pPr>
                <a:r>
                  <a:rPr lang="zh-TW" altLang="en-US" sz="2000" b="1" dirty="0">
                    <a:latin typeface="微軟正黑體" panose="020B0604030504040204" pitchFamily="34" charset="-120"/>
                    <a:ea typeface="微軟正黑體" panose="020B0604030504040204" pitchFamily="34" charset="-120"/>
                  </a:rPr>
                  <a:t>「電腦硬體裝修」乙級技術士證（</a:t>
                </a:r>
                <a:r>
                  <a:rPr lang="en-US" altLang="zh-TW" sz="2000" b="1" dirty="0">
                    <a:latin typeface="微軟正黑體" panose="020B0604030504040204" pitchFamily="34" charset="-120"/>
                    <a:ea typeface="微軟正黑體" panose="020B0604030504040204" pitchFamily="34" charset="-120"/>
                  </a:rPr>
                  <a:t>+15</a:t>
                </a: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 加分</a:t>
                </a:r>
              </a:p>
            </p:txBody>
          </p:sp>
          <p:pic>
            <p:nvPicPr>
              <p:cNvPr id="22" name="圖片 21">
                <a:extLst>
                  <a:ext uri="{FF2B5EF4-FFF2-40B4-BE49-F238E27FC236}">
                    <a16:creationId xmlns="" xmlns:a16="http://schemas.microsoft.com/office/drawing/2014/main" id="{A011E8D0-FB50-4E49-9909-5B9FC089A00C}"/>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182761" y="3174444"/>
                <a:ext cx="567813" cy="567813"/>
              </a:xfrm>
              <a:prstGeom prst="rect">
                <a:avLst/>
              </a:prstGeom>
            </p:spPr>
          </p:pic>
        </p:grpSp>
        <p:pic>
          <p:nvPicPr>
            <p:cNvPr id="31" name="圖片 30">
              <a:extLst>
                <a:ext uri="{FF2B5EF4-FFF2-40B4-BE49-F238E27FC236}">
                  <a16:creationId xmlns="" xmlns:a16="http://schemas.microsoft.com/office/drawing/2014/main" id="{EAC1A512-DE44-4509-9CA3-DFC2167397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6540" y="3645899"/>
              <a:ext cx="977668" cy="1948569"/>
            </a:xfrm>
            <a:prstGeom prst="rect">
              <a:avLst/>
            </a:prstGeom>
          </p:spPr>
        </p:pic>
      </p:grpSp>
      <p:pic>
        <p:nvPicPr>
          <p:cNvPr id="35" name="圖片 34">
            <a:extLst>
              <a:ext uri="{FF2B5EF4-FFF2-40B4-BE49-F238E27FC236}">
                <a16:creationId xmlns="" xmlns:a16="http://schemas.microsoft.com/office/drawing/2014/main" id="{1D27AAF6-DCD7-4F14-A86F-CFD9BB82D1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6" name="群組 35">
            <a:extLst>
              <a:ext uri="{FF2B5EF4-FFF2-40B4-BE49-F238E27FC236}">
                <a16:creationId xmlns="" xmlns:a16="http://schemas.microsoft.com/office/drawing/2014/main" id="{715D004D-E5E6-4D30-B009-2EF9B6071950}"/>
              </a:ext>
            </a:extLst>
          </p:cNvPr>
          <p:cNvGrpSpPr/>
          <p:nvPr/>
        </p:nvGrpSpPr>
        <p:grpSpPr>
          <a:xfrm>
            <a:off x="167947" y="1046005"/>
            <a:ext cx="1551357" cy="4485860"/>
            <a:chOff x="167947" y="1046005"/>
            <a:chExt cx="1551357" cy="4485860"/>
          </a:xfrm>
        </p:grpSpPr>
        <p:pic>
          <p:nvPicPr>
            <p:cNvPr id="37" name="圖片 36">
              <a:hlinkClick r:id="" action="ppaction://noaction"/>
              <a:extLst>
                <a:ext uri="{FF2B5EF4-FFF2-40B4-BE49-F238E27FC236}">
                  <a16:creationId xmlns="" xmlns:a16="http://schemas.microsoft.com/office/drawing/2014/main" id="{B5D5FD90-4755-405C-BCB0-87F9BF5CCF59}"/>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8" name="圖片 37">
              <a:hlinkClick r:id="rId11" action="ppaction://hlinksldjump"/>
              <a:extLst>
                <a:ext uri="{FF2B5EF4-FFF2-40B4-BE49-F238E27FC236}">
                  <a16:creationId xmlns="" xmlns:a16="http://schemas.microsoft.com/office/drawing/2014/main" id="{BCB56CEA-7616-476F-855A-08FBE54CB3B9}"/>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9" name="圖片 38">
              <a:hlinkClick r:id="rId14" action="ppaction://hlinksldjump"/>
              <a:extLst>
                <a:ext uri="{FF2B5EF4-FFF2-40B4-BE49-F238E27FC236}">
                  <a16:creationId xmlns="" xmlns:a16="http://schemas.microsoft.com/office/drawing/2014/main" id="{1427D084-4E9B-494F-9141-F30015905264}"/>
                </a:ext>
              </a:extLst>
            </p:cNvPr>
            <p:cNvPicPr>
              <a:picLocks noChangeAspect="1"/>
            </p:cNvPicPr>
            <p:nvPr/>
          </p:nvPicPr>
          <p:blipFill>
            <a:blip r:embed="rId15" cstate="print">
              <a:graysc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0" name="圖片 39">
              <a:hlinkClick r:id="rId17" action="ppaction://hlinksldjump"/>
              <a:extLst>
                <a:ext uri="{FF2B5EF4-FFF2-40B4-BE49-F238E27FC236}">
                  <a16:creationId xmlns="" xmlns:a16="http://schemas.microsoft.com/office/drawing/2014/main" id="{40BFDE17-A70B-4B36-9B92-5F7215DC3CC1}"/>
                </a:ext>
              </a:extLst>
            </p:cNvPr>
            <p:cNvPicPr>
              <a:picLocks noChangeAspect="1"/>
            </p:cNvPicPr>
            <p:nvPr/>
          </p:nvPicPr>
          <p:blipFill>
            <a:blip r:embed="rId18" cstate="print">
              <a:grayscl/>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2" name="圖片 41">
              <a:hlinkClick r:id="rId20" action="ppaction://hlinksldjump"/>
              <a:extLst>
                <a:ext uri="{FF2B5EF4-FFF2-40B4-BE49-F238E27FC236}">
                  <a16:creationId xmlns="" xmlns:a16="http://schemas.microsoft.com/office/drawing/2014/main" id="{E2576986-79AB-4BB5-B42B-44B380408493}"/>
                </a:ext>
              </a:extLst>
            </p:cNvPr>
            <p:cNvPicPr>
              <a:picLocks noChangeAspect="1"/>
            </p:cNvPicPr>
            <p:nvPr/>
          </p:nvPicPr>
          <p:blipFill>
            <a:blip r:embed="rId21" cstate="print">
              <a:grayscl/>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3" name="圖片 42">
              <a:hlinkClick r:id="rId23" action="ppaction://hlinksldjump"/>
              <a:extLst>
                <a:ext uri="{FF2B5EF4-FFF2-40B4-BE49-F238E27FC236}">
                  <a16:creationId xmlns="" xmlns:a16="http://schemas.microsoft.com/office/drawing/2014/main" id="{E983E402-739E-4107-99DA-A47430DF0F66}"/>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4" name="圖片 43">
              <a:hlinkClick r:id="rId26" action="ppaction://hlinksldjump"/>
              <a:extLst>
                <a:ext uri="{FF2B5EF4-FFF2-40B4-BE49-F238E27FC236}">
                  <a16:creationId xmlns="" xmlns:a16="http://schemas.microsoft.com/office/drawing/2014/main" id="{EDA3E108-34FC-4DC8-AE7B-82E87115D1C2}"/>
                </a:ext>
              </a:extLst>
            </p:cNvPr>
            <p:cNvPicPr>
              <a:picLocks noChangeAspect="1"/>
            </p:cNvPicPr>
            <p:nvPr/>
          </p:nvPicPr>
          <p:blipFill>
            <a:blip r:embed="rId27" cstate="print">
              <a:extLst>
                <a:ext uri="{BEBA8EAE-BF5A-486C-A8C5-ECC9F3942E4B}">
                  <a14:imgProps xmlns:a14="http://schemas.microsoft.com/office/drawing/2010/main">
                    <a14:imgLayer r:embed="rId2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5" name="圖片 44">
              <a:hlinkClick r:id="rId29" action="ppaction://hlinksldjump"/>
              <a:extLst>
                <a:ext uri="{FF2B5EF4-FFF2-40B4-BE49-F238E27FC236}">
                  <a16:creationId xmlns="" xmlns:a16="http://schemas.microsoft.com/office/drawing/2014/main" id="{40BE6A1D-2610-4D00-A1D0-9ED1AD656C9F}"/>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6" name="圖片 45">
              <a:hlinkClick r:id="rId32" action="ppaction://hlinksldjump"/>
              <a:extLst>
                <a:ext uri="{FF2B5EF4-FFF2-40B4-BE49-F238E27FC236}">
                  <a16:creationId xmlns="" xmlns:a16="http://schemas.microsoft.com/office/drawing/2014/main" id="{70EE4020-6981-4D6C-B759-1556097A52FA}"/>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7" name="圖片 46">
              <a:hlinkClick r:id="rId35" action="ppaction://hlinksldjump"/>
              <a:extLst>
                <a:ext uri="{FF2B5EF4-FFF2-40B4-BE49-F238E27FC236}">
                  <a16:creationId xmlns="" xmlns:a16="http://schemas.microsoft.com/office/drawing/2014/main" id="{80BF1792-7F03-4B2F-8971-85EFF64CA30A}"/>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8" name="圖片 47">
              <a:hlinkClick r:id="rId38" action="ppaction://hlinksldjump"/>
              <a:extLst>
                <a:ext uri="{FF2B5EF4-FFF2-40B4-BE49-F238E27FC236}">
                  <a16:creationId xmlns="" xmlns:a16="http://schemas.microsoft.com/office/drawing/2014/main" id="{DF8947C9-94FB-469F-A8EF-5F155779F5F0}"/>
                </a:ext>
              </a:extLst>
            </p:cNvPr>
            <p:cNvPicPr>
              <a:picLocks noChangeAspect="1"/>
            </p:cNvPicPr>
            <p:nvPr/>
          </p:nvPicPr>
          <p:blipFill>
            <a:blip r:embed="rId39" cstate="print">
              <a:extLst>
                <a:ext uri="{BEBA8EAE-BF5A-486C-A8C5-ECC9F3942E4B}">
                  <a14:imgProps xmlns:a14="http://schemas.microsoft.com/office/drawing/2010/main">
                    <a14:imgLayer r:embed="rId4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24928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9518E664-DD10-4ABF-AA16-3569DC97D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 40">
            <a:extLst>
              <a:ext uri="{FF2B5EF4-FFF2-40B4-BE49-F238E27FC236}">
                <a16:creationId xmlns="" xmlns:a16="http://schemas.microsoft.com/office/drawing/2014/main" id="{F6B3D0EB-FEA9-4E15-B48D-B724C327E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417" y="242687"/>
            <a:ext cx="7211583" cy="5370587"/>
          </a:xfrm>
          <a:prstGeom prst="rect">
            <a:avLst/>
          </a:prstGeom>
        </p:spPr>
      </p:pic>
      <p:pic>
        <p:nvPicPr>
          <p:cNvPr id="3" name="圖片 2">
            <a:extLst>
              <a:ext uri="{FF2B5EF4-FFF2-40B4-BE49-F238E27FC236}">
                <a16:creationId xmlns="" xmlns:a16="http://schemas.microsoft.com/office/drawing/2014/main" id="{C64A6ECF-BF10-4E02-8D91-87CDC4FEF4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6480" y="395553"/>
            <a:ext cx="3203455" cy="262129"/>
          </a:xfrm>
          <a:prstGeom prst="rect">
            <a:avLst/>
          </a:prstGeom>
        </p:spPr>
      </p:pic>
      <p:sp>
        <p:nvSpPr>
          <p:cNvPr id="35" name="文字方塊 34">
            <a:extLst>
              <a:ext uri="{FF2B5EF4-FFF2-40B4-BE49-F238E27FC236}">
                <a16:creationId xmlns="" xmlns:a16="http://schemas.microsoft.com/office/drawing/2014/main" id="{65D11744-063C-44DB-98E3-2482F164B3E9}"/>
              </a:ext>
            </a:extLst>
          </p:cNvPr>
          <p:cNvSpPr txBox="1"/>
          <p:nvPr/>
        </p:nvSpPr>
        <p:spPr>
          <a:xfrm>
            <a:off x="2050675" y="1494046"/>
            <a:ext cx="6907260" cy="1699568"/>
          </a:xfrm>
          <a:prstGeom prst="rect">
            <a:avLst/>
          </a:prstGeom>
          <a:noFill/>
        </p:spPr>
        <p:txBody>
          <a:bodyPr wrap="square">
            <a:spAutoFit/>
          </a:bodyPr>
          <a:lstStyle/>
          <a:p>
            <a:pPr marL="285750" indent="-285750">
              <a:lnSpc>
                <a:spcPct val="120000"/>
              </a:lnSpc>
              <a:spcBef>
                <a:spcPts val="1200"/>
              </a:spcBef>
              <a:buFont typeface="Arial" panose="020B0604020202020204" pitchFamily="34" charset="0"/>
              <a:buChar char="•"/>
            </a:pP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技優甄審與甄選入學可以同時報名，但</a:t>
            </a:r>
            <a:r>
              <a:rPr lang="zh-TW" altLang="en-US" b="1" dirty="0">
                <a:solidFill>
                  <a:srgbClr val="F95900"/>
                </a:solidFill>
                <a:latin typeface="微軟正黑體" panose="020B0604030504040204" pitchFamily="34" charset="-120"/>
                <a:ea typeface="微軟正黑體" panose="020B0604030504040204" pitchFamily="34" charset="-120"/>
              </a:rPr>
              <a:t>要根據規定方式繳交資料</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，並且根據放榜結果</a:t>
            </a:r>
            <a:r>
              <a:rPr lang="zh-TW" altLang="en-US" b="1" dirty="0">
                <a:solidFill>
                  <a:srgbClr val="F95900"/>
                </a:solidFill>
                <a:latin typeface="微軟正黑體" panose="020B0604030504040204" pitchFamily="34" charset="-120"/>
                <a:ea typeface="微軟正黑體" panose="020B0604030504040204" pitchFamily="34" charset="-120"/>
              </a:rPr>
              <a:t>填寫志願序</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285750" indent="-285750">
              <a:lnSpc>
                <a:spcPct val="120000"/>
              </a:lnSpc>
              <a:spcBef>
                <a:spcPts val="1200"/>
              </a:spcBef>
              <a:buFont typeface="Arial" panose="020B0604020202020204" pitchFamily="34" charset="0"/>
              <a:buChar char="•"/>
            </a:pP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不過，</a:t>
            </a:r>
            <a:r>
              <a:rPr lang="zh-TW" altLang="en-US" b="1" dirty="0">
                <a:solidFill>
                  <a:srgbClr val="F95900"/>
                </a:solidFill>
                <a:latin typeface="微軟正黑體" panose="020B0604030504040204" pitchFamily="34" charset="-120"/>
                <a:ea typeface="微軟正黑體" panose="020B0604030504040204" pitchFamily="34" charset="-120"/>
              </a:rPr>
              <a:t>若技優甄審與甄選入學都獲錄取，只能擇一報到</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285750" indent="-285750">
              <a:lnSpc>
                <a:spcPct val="120000"/>
              </a:lnSpc>
              <a:spcBef>
                <a:spcPts val="1200"/>
              </a:spcBef>
              <a:buFont typeface="Arial" panose="020B0604020202020204" pitchFamily="34" charset="0"/>
              <a:buChar char="•"/>
            </a:pP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技優甄審</a:t>
            </a:r>
            <a:endPar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 xmlns:a16="http://schemas.microsoft.com/office/drawing/2014/main" id="{6C2F624F-EC83-4A94-8A00-DD3C77731D3D}"/>
              </a:ext>
            </a:extLst>
          </p:cNvPr>
          <p:cNvSpPr/>
          <p:nvPr/>
        </p:nvSpPr>
        <p:spPr>
          <a:xfrm>
            <a:off x="2366397" y="3341076"/>
            <a:ext cx="5685267" cy="1373389"/>
          </a:xfrm>
          <a:prstGeom prst="rect">
            <a:avLst/>
          </a:prstGeom>
        </p:spPr>
        <p:txBody>
          <a:bodyPr wrap="square">
            <a:spAutoFit/>
          </a:bodyPr>
          <a:lstStyle/>
          <a:p>
            <a:pPr marL="342900" indent="-342900">
              <a:lnSpc>
                <a:spcPct val="120000"/>
              </a:lnSpc>
              <a:spcBef>
                <a:spcPts val="1200"/>
              </a:spcBef>
              <a:buFont typeface="+mj-lt"/>
              <a:buAutoNum type="arabicPeriod"/>
            </a:pP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錄取、未報到→可參加聯合登記分發。</a:t>
            </a:r>
            <a:endPar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342900" indent="-342900">
              <a:lnSpc>
                <a:spcPct val="120000"/>
              </a:lnSpc>
              <a:spcBef>
                <a:spcPts val="1200"/>
              </a:spcBef>
              <a:buFont typeface="+mj-lt"/>
              <a:buAutoNum type="arabicPeriod"/>
            </a:pP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錄取、已報告→在時限內完成</a:t>
            </a:r>
            <a:r>
              <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rPr>
              <a:t>…</a:t>
            </a:r>
          </a:p>
          <a:p>
            <a:pPr>
              <a:lnSpc>
                <a:spcPct val="120000"/>
              </a:lnSpc>
              <a:spcBef>
                <a:spcPts val="1200"/>
              </a:spcBef>
            </a:pPr>
            <a:r>
              <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rPr>
              <a:t>                </a:t>
            </a:r>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「已報到錄取生放棄錄取聲明書」可參加後續。</a:t>
            </a:r>
            <a:endParaRPr lang="zh-TW" altLang="en-US" b="1" dirty="0">
              <a:solidFill>
                <a:schemeClr val="tx1">
                  <a:lumMod val="65000"/>
                  <a:lumOff val="35000"/>
                </a:schemeClr>
              </a:solidFill>
            </a:endParaRPr>
          </a:p>
        </p:txBody>
      </p:sp>
      <p:pic>
        <p:nvPicPr>
          <p:cNvPr id="31" name="圖片 30">
            <a:extLst>
              <a:ext uri="{FF2B5EF4-FFF2-40B4-BE49-F238E27FC236}">
                <a16:creationId xmlns="" xmlns:a16="http://schemas.microsoft.com/office/drawing/2014/main" id="{20156909-2862-4B55-9531-BFF2D1829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4" name="群組 33">
            <a:extLst>
              <a:ext uri="{FF2B5EF4-FFF2-40B4-BE49-F238E27FC236}">
                <a16:creationId xmlns="" xmlns:a16="http://schemas.microsoft.com/office/drawing/2014/main" id="{9B907844-EECE-444C-BEAB-0DFCA75AFC6D}"/>
              </a:ext>
            </a:extLst>
          </p:cNvPr>
          <p:cNvGrpSpPr/>
          <p:nvPr/>
        </p:nvGrpSpPr>
        <p:grpSpPr>
          <a:xfrm>
            <a:off x="167947" y="1046005"/>
            <a:ext cx="1551357" cy="4485860"/>
            <a:chOff x="167947" y="1046005"/>
            <a:chExt cx="1551357" cy="4485860"/>
          </a:xfrm>
        </p:grpSpPr>
        <p:pic>
          <p:nvPicPr>
            <p:cNvPr id="36" name="圖片 35">
              <a:hlinkClick r:id="" action="ppaction://noaction"/>
              <a:extLst>
                <a:ext uri="{FF2B5EF4-FFF2-40B4-BE49-F238E27FC236}">
                  <a16:creationId xmlns="" xmlns:a16="http://schemas.microsoft.com/office/drawing/2014/main" id="{10967C94-82AC-4522-BD76-CBAFC2063DDD}"/>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7" name="圖片 36">
              <a:hlinkClick r:id="rId8" action="ppaction://hlinksldjump"/>
              <a:extLst>
                <a:ext uri="{FF2B5EF4-FFF2-40B4-BE49-F238E27FC236}">
                  <a16:creationId xmlns="" xmlns:a16="http://schemas.microsoft.com/office/drawing/2014/main" id="{C8F2C965-CA68-41CD-BB40-E691F7DB28B6}"/>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8" name="圖片 37">
              <a:hlinkClick r:id="rId11" action="ppaction://hlinksldjump"/>
              <a:extLst>
                <a:ext uri="{FF2B5EF4-FFF2-40B4-BE49-F238E27FC236}">
                  <a16:creationId xmlns="" xmlns:a16="http://schemas.microsoft.com/office/drawing/2014/main" id="{F645D59E-6B61-4F15-A880-79D10CD57122}"/>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9" name="圖片 38">
              <a:hlinkClick r:id="rId14" action="ppaction://hlinksldjump"/>
              <a:extLst>
                <a:ext uri="{FF2B5EF4-FFF2-40B4-BE49-F238E27FC236}">
                  <a16:creationId xmlns="" xmlns:a16="http://schemas.microsoft.com/office/drawing/2014/main" id="{51940202-F1DA-4B35-9C4F-EA05035A7338}"/>
                </a:ext>
              </a:extLst>
            </p:cNvPr>
            <p:cNvPicPr>
              <a:picLocks noChangeAspect="1"/>
            </p:cNvPicPr>
            <p:nvPr/>
          </p:nvPicPr>
          <p:blipFill>
            <a:blip r:embed="rId15" cstate="print">
              <a:graysc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0" name="圖片 39">
              <a:hlinkClick r:id="rId17" action="ppaction://hlinksldjump"/>
              <a:extLst>
                <a:ext uri="{FF2B5EF4-FFF2-40B4-BE49-F238E27FC236}">
                  <a16:creationId xmlns="" xmlns:a16="http://schemas.microsoft.com/office/drawing/2014/main" id="{03547FAE-2379-47B5-9128-A9A3FB98273B}"/>
                </a:ext>
              </a:extLst>
            </p:cNvPr>
            <p:cNvPicPr>
              <a:picLocks noChangeAspect="1"/>
            </p:cNvPicPr>
            <p:nvPr/>
          </p:nvPicPr>
          <p:blipFill>
            <a:blip r:embed="rId18" cstate="print">
              <a:grayscl/>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2" name="圖片 41">
              <a:hlinkClick r:id="rId20" action="ppaction://hlinksldjump"/>
              <a:extLst>
                <a:ext uri="{FF2B5EF4-FFF2-40B4-BE49-F238E27FC236}">
                  <a16:creationId xmlns="" xmlns:a16="http://schemas.microsoft.com/office/drawing/2014/main" id="{356A7598-0D95-4B79-A738-3B226379302C}"/>
                </a:ext>
              </a:extLst>
            </p:cNvPr>
            <p:cNvPicPr>
              <a:picLocks noChangeAspect="1"/>
            </p:cNvPicPr>
            <p:nvPr/>
          </p:nvPicPr>
          <p:blipFill>
            <a:blip r:embed="rId21" cstate="print">
              <a:grayscl/>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3" name="圖片 42">
              <a:hlinkClick r:id="rId23" action="ppaction://hlinksldjump"/>
              <a:extLst>
                <a:ext uri="{FF2B5EF4-FFF2-40B4-BE49-F238E27FC236}">
                  <a16:creationId xmlns="" xmlns:a16="http://schemas.microsoft.com/office/drawing/2014/main" id="{10ECB6F4-72C8-48C1-96A7-DDCB074FCB46}"/>
                </a:ext>
              </a:extLst>
            </p:cNvPr>
            <p:cNvPicPr>
              <a:picLocks noChangeAspect="1"/>
            </p:cNvPicPr>
            <p:nvPr/>
          </p:nvPicPr>
          <p:blipFill>
            <a:blip r:embed="rId24" cstate="print">
              <a:extLst>
                <a:ext uri="{BEBA8EAE-BF5A-486C-A8C5-ECC9F3942E4B}">
                  <a14:imgProps xmlns:a14="http://schemas.microsoft.com/office/drawing/2010/main">
                    <a14:imgLayer r:embed="rId2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4" name="圖片 43">
              <a:hlinkClick r:id="rId26" action="ppaction://hlinksldjump"/>
              <a:extLst>
                <a:ext uri="{FF2B5EF4-FFF2-40B4-BE49-F238E27FC236}">
                  <a16:creationId xmlns="" xmlns:a16="http://schemas.microsoft.com/office/drawing/2014/main" id="{047A71E9-3747-4084-97BF-D5201540593E}"/>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5" name="圖片 44">
              <a:hlinkClick r:id="rId29" action="ppaction://hlinksldjump"/>
              <a:extLst>
                <a:ext uri="{FF2B5EF4-FFF2-40B4-BE49-F238E27FC236}">
                  <a16:creationId xmlns="" xmlns:a16="http://schemas.microsoft.com/office/drawing/2014/main" id="{30F5CFF5-5600-453D-85D1-7A85CAB33406}"/>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6" name="圖片 45">
              <a:hlinkClick r:id="rId32" action="ppaction://hlinksldjump"/>
              <a:extLst>
                <a:ext uri="{FF2B5EF4-FFF2-40B4-BE49-F238E27FC236}">
                  <a16:creationId xmlns="" xmlns:a16="http://schemas.microsoft.com/office/drawing/2014/main" id="{C09B2088-96A3-477B-8517-21CADE3FC443}"/>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7" name="圖片 46">
              <a:hlinkClick r:id="rId35" action="ppaction://hlinksldjump"/>
              <a:extLst>
                <a:ext uri="{FF2B5EF4-FFF2-40B4-BE49-F238E27FC236}">
                  <a16:creationId xmlns="" xmlns:a16="http://schemas.microsoft.com/office/drawing/2014/main" id="{2AE64E23-D6AD-4408-B894-486501C3181E}"/>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9843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17" dur="500"/>
                                        <p:tgtEl>
                                          <p:spTgt spid="35">
                                            <p:txEl>
                                              <p:pRg st="2" end="2"/>
                                            </p:txEl>
                                          </p:spTgt>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1" dur="500"/>
                                        <p:tgtEl>
                                          <p:spTgt spid="5">
                                            <p:txEl>
                                              <p:pRg st="0" end="0"/>
                                            </p:txEl>
                                          </p:spTgt>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 xmlns:a16="http://schemas.microsoft.com/office/drawing/2014/main" id="{091EADC7-CB33-4E40-A9A3-78D712919BDD}"/>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aphicFrame>
        <p:nvGraphicFramePr>
          <p:cNvPr id="10" name="Group 85"/>
          <p:cNvGraphicFramePr>
            <a:graphicFrameLocks noGrp="1"/>
          </p:cNvGraphicFramePr>
          <p:nvPr>
            <p:extLst>
              <p:ext uri="{D42A27DB-BD31-4B8C-83A1-F6EECF244321}">
                <p14:modId xmlns:p14="http://schemas.microsoft.com/office/powerpoint/2010/main" val="564644340"/>
              </p:ext>
            </p:extLst>
          </p:nvPr>
        </p:nvGraphicFramePr>
        <p:xfrm>
          <a:off x="305524" y="778273"/>
          <a:ext cx="8532949" cy="4715286"/>
        </p:xfrm>
        <a:graphic>
          <a:graphicData uri="http://schemas.openxmlformats.org/drawingml/2006/table">
            <a:tbl>
              <a:tblPr/>
              <a:tblGrid>
                <a:gridCol w="4697781">
                  <a:extLst>
                    <a:ext uri="{9D8B030D-6E8A-4147-A177-3AD203B41FA5}">
                      <a16:colId xmlns="" xmlns:a16="http://schemas.microsoft.com/office/drawing/2014/main" val="20000"/>
                    </a:ext>
                  </a:extLst>
                </a:gridCol>
                <a:gridCol w="1460776">
                  <a:extLst>
                    <a:ext uri="{9D8B030D-6E8A-4147-A177-3AD203B41FA5}">
                      <a16:colId xmlns="" xmlns:a16="http://schemas.microsoft.com/office/drawing/2014/main" val="20001"/>
                    </a:ext>
                  </a:extLst>
                </a:gridCol>
                <a:gridCol w="1187196">
                  <a:extLst>
                    <a:ext uri="{9D8B030D-6E8A-4147-A177-3AD203B41FA5}">
                      <a16:colId xmlns="" xmlns:a16="http://schemas.microsoft.com/office/drawing/2014/main" val="669241790"/>
                    </a:ext>
                  </a:extLst>
                </a:gridCol>
                <a:gridCol w="1187196">
                  <a:extLst>
                    <a:ext uri="{9D8B030D-6E8A-4147-A177-3AD203B41FA5}">
                      <a16:colId xmlns="" xmlns:a16="http://schemas.microsoft.com/office/drawing/2014/main" val="20002"/>
                    </a:ext>
                  </a:extLst>
                </a:gridCol>
              </a:tblGrid>
              <a:tr h="548639">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L="68580" marR="68580" marT="34289" marB="34289"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競賽名次</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保送</a:t>
                      </a:r>
                      <a:endPar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等第</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965C"/>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甄審</a:t>
                      </a:r>
                      <a:endParaRPr kumimoji="1" lang="en-US" altLang="zh-TW"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endParaRPr>
                    </a:p>
                    <a:p>
                      <a:pPr marL="0" marR="0" lvl="0" indent="0" algn="ctr" defTabSz="914400" rtl="0" eaLnBrk="1" fontAlgn="base" latinLnBrk="0" hangingPunct="1">
                        <a:lnSpc>
                          <a:spcPct val="100000"/>
                        </a:lnSpc>
                        <a:spcBef>
                          <a:spcPts val="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sym typeface="Arial"/>
                        </a:rPr>
                        <a:t>優待加分比率</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 xmlns:a16="http://schemas.microsoft.com/office/drawing/2014/main" val="10000"/>
                  </a:ext>
                </a:extLst>
              </a:tr>
              <a:tr h="477272">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5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國際技能競賽組織主辦</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500" b="1" i="0" u="none" strike="noStrike" cap="none" normalizeH="0" baseline="0" dirty="0">
                          <a:ln>
                            <a:noFill/>
                          </a:ln>
                          <a:solidFill>
                            <a:srgbClr val="FF6109"/>
                          </a:solidFill>
                          <a:effectLst/>
                          <a:latin typeface="微軟正黑體" panose="020B0604030504040204" pitchFamily="34" charset="-120"/>
                          <a:ea typeface="微軟正黑體" panose="020B0604030504040204" pitchFamily="34" charset="-120"/>
                          <a:cs typeface="Arial Unicode MS" pitchFamily="34" charset="-120"/>
                        </a:rPr>
                        <a:t>國際科技展覽</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國立臺灣科學教育館推薦參加</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5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5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  </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國際奧林匹克身心殘障聯合會主辦</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endPar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第一</a:t>
                      </a:r>
                      <a:r>
                        <a:rPr kumimoji="1" lang="en-US" altLang="zh-TW"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三等</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D1B7"/>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rPr>
                        <a:t>55%</a:t>
                      </a:r>
                    </a:p>
                  </a:txBody>
                  <a:tcPr marL="68580" marR="68580" marT="34291" marB="34291"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0001"/>
                  </a:ext>
                </a:extLst>
              </a:tr>
              <a:tr h="4508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優勝</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無</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2EB"/>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rPr>
                        <a:t>50%</a:t>
                      </a:r>
                    </a:p>
                  </a:txBody>
                  <a:tcPr marL="68580" marR="68580" marT="34291" marB="34291"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0004"/>
                  </a:ext>
                </a:extLst>
              </a:tr>
              <a:tr h="571499">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500" b="1" i="0" u="none" strike="noStrike" cap="none" normalizeH="0" baseline="0" dirty="0">
                          <a:ln>
                            <a:noFill/>
                          </a:ln>
                          <a:solidFill>
                            <a:srgbClr val="7030A0"/>
                          </a:solidFill>
                          <a:effectLst/>
                          <a:latin typeface="微軟正黑體" panose="020B0604030504040204" pitchFamily="34" charset="-120"/>
                          <a:ea typeface="微軟正黑體" panose="020B0604030504040204" pitchFamily="34" charset="-120"/>
                          <a:cs typeface="Arial Unicode MS" pitchFamily="34" charset="-120"/>
                        </a:rPr>
                        <a:t>國際技能競賽</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5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國際展能節職業技能競賽 </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正</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備</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取國手</a:t>
                      </a:r>
                      <a:endPar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第四等</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D1B7"/>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rPr>
                        <a:t>45%</a:t>
                      </a:r>
                    </a:p>
                  </a:txBody>
                  <a:tcPr marL="68580" marR="68580" marT="34291" marB="34291"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5"/>
                  </a:ext>
                </a:extLst>
              </a:tr>
              <a:tr h="251459">
                <a:tc rowSpan="4">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5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全國技能競賽 </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5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全國身心障礙者技能競賽 </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勞動部主辦</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金牌</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200" b="1" i="0" u="none" strike="noStrike" kern="1200" cap="none" spc="0" normalizeH="0" baseline="0" noProof="0" dirty="0">
                          <a:ln>
                            <a:noFill/>
                          </a:ln>
                          <a:solidFill>
                            <a:srgbClr val="EE5500"/>
                          </a:solidFill>
                          <a:effectLst/>
                          <a:uLnTx/>
                          <a:uFillTx/>
                          <a:latin typeface="微軟正黑體" panose="020B0604030504040204" pitchFamily="34" charset="-120"/>
                          <a:ea typeface="微軟正黑體" panose="020B0604030504040204" pitchFamily="34" charset="-120"/>
                          <a:cs typeface="Arial Unicode MS" pitchFamily="34" charset="-120"/>
                        </a:rPr>
                        <a:t>第五等</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D1B7"/>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rPr>
                        <a:t>40%</a:t>
                      </a:r>
                    </a:p>
                  </a:txBody>
                  <a:tcPr marL="68580" marR="68580" marT="34291" marB="34291"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0007"/>
                  </a:ext>
                </a:extLst>
              </a:tr>
              <a:tr h="251459">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銀牌</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200" b="1" i="0" u="none" strike="noStrike" kern="1200" cap="none" spc="0" normalizeH="0" baseline="0" noProof="0" dirty="0">
                          <a:ln>
                            <a:noFill/>
                          </a:ln>
                          <a:solidFill>
                            <a:srgbClr val="EE5500"/>
                          </a:solidFill>
                          <a:effectLst/>
                          <a:uLnTx/>
                          <a:uFillTx/>
                          <a:latin typeface="微軟正黑體" panose="020B0604030504040204" pitchFamily="34" charset="-120"/>
                          <a:ea typeface="微軟正黑體" panose="020B0604030504040204" pitchFamily="34" charset="-120"/>
                          <a:cs typeface="Arial Unicode MS" pitchFamily="34" charset="-120"/>
                        </a:rPr>
                        <a:t>第六等</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D1B7"/>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rPr>
                        <a:t>35%</a:t>
                      </a:r>
                    </a:p>
                  </a:txBody>
                  <a:tcPr marL="68580" marR="68580" marT="34291" marB="34291"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0008"/>
                  </a:ext>
                </a:extLst>
              </a:tr>
              <a:tr h="251459">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3</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銅牌</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rgbClr val="4F81BD"/>
                        </a:buClr>
                        <a:buSzTx/>
                        <a:buFont typeface="Wingdings" pitchFamily="2" charset="2"/>
                        <a:buNone/>
                        <a:tabLst/>
                        <a:defRPr/>
                      </a:pPr>
                      <a:r>
                        <a:rPr kumimoji="1" lang="zh-TW" altLang="en-US" sz="1200" b="1" i="0" u="none" strike="noStrike" kern="1200" cap="none" spc="0" normalizeH="0" baseline="0" noProof="0" dirty="0">
                          <a:ln>
                            <a:noFill/>
                          </a:ln>
                          <a:solidFill>
                            <a:srgbClr val="EE5500"/>
                          </a:solidFill>
                          <a:effectLst/>
                          <a:uLnTx/>
                          <a:uFillTx/>
                          <a:latin typeface="微軟正黑體" panose="020B0604030504040204" pitchFamily="34" charset="-120"/>
                          <a:ea typeface="微軟正黑體" panose="020B0604030504040204" pitchFamily="34" charset="-120"/>
                          <a:cs typeface="Arial Unicode MS" pitchFamily="34" charset="-120"/>
                        </a:rPr>
                        <a:t>第七等</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D1B7"/>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30%</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0009"/>
                  </a:ext>
                </a:extLst>
              </a:tr>
              <a:tr h="220980">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4</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5</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無</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2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25%</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3486313911"/>
                  </a:ext>
                </a:extLst>
              </a:tr>
              <a:tr h="220980">
                <a:tc rowSpan="5">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5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全國高級中等學校</a:t>
                      </a:r>
                      <a:r>
                        <a:rPr kumimoji="1" lang="zh-TW" altLang="en-US" sz="15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技藝競賽</a:t>
                      </a:r>
                      <a:r>
                        <a:rPr kumimoji="1" lang="en-US" altLang="zh-TW" sz="1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Arial Unicode MS" pitchFamily="34" charset="-120"/>
                          <a:sym typeface="Arial"/>
                        </a:rPr>
                        <a:t>(</a:t>
                      </a:r>
                      <a:r>
                        <a:rPr kumimoji="1" lang="zh-TW" altLang="en-US" sz="1200" b="1" i="0" u="none" strike="noStrike" cap="none" normalizeH="0" baseline="0" dirty="0">
                          <a:ln>
                            <a:noFill/>
                          </a:ln>
                          <a:solidFill>
                            <a:srgbClr val="263BB2"/>
                          </a:solidFill>
                          <a:effectLst/>
                          <a:latin typeface="微軟正黑體" panose="020B0604030504040204" pitchFamily="34" charset="-120"/>
                          <a:ea typeface="微軟正黑體" panose="020B0604030504040204" pitchFamily="34" charset="-120"/>
                          <a:cs typeface="Arial Unicode MS" pitchFamily="34" charset="-120"/>
                          <a:sym typeface="Arial"/>
                        </a:rPr>
                        <a:t>教育部</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rPr>
                        <a:t>主辦</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rPr>
                        <a:t>)</a:t>
                      </a:r>
                      <a:endPar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sym typeface="Arial"/>
                      </a:endParaRPr>
                    </a:p>
                  </a:txBody>
                  <a:tcPr marL="68580" marR="68580" marT="34289" marB="34289"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第八</a:t>
                      </a:r>
                      <a:r>
                        <a:rPr kumimoji="1" lang="en-US" altLang="zh-TW"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十等</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D1B7"/>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30%</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10"/>
                  </a:ext>
                </a:extLst>
              </a:tr>
              <a:tr h="220980">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4~15</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無</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2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25%</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11"/>
                  </a:ext>
                </a:extLst>
              </a:tr>
              <a:tr h="220980">
                <a:tc v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16~30</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無</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2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20%</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12"/>
                  </a:ext>
                </a:extLst>
              </a:tr>
              <a:tr h="251459">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31~50</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無</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FFF2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15%</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2442012793"/>
                  </a:ext>
                </a:extLst>
              </a:tr>
              <a:tr h="220979">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600" b="1" i="0" u="none" strike="noStrike" cap="none" normalizeH="0" baseline="0" dirty="0">
                        <a:ln>
                          <a:noFill/>
                        </a:ln>
                        <a:solidFill>
                          <a:schemeClr val="tx1"/>
                        </a:solidFill>
                        <a:effectLst/>
                        <a:latin typeface="+mn-ea"/>
                        <a:ea typeface="+mn-ea"/>
                        <a:cs typeface="Arial Unicode MS" pitchFamily="34" charset="-120"/>
                        <a:sym typeface="Arial"/>
                      </a:endParaRPr>
                    </a:p>
                  </a:txBody>
                  <a:tcPr marT="45719" marB="4571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51~76</a:t>
                      </a:r>
                      <a:r>
                        <a:rPr kumimoji="1" lang="zh-TW" altLang="en-US" sz="12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defRPr/>
                      </a:pPr>
                      <a:r>
                        <a:rPr kumimoji="1" lang="zh-TW" altLang="en-US" sz="1200" b="1" i="0" u="none" strike="noStrike" cap="none" normalizeH="0" baseline="0" dirty="0">
                          <a:ln>
                            <a:noFill/>
                          </a:ln>
                          <a:solidFill>
                            <a:srgbClr val="EE5500"/>
                          </a:solidFill>
                          <a:effectLst/>
                          <a:latin typeface="微軟正黑體" panose="020B0604030504040204" pitchFamily="34" charset="-120"/>
                          <a:ea typeface="微軟正黑體" panose="020B0604030504040204" pitchFamily="34" charset="-120"/>
                          <a:cs typeface="Arial Unicode MS" pitchFamily="34" charset="-120"/>
                        </a:rPr>
                        <a:t>無</a:t>
                      </a: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FFF2EB"/>
                    </a:solidFill>
                  </a:tcPr>
                </a:tc>
                <a:tc>
                  <a:txBody>
                    <a:bodyPr/>
                    <a:lstStyle/>
                    <a:p>
                      <a:pPr marL="0" marR="0" lvl="0" indent="0" algn="ctr" defTabSz="914400" rtl="0" eaLnBrk="1" fontAlgn="base" latinLnBrk="0" hangingPunct="1">
                        <a:lnSpc>
                          <a:spcPts val="1600"/>
                        </a:lnSpc>
                        <a:spcBef>
                          <a:spcPts val="0"/>
                        </a:spcBef>
                        <a:spcAft>
                          <a:spcPct val="0"/>
                        </a:spcAft>
                        <a:buClr>
                          <a:schemeClr val="accent1"/>
                        </a:buClr>
                        <a:buSzTx/>
                        <a:buFont typeface="Wingdings" pitchFamily="2" charset="2"/>
                        <a:buNone/>
                        <a:tabLst/>
                      </a:pPr>
                      <a:r>
                        <a:rPr kumimoji="1" lang="en-US" altLang="zh-TW" sz="12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10%</a:t>
                      </a:r>
                      <a:endParaRPr kumimoji="1" lang="zh-TW" altLang="en-US" sz="12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89" marB="34289"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2186269000"/>
                  </a:ext>
                </a:extLst>
              </a:tr>
            </a:tbl>
          </a:graphicData>
        </a:graphic>
      </p:graphicFrame>
      <p:sp>
        <p:nvSpPr>
          <p:cNvPr id="6" name="矩形 5"/>
          <p:cNvSpPr/>
          <p:nvPr/>
        </p:nvSpPr>
        <p:spPr>
          <a:xfrm>
            <a:off x="305525" y="4894135"/>
            <a:ext cx="4535216" cy="261610"/>
          </a:xfrm>
          <a:prstGeom prst="rect">
            <a:avLst/>
          </a:prstGeom>
        </p:spPr>
        <p:txBody>
          <a:bodyPr wrap="none">
            <a:spAutoFit/>
          </a:bodyPr>
          <a:lstStyle/>
          <a:p>
            <a:pPr marL="257175" indent="-257175">
              <a:spcBef>
                <a:spcPts val="225"/>
              </a:spcBef>
              <a:buFont typeface="Wingdings" panose="05000000000000000000" pitchFamily="2" charset="2"/>
              <a:buChar char="p"/>
            </a:pPr>
            <a:r>
              <a:rPr lang="zh-TW" altLang="en-US" sz="1100" b="1" dirty="0">
                <a:solidFill>
                  <a:schemeClr val="tx1">
                    <a:lumMod val="75000"/>
                    <a:lumOff val="25000"/>
                  </a:schemeClr>
                </a:solidFill>
                <a:latin typeface="微軟正黑體" panose="020B0604030504040204" pitchFamily="34" charset="-120"/>
                <a:ea typeface="微軟正黑體" panose="020B0604030504040204" pitchFamily="34" charset="-120"/>
              </a:rPr>
              <a:t>國際技能競賽</a:t>
            </a:r>
            <a:r>
              <a:rPr lang="zh-TW" altLang="en-US" sz="1100" b="1" dirty="0">
                <a:solidFill>
                  <a:srgbClr val="263BB2"/>
                </a:solidFill>
                <a:latin typeface="微軟正黑體" panose="020B0604030504040204" pitchFamily="34" charset="-120"/>
                <a:ea typeface="微軟正黑體" panose="020B0604030504040204" pitchFamily="34" charset="-120"/>
              </a:rPr>
              <a:t>青少年組</a:t>
            </a:r>
            <a:r>
              <a:rPr lang="zh-TW" altLang="en-US" sz="1100" b="1" dirty="0">
                <a:solidFill>
                  <a:schemeClr val="tx1">
                    <a:lumMod val="75000"/>
                    <a:lumOff val="25000"/>
                  </a:schemeClr>
                </a:solidFill>
                <a:latin typeface="微軟正黑體" panose="020B0604030504040204" pitchFamily="34" charset="-120"/>
                <a:ea typeface="微軟正黑體" panose="020B0604030504040204" pitchFamily="34" charset="-120"/>
              </a:rPr>
              <a:t>非常態性舉辦，獲獎者不得參加技優入學。</a:t>
            </a:r>
            <a:endParaRPr lang="en-US" altLang="zh-TW" sz="11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 name="標題 1">
            <a:extLst>
              <a:ext uri="{FF2B5EF4-FFF2-40B4-BE49-F238E27FC236}">
                <a16:creationId xmlns="" xmlns:a16="http://schemas.microsoft.com/office/drawing/2014/main" id="{7E92B6A2-AA2E-4D1F-A49C-ACA726170A1D}"/>
              </a:ext>
            </a:extLst>
          </p:cNvPr>
          <p:cNvSpPr txBox="1">
            <a:spLocks/>
          </p:cNvSpPr>
          <p:nvPr/>
        </p:nvSpPr>
        <p:spPr>
          <a:xfrm>
            <a:off x="305526" y="474663"/>
            <a:ext cx="3171099" cy="303610"/>
          </a:xfrm>
          <a:prstGeom prst="rect">
            <a:avLst/>
          </a:prstGeom>
        </p:spPr>
        <p:txBody>
          <a:bodyPr>
            <a:normAutofit fontScale="675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r>
              <a:rPr lang="zh-TW" altLang="en-US" sz="2400" kern="0" dirty="0">
                <a:solidFill>
                  <a:schemeClr val="bg1"/>
                </a:solidFill>
                <a:latin typeface="微軟正黑體" panose="020B0604030504040204" pitchFamily="34" charset="-120"/>
                <a:ea typeface="微軟正黑體" panose="020B0604030504040204" pitchFamily="34" charset="-120"/>
                <a:cs typeface="Oswald"/>
                <a:sym typeface="Oswald"/>
              </a:rPr>
              <a:t>技優</a:t>
            </a:r>
            <a:r>
              <a:rPr lang="zh-TW" altLang="en-US" sz="2400" kern="0" dirty="0">
                <a:solidFill>
                  <a:schemeClr val="bg1"/>
                </a:solidFill>
                <a:latin typeface="微軟正黑體" panose="020B0604030504040204" pitchFamily="34" charset="-120"/>
                <a:ea typeface="微軟正黑體" panose="020B0604030504040204" pitchFamily="34" charset="-120"/>
              </a:rPr>
              <a:t>優待加分標準表</a:t>
            </a:r>
            <a:r>
              <a:rPr lang="en-US" altLang="zh-TW" sz="2400" kern="0" dirty="0">
                <a:solidFill>
                  <a:schemeClr val="bg1"/>
                </a:solidFill>
                <a:latin typeface="微軟正黑體" panose="020B0604030504040204" pitchFamily="34" charset="-120"/>
                <a:ea typeface="微軟正黑體" panose="020B0604030504040204" pitchFamily="34" charset="-120"/>
              </a:rPr>
              <a:t>-1</a:t>
            </a:r>
            <a:endParaRPr lang="zh-TW" altLang="en-US" sz="2250" dirty="0">
              <a:solidFill>
                <a:schemeClr val="bg1"/>
              </a:solidFill>
              <a:latin typeface="微軟正黑體" panose="020B0604030504040204" pitchFamily="34" charset="-120"/>
              <a:ea typeface="微軟正黑體" panose="020B0604030504040204" pitchFamily="34" charset="-120"/>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 xmlns:a16="http://schemas.microsoft.com/office/drawing/2014/main" id="{07BBEEA8-719E-47DD-BC62-231EA22268B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aphicFrame>
        <p:nvGraphicFramePr>
          <p:cNvPr id="7" name="Group 87"/>
          <p:cNvGraphicFramePr>
            <a:graphicFrameLocks noGrp="1"/>
          </p:cNvGraphicFramePr>
          <p:nvPr>
            <p:extLst>
              <p:ext uri="{D42A27DB-BD31-4B8C-83A1-F6EECF244321}">
                <p14:modId xmlns:p14="http://schemas.microsoft.com/office/powerpoint/2010/main" val="2060103164"/>
              </p:ext>
            </p:extLst>
          </p:nvPr>
        </p:nvGraphicFramePr>
        <p:xfrm>
          <a:off x="467544" y="515511"/>
          <a:ext cx="8424936" cy="5130894"/>
        </p:xfrm>
        <a:graphic>
          <a:graphicData uri="http://schemas.openxmlformats.org/drawingml/2006/table">
            <a:tbl>
              <a:tblPr/>
              <a:tblGrid>
                <a:gridCol w="5022558">
                  <a:extLst>
                    <a:ext uri="{9D8B030D-6E8A-4147-A177-3AD203B41FA5}">
                      <a16:colId xmlns="" xmlns:a16="http://schemas.microsoft.com/office/drawing/2014/main" val="20000"/>
                    </a:ext>
                  </a:extLst>
                </a:gridCol>
                <a:gridCol w="1672698">
                  <a:extLst>
                    <a:ext uri="{9D8B030D-6E8A-4147-A177-3AD203B41FA5}">
                      <a16:colId xmlns="" xmlns:a16="http://schemas.microsoft.com/office/drawing/2014/main" val="20001"/>
                    </a:ext>
                  </a:extLst>
                </a:gridCol>
                <a:gridCol w="1729680">
                  <a:extLst>
                    <a:ext uri="{9D8B030D-6E8A-4147-A177-3AD203B41FA5}">
                      <a16:colId xmlns="" xmlns:a16="http://schemas.microsoft.com/office/drawing/2014/main" val="20002"/>
                    </a:ext>
                  </a:extLst>
                </a:gridCol>
              </a:tblGrid>
              <a:tr h="27819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a:t>
                      </a:r>
                      <a:r>
                        <a:rPr kumimoji="1" lang="en-US" altLang="zh-TW"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a:t>
                      </a:r>
                    </a:p>
                  </a:txBody>
                  <a:tcPr marL="68580" marR="68580" marT="34247" marB="34247"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競賽名次</a:t>
                      </a:r>
                      <a:r>
                        <a:rPr kumimoji="1" lang="en-US" altLang="zh-TW"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證照等級</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Arial Unicode MS" pitchFamily="34" charset="-120"/>
                        </a:rPr>
                        <a:t>甄審 優待加分比率</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 xmlns:a16="http://schemas.microsoft.com/office/drawing/2014/main" val="10000"/>
                  </a:ext>
                </a:extLst>
              </a:tr>
              <a:tr h="267994">
                <a:tc rowSpan="3">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國立臺灣科學教育館</a:t>
                      </a: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全國中小學</a:t>
                      </a: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科學展覽會、</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臺灣國際科學展覽會</a:t>
                      </a:r>
                    </a:p>
                  </a:txBody>
                  <a:tcPr marL="68580" marR="68580" marT="34290" marB="34290"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4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4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a:t>
                      </a:r>
                      <a:r>
                        <a:rPr kumimoji="1" lang="zh-TW" altLang="en-US" sz="14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4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25%</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61205405"/>
                  </a:ext>
                </a:extLst>
              </a:tr>
              <a:tr h="265206">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defRPr/>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2~3</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20%</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3528168711"/>
                  </a:ext>
                </a:extLst>
              </a:tr>
              <a:tr h="169633">
                <a:tc vMerge="1">
                  <a:txBody>
                    <a:bodyPr/>
                    <a:lstStyle/>
                    <a:p>
                      <a:endParaRPr lang="zh-TW" alt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2"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佳作</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ts val="1800"/>
                        </a:lnSpc>
                        <a:spcBef>
                          <a:spcPts val="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15%</a:t>
                      </a:r>
                    </a:p>
                  </a:txBody>
                  <a:tcPr marL="68580" marR="68580" marT="34290" marB="34290"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411467243"/>
                  </a:ext>
                </a:extLst>
              </a:tr>
              <a:tr h="581963">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中央各級機關或直轄市政府主辦</a:t>
                      </a:r>
                      <a:r>
                        <a:rPr kumimoji="1" lang="en-US" altLang="zh-TW"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全國技術型高級中等學校學生團隊技術創造力培訓與競賽</a:t>
                      </a:r>
                      <a:endParaRPr kumimoji="1" lang="en-US" altLang="zh-TW"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全國高中職智慧鐵人創意競賽決暨際邀請賽</a:t>
                      </a:r>
                      <a:endParaRPr kumimoji="1" lang="en-US" altLang="zh-TW"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電腦鼠暨智慧輪形機器人國內及國際競賽</a:t>
                      </a:r>
                      <a:endParaRPr kumimoji="1" lang="en-US" altLang="zh-TW"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全國學生美術比賽</a:t>
                      </a:r>
                      <a:endParaRPr kumimoji="1" lang="en-US" altLang="zh-TW"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defRPr/>
                      </a:pP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全國學生音樂</a:t>
                      </a:r>
                      <a:r>
                        <a:rPr kumimoji="1" lang="en-US" altLang="zh-TW"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舞蹈比賽個人賽決賽</a:t>
                      </a:r>
                      <a:endParaRPr kumimoji="1" lang="en-US" altLang="zh-TW"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全國技能競賽分區</a:t>
                      </a: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北中南</a:t>
                      </a: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技能競賽</a:t>
                      </a:r>
                      <a:endPar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271463"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全國高級中等學校專業群科</a:t>
                      </a: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專題實作及創意競賽</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決賽</a:t>
                      </a:r>
                      <a:endPar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47" marB="34247"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第</a:t>
                      </a: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1~3</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名</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20%</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1"/>
                  </a:ext>
                </a:extLst>
              </a:tr>
              <a:tr h="1260824">
                <a:tc vMerge="1">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2400" b="0" i="0" u="none" strike="noStrike" cap="none" normalizeH="0" baseline="0" dirty="0">
                        <a:ln>
                          <a:noFill/>
                        </a:ln>
                        <a:solidFill>
                          <a:schemeClr val="tx1"/>
                        </a:solidFill>
                        <a:effectLst/>
                        <a:latin typeface="Arial Unicode MS" pitchFamily="34" charset="-120"/>
                        <a:ea typeface="Arial Unicode MS" pitchFamily="34" charset="-120"/>
                        <a:cs typeface="Arial Unicode MS" pitchFamily="34"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其餘得獎者*</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15%</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2"/>
                  </a:ext>
                </a:extLst>
              </a:tr>
              <a:tr h="275860">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勞動部</a:t>
                      </a: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技能檢定</a:t>
                      </a: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技術士證</a:t>
                      </a:r>
                    </a:p>
                  </a:txBody>
                  <a:tcPr marL="68580" marR="68580" marT="34247" marB="34247"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甲級技術士證</a:t>
                      </a:r>
                    </a:p>
                  </a:txBody>
                  <a:tcPr marL="68580" marR="68580" marT="34247" marB="34247"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25%</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10003"/>
                  </a:ext>
                </a:extLst>
              </a:tr>
              <a:tr h="2544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乙級</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技術士證</a:t>
                      </a:r>
                    </a:p>
                  </a:txBody>
                  <a:tcPr marL="68580" marR="68580" marT="34247" marB="34247"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8%</a:t>
                      </a: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4%</a:t>
                      </a:r>
                    </a:p>
                  </a:txBody>
                  <a:tcPr marL="68580" marR="68580" marT="34247" marB="34247"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4"/>
                  </a:ext>
                </a:extLst>
              </a:tr>
              <a:tr h="70826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考選部</a:t>
                      </a:r>
                      <a:r>
                        <a:rPr kumimoji="1" lang="zh-TW" altLang="en-US" sz="1300" b="1" i="0" u="none" strike="noStrike" kern="1200"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主辦</a:t>
                      </a: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專門職業及技術人員</a:t>
                      </a: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普通</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考試及格證書</a:t>
                      </a:r>
                    </a:p>
                  </a:txBody>
                  <a:tcPr marL="68580" marR="68580" marT="34247" marB="34247"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普考</a:t>
                      </a: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證書</a:t>
                      </a:r>
                      <a:endPar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E6E0EC"/>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15%</a:t>
                      </a:r>
                      <a:r>
                        <a:rPr kumimoji="1" lang="zh-TW" altLang="en-US"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a:t>
                      </a:r>
                      <a:r>
                        <a:rPr kumimoji="1" lang="en-US" altLang="zh-TW" sz="1300" b="1" i="0" u="none" strike="noStrike" cap="none" normalizeH="0" baseline="0" dirty="0">
                          <a:ln>
                            <a:noFill/>
                          </a:ln>
                          <a:solidFill>
                            <a:srgbClr val="FF7021"/>
                          </a:solidFill>
                          <a:effectLst/>
                          <a:latin typeface="微軟正黑體" panose="020B0604030504040204" pitchFamily="34" charset="-120"/>
                          <a:ea typeface="微軟正黑體" panose="020B0604030504040204" pitchFamily="34" charset="-120"/>
                          <a:cs typeface="Arial Unicode MS" pitchFamily="34" charset="-120"/>
                        </a:rPr>
                        <a:t>8%</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906491533"/>
                  </a:ext>
                </a:extLst>
              </a:tr>
              <a:tr h="708266">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其他參加國際性特殊技藝技能競賽</a:t>
                      </a:r>
                    </a:p>
                  </a:txBody>
                  <a:tcPr marL="68580" marR="68580" marT="34247" marB="34247" anchor="ctr" horzOverflow="overflow">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獲優勝名次</a:t>
                      </a:r>
                      <a:endPar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1" lang="zh-TW" altLang="en-US"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endParaRPr>
                    </a:p>
                  </a:txBody>
                  <a:tcPr marL="68580" marR="68580" marT="34247" marB="34247"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6DCF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1" lang="en-US" altLang="zh-TW" sz="1300" b="1" i="0" u="none" strike="noStrike" cap="none" normalizeH="0" baseline="0" dirty="0">
                          <a:ln>
                            <a:noFill/>
                          </a:ln>
                          <a:solidFill>
                            <a:schemeClr val="tx1">
                              <a:lumMod val="75000"/>
                              <a:lumOff val="25000"/>
                            </a:schemeClr>
                          </a:solidFill>
                          <a:effectLst/>
                          <a:latin typeface="微軟正黑體" panose="020B0604030504040204" pitchFamily="34" charset="-120"/>
                          <a:ea typeface="微軟正黑體" panose="020B0604030504040204" pitchFamily="34" charset="-120"/>
                          <a:cs typeface="Arial Unicode MS" pitchFamily="34" charset="-120"/>
                        </a:rPr>
                        <a:t>15~50%</a:t>
                      </a:r>
                    </a:p>
                  </a:txBody>
                  <a:tcPr marL="68580" marR="68580" marT="34247" marB="34247"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rgbClr val="CAAFEF"/>
                    </a:solidFill>
                  </a:tcPr>
                </a:tc>
                <a:extLst>
                  <a:ext uri="{0D108BD9-81ED-4DB2-BD59-A6C34878D82A}">
                    <a16:rowId xmlns="" xmlns:a16="http://schemas.microsoft.com/office/drawing/2014/main" val="3505536382"/>
                  </a:ext>
                </a:extLst>
              </a:tr>
            </a:tbl>
          </a:graphicData>
        </a:graphic>
      </p:graphicFrame>
      <p:sp>
        <p:nvSpPr>
          <p:cNvPr id="6" name="標題 1">
            <a:extLst>
              <a:ext uri="{FF2B5EF4-FFF2-40B4-BE49-F238E27FC236}">
                <a16:creationId xmlns="" xmlns:a16="http://schemas.microsoft.com/office/drawing/2014/main" id="{A6CC387B-56CF-47BB-92F6-2ED970D0037E}"/>
              </a:ext>
            </a:extLst>
          </p:cNvPr>
          <p:cNvSpPr txBox="1">
            <a:spLocks/>
          </p:cNvSpPr>
          <p:nvPr/>
        </p:nvSpPr>
        <p:spPr>
          <a:xfrm>
            <a:off x="361443" y="215823"/>
            <a:ext cx="3171099" cy="303610"/>
          </a:xfrm>
          <a:prstGeom prst="rect">
            <a:avLst/>
          </a:prstGeom>
        </p:spPr>
        <p:txBody>
          <a:bodyPr>
            <a:normAutofit fontScale="67500" lnSpcReduction="20000"/>
          </a:bodyPr>
          <a:lst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a:lstStyle>
          <a:p>
            <a:r>
              <a:rPr lang="zh-TW" altLang="en-US" sz="2400" kern="0" dirty="0">
                <a:solidFill>
                  <a:schemeClr val="bg1"/>
                </a:solidFill>
                <a:latin typeface="微軟正黑體" panose="020B0604030504040204" pitchFamily="34" charset="-120"/>
                <a:ea typeface="微軟正黑體" panose="020B0604030504040204" pitchFamily="34" charset="-120"/>
                <a:cs typeface="Oswald"/>
                <a:sym typeface="Oswald"/>
              </a:rPr>
              <a:t>技優</a:t>
            </a:r>
            <a:r>
              <a:rPr lang="zh-TW" altLang="en-US" sz="2400" kern="0" dirty="0">
                <a:solidFill>
                  <a:schemeClr val="bg1"/>
                </a:solidFill>
                <a:latin typeface="微軟正黑體" panose="020B0604030504040204" pitchFamily="34" charset="-120"/>
                <a:ea typeface="微軟正黑體" panose="020B0604030504040204" pitchFamily="34" charset="-120"/>
              </a:rPr>
              <a:t>優待加分標準表</a:t>
            </a:r>
            <a:r>
              <a:rPr lang="en-US" altLang="zh-TW" sz="2400" kern="0" dirty="0">
                <a:solidFill>
                  <a:schemeClr val="bg1"/>
                </a:solidFill>
                <a:latin typeface="微軟正黑體" panose="020B0604030504040204" pitchFamily="34" charset="-120"/>
                <a:ea typeface="微軟正黑體" panose="020B0604030504040204" pitchFamily="34" charset="-120"/>
              </a:rPr>
              <a:t>-2</a:t>
            </a:r>
            <a:endParaRPr lang="zh-TW" altLang="en-US" sz="2250" dirty="0">
              <a:solidFill>
                <a:schemeClr val="bg1"/>
              </a:solidFill>
              <a:latin typeface="微軟正黑體" panose="020B0604030504040204" pitchFamily="34" charset="-120"/>
              <a:ea typeface="微軟正黑體" panose="020B0604030504040204" pitchFamily="34" charset="-120"/>
              <a:cs typeface="Oswald"/>
              <a:sym typeface="Oswald"/>
            </a:endParaRPr>
          </a:p>
        </p:txBody>
      </p:sp>
      <p:grpSp>
        <p:nvGrpSpPr>
          <p:cNvPr id="4" name="群組 3">
            <a:extLst>
              <a:ext uri="{FF2B5EF4-FFF2-40B4-BE49-F238E27FC236}">
                <a16:creationId xmlns="" xmlns:a16="http://schemas.microsoft.com/office/drawing/2014/main" id="{B177D27D-A96C-4673-B88D-4AF91A1D1BD4}"/>
              </a:ext>
            </a:extLst>
          </p:cNvPr>
          <p:cNvGrpSpPr/>
          <p:nvPr/>
        </p:nvGrpSpPr>
        <p:grpSpPr>
          <a:xfrm>
            <a:off x="5668659" y="4388211"/>
            <a:ext cx="1298308" cy="400110"/>
            <a:chOff x="4003737" y="5823166"/>
            <a:chExt cx="1298308" cy="400110"/>
          </a:xfrm>
        </p:grpSpPr>
        <p:sp>
          <p:nvSpPr>
            <p:cNvPr id="3" name="矩形: 圓角 2">
              <a:extLst>
                <a:ext uri="{FF2B5EF4-FFF2-40B4-BE49-F238E27FC236}">
                  <a16:creationId xmlns="" xmlns:a16="http://schemas.microsoft.com/office/drawing/2014/main" id="{1227DCAA-177B-4763-BE2E-6C231045C86C}"/>
                </a:ext>
              </a:extLst>
            </p:cNvPr>
            <p:cNvSpPr/>
            <p:nvPr/>
          </p:nvSpPr>
          <p:spPr>
            <a:xfrm>
              <a:off x="4003737" y="5853945"/>
              <a:ext cx="1298308" cy="338553"/>
            </a:xfrm>
            <a:prstGeom prst="roundRect">
              <a:avLst>
                <a:gd name="adj" fmla="val 50000"/>
              </a:avLst>
            </a:prstGeom>
            <a:solidFill>
              <a:srgbClr val="FF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036919" y="5823166"/>
              <a:ext cx="1246689" cy="400110"/>
            </a:xfrm>
            <a:prstGeom prst="rect">
              <a:avLst/>
            </a:prstGeom>
          </p:spPr>
          <p:txBody>
            <a:bodyPr wrap="square">
              <a:spAutoFit/>
            </a:bodyPr>
            <a:lstStyle/>
            <a:p>
              <a:pPr lvl="0" algn="ctr"/>
              <a:r>
                <a:rPr lang="zh-TW" altLang="en-US" sz="1000" b="1" dirty="0">
                  <a:solidFill>
                    <a:schemeClr val="bg1"/>
                  </a:solidFill>
                  <a:latin typeface="微軟正黑體" panose="020B0604030504040204" pitchFamily="34" charset="-120"/>
                  <a:ea typeface="微軟正黑體" panose="020B0604030504040204" pitchFamily="34" charset="-120"/>
                  <a:cs typeface="Arial Unicode MS" pitchFamily="34" charset="-120"/>
                </a:rPr>
                <a:t>*經招生委員會</a:t>
              </a:r>
              <a:r>
                <a:rPr lang="en-US" altLang="zh-TW" sz="1000" b="1" dirty="0">
                  <a:solidFill>
                    <a:schemeClr val="bg1"/>
                  </a:solidFill>
                  <a:latin typeface="微軟正黑體" panose="020B0604030504040204" pitchFamily="34" charset="-120"/>
                  <a:ea typeface="微軟正黑體" panose="020B0604030504040204" pitchFamily="34" charset="-120"/>
                  <a:cs typeface="Arial Unicode MS" pitchFamily="34" charset="-120"/>
                </a:rPr>
                <a:t/>
              </a:r>
              <a:br>
                <a:rPr lang="en-US" altLang="zh-TW" sz="1000" b="1" dirty="0">
                  <a:solidFill>
                    <a:schemeClr val="bg1"/>
                  </a:solidFill>
                  <a:latin typeface="微軟正黑體" panose="020B0604030504040204" pitchFamily="34" charset="-120"/>
                  <a:ea typeface="微軟正黑體" panose="020B0604030504040204" pitchFamily="34" charset="-120"/>
                  <a:cs typeface="Arial Unicode MS" pitchFamily="34" charset="-120"/>
                </a:rPr>
              </a:br>
              <a:r>
                <a:rPr lang="zh-TW" altLang="en-US" sz="1000" b="1" dirty="0">
                  <a:solidFill>
                    <a:schemeClr val="bg1"/>
                  </a:solidFill>
                  <a:latin typeface="微軟正黑體" panose="020B0604030504040204" pitchFamily="34" charset="-120"/>
                  <a:ea typeface="微軟正黑體" panose="020B0604030504040204" pitchFamily="34" charset="-120"/>
                  <a:cs typeface="Arial Unicode MS" pitchFamily="34" charset="-120"/>
                </a:rPr>
                <a:t>審議給分。</a:t>
              </a:r>
              <a:endParaRPr lang="en-US" altLang="zh-TW" sz="1000" b="1" dirty="0">
                <a:solidFill>
                  <a:schemeClr val="bg1"/>
                </a:solidFill>
                <a:latin typeface="微軟正黑體" panose="020B0604030504040204" pitchFamily="34" charset="-120"/>
                <a:ea typeface="微軟正黑體" panose="020B0604030504040204" pitchFamily="34" charset="-120"/>
                <a:cs typeface="Arial Unicode MS" pitchFamily="34" charset="-120"/>
              </a:endParaRPr>
            </a:p>
          </p:txBody>
        </p:sp>
      </p:grpSp>
      <p:grpSp>
        <p:nvGrpSpPr>
          <p:cNvPr id="9" name="群組 8">
            <a:extLst>
              <a:ext uri="{FF2B5EF4-FFF2-40B4-BE49-F238E27FC236}">
                <a16:creationId xmlns="" xmlns:a16="http://schemas.microsoft.com/office/drawing/2014/main" id="{D38CD8EA-AE02-47F8-A03B-D833E8A6DE29}"/>
              </a:ext>
            </a:extLst>
          </p:cNvPr>
          <p:cNvGrpSpPr/>
          <p:nvPr/>
        </p:nvGrpSpPr>
        <p:grpSpPr>
          <a:xfrm>
            <a:off x="5596014" y="5130971"/>
            <a:ext cx="1458342" cy="400671"/>
            <a:chOff x="3839859" y="5437442"/>
            <a:chExt cx="1458342" cy="400671"/>
          </a:xfrm>
        </p:grpSpPr>
        <p:sp>
          <p:nvSpPr>
            <p:cNvPr id="10" name="矩形: 圓角 9">
              <a:extLst>
                <a:ext uri="{FF2B5EF4-FFF2-40B4-BE49-F238E27FC236}">
                  <a16:creationId xmlns="" xmlns:a16="http://schemas.microsoft.com/office/drawing/2014/main" id="{D4ADA2F7-E076-4776-9A0F-B7A19F02E323}"/>
                </a:ext>
              </a:extLst>
            </p:cNvPr>
            <p:cNvSpPr/>
            <p:nvPr/>
          </p:nvSpPr>
          <p:spPr>
            <a:xfrm>
              <a:off x="3839859" y="5437442"/>
              <a:ext cx="1458342" cy="400110"/>
            </a:xfrm>
            <a:prstGeom prst="roundRect">
              <a:avLst>
                <a:gd name="adj" fmla="val 50000"/>
              </a:avLst>
            </a:prstGeom>
            <a:solidFill>
              <a:srgbClr val="FF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 xmlns:a16="http://schemas.microsoft.com/office/drawing/2014/main" id="{02D506E4-080B-4CBA-9BD6-2C563EEA3932}"/>
                </a:ext>
              </a:extLst>
            </p:cNvPr>
            <p:cNvSpPr/>
            <p:nvPr/>
          </p:nvSpPr>
          <p:spPr>
            <a:xfrm>
              <a:off x="3847231" y="5438003"/>
              <a:ext cx="1450969" cy="400110"/>
            </a:xfrm>
            <a:prstGeom prst="rect">
              <a:avLst/>
            </a:prstGeom>
          </p:spPr>
          <p:txBody>
            <a:bodyPr wrap="square">
              <a:spAutoFit/>
            </a:bodyPr>
            <a:lstStyle/>
            <a:p>
              <a:pPr lvl="0" algn="ctr"/>
              <a:r>
                <a:rPr lang="zh-TW" altLang="en-US" sz="1000" b="1" dirty="0">
                  <a:solidFill>
                    <a:schemeClr val="bg1"/>
                  </a:solidFill>
                  <a:latin typeface="微軟正黑體" panose="020B0604030504040204" pitchFamily="34" charset="-120"/>
                  <a:ea typeface="微軟正黑體" panose="020B0604030504040204" pitchFamily="34" charset="-120"/>
                  <a:cs typeface="Arial Unicode MS" pitchFamily="34" charset="-120"/>
                </a:rPr>
                <a:t>*逐級選拔、常態性競賽、與本職學能相關</a:t>
              </a:r>
              <a:endParaRPr lang="en-US" altLang="zh-TW" sz="1000" b="1" dirty="0">
                <a:solidFill>
                  <a:schemeClr val="bg1"/>
                </a:solidFill>
                <a:latin typeface="微軟正黑體" panose="020B0604030504040204" pitchFamily="34" charset="-120"/>
                <a:ea typeface="微軟正黑體" panose="020B0604030504040204" pitchFamily="34" charset="-120"/>
                <a:cs typeface="Arial Unicode MS"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9518E664-DD10-4ABF-AA16-3569DC97D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41" name="圖片 40">
            <a:extLst>
              <a:ext uri="{FF2B5EF4-FFF2-40B4-BE49-F238E27FC236}">
                <a16:creationId xmlns="" xmlns:a16="http://schemas.microsoft.com/office/drawing/2014/main" id="{F6B3D0EB-FEA9-4E15-B48D-B724C327E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417" y="242687"/>
            <a:ext cx="7211583" cy="5370587"/>
          </a:xfrm>
          <a:prstGeom prst="rect">
            <a:avLst/>
          </a:prstGeom>
        </p:spPr>
      </p:pic>
      <p:pic>
        <p:nvPicPr>
          <p:cNvPr id="6" name="圖片 5">
            <a:extLst>
              <a:ext uri="{FF2B5EF4-FFF2-40B4-BE49-F238E27FC236}">
                <a16:creationId xmlns="" xmlns:a16="http://schemas.microsoft.com/office/drawing/2014/main" id="{72ACE5D9-DE76-EB0D-1081-E9688A211920}"/>
              </a:ext>
            </a:extLst>
          </p:cNvPr>
          <p:cNvPicPr>
            <a:picLocks noChangeAspect="1"/>
          </p:cNvPicPr>
          <p:nvPr/>
        </p:nvPicPr>
        <p:blipFill rotWithShape="1">
          <a:blip r:embed="rId5"/>
          <a:srcRect l="35002" t="16999" r="35827" b="22438"/>
          <a:stretch/>
        </p:blipFill>
        <p:spPr>
          <a:xfrm>
            <a:off x="3591780" y="999366"/>
            <a:ext cx="3715670" cy="4339160"/>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 xmlns:a16="http://schemas.microsoft.com/office/drawing/2014/main" id="{ED6D1E4D-9BF8-4387-B52A-E4FD8F3A47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2869" y="390518"/>
            <a:ext cx="2478658" cy="279849"/>
          </a:xfrm>
          <a:prstGeom prst="rect">
            <a:avLst/>
          </a:prstGeom>
        </p:spPr>
      </p:pic>
      <p:sp>
        <p:nvSpPr>
          <p:cNvPr id="37" name="矩形: 圓角 36">
            <a:extLst>
              <a:ext uri="{FF2B5EF4-FFF2-40B4-BE49-F238E27FC236}">
                <a16:creationId xmlns="" xmlns:a16="http://schemas.microsoft.com/office/drawing/2014/main" id="{5EA51DCA-820C-47C7-9CBB-BC74310B7FDC}"/>
              </a:ext>
            </a:extLst>
          </p:cNvPr>
          <p:cNvSpPr/>
          <p:nvPr/>
        </p:nvSpPr>
        <p:spPr>
          <a:xfrm>
            <a:off x="3591779" y="3097390"/>
            <a:ext cx="3793801" cy="2231442"/>
          </a:xfrm>
          <a:prstGeom prst="roundRect">
            <a:avLst>
              <a:gd name="adj" fmla="val 3839"/>
            </a:avLst>
          </a:prstGeom>
          <a:noFill/>
          <a:ln w="38100">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CD0DDE7C-3FB3-474A-ACCC-38DFE17A0A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4" name="群組 33">
            <a:extLst>
              <a:ext uri="{FF2B5EF4-FFF2-40B4-BE49-F238E27FC236}">
                <a16:creationId xmlns="" xmlns:a16="http://schemas.microsoft.com/office/drawing/2014/main" id="{B45F0C5C-9AA6-4FAE-88F7-1D04AEE2156E}"/>
              </a:ext>
            </a:extLst>
          </p:cNvPr>
          <p:cNvGrpSpPr/>
          <p:nvPr/>
        </p:nvGrpSpPr>
        <p:grpSpPr>
          <a:xfrm>
            <a:off x="167947" y="1046005"/>
            <a:ext cx="1551357" cy="4485860"/>
            <a:chOff x="167947" y="1046005"/>
            <a:chExt cx="1551357" cy="4485860"/>
          </a:xfrm>
        </p:grpSpPr>
        <p:pic>
          <p:nvPicPr>
            <p:cNvPr id="35" name="圖片 34">
              <a:hlinkClick r:id="" action="ppaction://noaction"/>
              <a:extLst>
                <a:ext uri="{FF2B5EF4-FFF2-40B4-BE49-F238E27FC236}">
                  <a16:creationId xmlns="" xmlns:a16="http://schemas.microsoft.com/office/drawing/2014/main" id="{C0DB80A9-5D12-4D6F-BA55-0DEEC2C19E04}"/>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0" name="圖片 39">
              <a:hlinkClick r:id="rId10" action="ppaction://hlinksldjump"/>
              <a:extLst>
                <a:ext uri="{FF2B5EF4-FFF2-40B4-BE49-F238E27FC236}">
                  <a16:creationId xmlns="" xmlns:a16="http://schemas.microsoft.com/office/drawing/2014/main" id="{ACBC5F64-CE46-4E67-B996-D7AC87499B8F}"/>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2" name="圖片 41">
              <a:hlinkClick r:id="rId13" action="ppaction://hlinksldjump"/>
              <a:extLst>
                <a:ext uri="{FF2B5EF4-FFF2-40B4-BE49-F238E27FC236}">
                  <a16:creationId xmlns="" xmlns:a16="http://schemas.microsoft.com/office/drawing/2014/main" id="{FADEA596-1D69-4A81-B54F-D8BA42FD477E}"/>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3" name="圖片 42">
              <a:hlinkClick r:id="rId16" action="ppaction://hlinksldjump"/>
              <a:extLst>
                <a:ext uri="{FF2B5EF4-FFF2-40B4-BE49-F238E27FC236}">
                  <a16:creationId xmlns="" xmlns:a16="http://schemas.microsoft.com/office/drawing/2014/main" id="{0D8A8329-C618-446D-BC97-E5ACC15683C9}"/>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4" name="圖片 43">
              <a:hlinkClick r:id="rId19" action="ppaction://hlinksldjump"/>
              <a:extLst>
                <a:ext uri="{FF2B5EF4-FFF2-40B4-BE49-F238E27FC236}">
                  <a16:creationId xmlns="" xmlns:a16="http://schemas.microsoft.com/office/drawing/2014/main" id="{8BFD31D2-C080-47C4-A992-48C07071E30E}"/>
                </a:ext>
              </a:extLst>
            </p:cNvPr>
            <p:cNvPicPr>
              <a:picLocks noChangeAspect="1"/>
            </p:cNvPicPr>
            <p:nvPr/>
          </p:nvPicPr>
          <p:blipFill>
            <a:blip r:embed="rId20" cstate="print">
              <a:grayscl/>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5" name="圖片 44">
              <a:hlinkClick r:id="rId22" action="ppaction://hlinksldjump"/>
              <a:extLst>
                <a:ext uri="{FF2B5EF4-FFF2-40B4-BE49-F238E27FC236}">
                  <a16:creationId xmlns="" xmlns:a16="http://schemas.microsoft.com/office/drawing/2014/main" id="{500BB77B-F842-4430-B812-BB9F112A0ECB}"/>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6" name="圖片 45">
              <a:hlinkClick r:id="rId25" action="ppaction://hlinksldjump"/>
              <a:extLst>
                <a:ext uri="{FF2B5EF4-FFF2-40B4-BE49-F238E27FC236}">
                  <a16:creationId xmlns="" xmlns:a16="http://schemas.microsoft.com/office/drawing/2014/main" id="{2EB3FBA7-D599-4E71-BD9D-F262B269C30E}"/>
                </a:ext>
              </a:extLst>
            </p:cNvPr>
            <p:cNvPicPr>
              <a:picLocks noChangeAspect="1"/>
            </p:cNvPicPr>
            <p:nvPr/>
          </p:nvPicPr>
          <p:blipFill>
            <a:blip r:embed="rId26" cstate="print">
              <a:extLst>
                <a:ext uri="{BEBA8EAE-BF5A-486C-A8C5-ECC9F3942E4B}">
                  <a14:imgProps xmlns:a14="http://schemas.microsoft.com/office/drawing/2010/main">
                    <a14:imgLayer r:embed="rId2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7" name="圖片 46">
              <a:hlinkClick r:id="rId28" action="ppaction://hlinksldjump"/>
              <a:extLst>
                <a:ext uri="{FF2B5EF4-FFF2-40B4-BE49-F238E27FC236}">
                  <a16:creationId xmlns="" xmlns:a16="http://schemas.microsoft.com/office/drawing/2014/main" id="{D3957B02-0CBC-4AE9-A937-8BED38E40BF8}"/>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8" name="圖片 47">
              <a:hlinkClick r:id="rId31" action="ppaction://hlinksldjump"/>
              <a:extLst>
                <a:ext uri="{FF2B5EF4-FFF2-40B4-BE49-F238E27FC236}">
                  <a16:creationId xmlns="" xmlns:a16="http://schemas.microsoft.com/office/drawing/2014/main" id="{847F0A57-A93C-486B-B639-1675810D9FD0}"/>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9" name="圖片 48">
              <a:hlinkClick r:id="rId34" action="ppaction://hlinksldjump"/>
              <a:extLst>
                <a:ext uri="{FF2B5EF4-FFF2-40B4-BE49-F238E27FC236}">
                  <a16:creationId xmlns="" xmlns:a16="http://schemas.microsoft.com/office/drawing/2014/main" id="{CC4FA89E-A161-4A37-9B14-5826FBD19A6B}"/>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0" name="圖片 49">
              <a:hlinkClick r:id="rId37" action="ppaction://hlinksldjump"/>
              <a:extLst>
                <a:ext uri="{FF2B5EF4-FFF2-40B4-BE49-F238E27FC236}">
                  <a16:creationId xmlns="" xmlns:a16="http://schemas.microsoft.com/office/drawing/2014/main" id="{776D9E60-6A66-467B-AA9C-89720485A13B}"/>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3" name="圖片 2">
            <a:hlinkClick r:id="rId40"/>
            <a:extLst>
              <a:ext uri="{FF2B5EF4-FFF2-40B4-BE49-F238E27FC236}">
                <a16:creationId xmlns="" xmlns:a16="http://schemas.microsoft.com/office/drawing/2014/main" id="{99E4B166-5379-4424-A9B6-2A45AB6D9501}"/>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556871" y="5102693"/>
            <a:ext cx="2374263" cy="345157"/>
          </a:xfrm>
          <a:prstGeom prst="rect">
            <a:avLst/>
          </a:prstGeom>
        </p:spPr>
      </p:pic>
      <p:sp>
        <p:nvSpPr>
          <p:cNvPr id="33" name="箭號: 向下 80">
            <a:extLst>
              <a:ext uri="{FF2B5EF4-FFF2-40B4-BE49-F238E27FC236}">
                <a16:creationId xmlns="" xmlns:a16="http://schemas.microsoft.com/office/drawing/2014/main" id="{1BE71792-3545-4C13-AA6F-23A621405375}"/>
              </a:ext>
            </a:extLst>
          </p:cNvPr>
          <p:cNvSpPr/>
          <p:nvPr/>
        </p:nvSpPr>
        <p:spPr>
          <a:xfrm rot="7921623">
            <a:off x="8796152" y="5304584"/>
            <a:ext cx="227183" cy="333202"/>
          </a:xfrm>
          <a:prstGeom prst="downArrow">
            <a:avLst/>
          </a:prstGeom>
          <a:solidFill>
            <a:srgbClr val="A52AA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
        <p:nvSpPr>
          <p:cNvPr id="36" name="箭號: 向下 80">
            <a:extLst>
              <a:ext uri="{FF2B5EF4-FFF2-40B4-BE49-F238E27FC236}">
                <a16:creationId xmlns="" xmlns:a16="http://schemas.microsoft.com/office/drawing/2014/main" id="{7020A6CB-B428-4BD4-A485-D97529D291DC}"/>
              </a:ext>
            </a:extLst>
          </p:cNvPr>
          <p:cNvSpPr/>
          <p:nvPr/>
        </p:nvSpPr>
        <p:spPr>
          <a:xfrm rot="7921623">
            <a:off x="5535827" y="5114352"/>
            <a:ext cx="227183" cy="333202"/>
          </a:xfrm>
          <a:prstGeom prst="downArrow">
            <a:avLst/>
          </a:prstGeom>
          <a:solidFill>
            <a:srgbClr val="A52AA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6046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ppt_x</p:attrName>
                                        </p:attrNameLst>
                                      </p:cBhvr>
                                      <p:tavLst>
                                        <p:tav tm="0">
                                          <p:val>
                                            <p:strVal val="#ppt_x"/>
                                          </p:val>
                                        </p:tav>
                                        <p:tav tm="100000">
                                          <p:val>
                                            <p:strVal val="#ppt_x"/>
                                          </p:val>
                                        </p:tav>
                                      </p:tavLst>
                                    </p:anim>
                                    <p:anim calcmode="lin" valueType="num">
                                      <p:cBhvr>
                                        <p:cTn id="17" dur="500" fill="hold"/>
                                        <p:tgtEl>
                                          <p:spTgt spid="36"/>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3"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 xmlns:a16="http://schemas.microsoft.com/office/drawing/2014/main" id="{2D6338BD-1783-48D6-AA25-7F8077FE8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5"/>
            <a:ext cx="8692534" cy="3335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 xmlns:a16="http://schemas.microsoft.com/office/drawing/2014/main" id="{6051EDB7-7154-4932-8EFE-6AE6279A7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2247" y="1326175"/>
            <a:ext cx="1173862" cy="2195365"/>
          </a:xfrm>
          <a:prstGeom prst="rect">
            <a:avLst/>
          </a:prstGeom>
        </p:spPr>
      </p:pic>
      <p:grpSp>
        <p:nvGrpSpPr>
          <p:cNvPr id="75" name="群組 74">
            <a:extLst>
              <a:ext uri="{FF2B5EF4-FFF2-40B4-BE49-F238E27FC236}">
                <a16:creationId xmlns="" xmlns:a16="http://schemas.microsoft.com/office/drawing/2014/main" id="{12D8A973-BC71-4646-94C8-0D97040E510E}"/>
              </a:ext>
            </a:extLst>
          </p:cNvPr>
          <p:cNvGrpSpPr/>
          <p:nvPr/>
        </p:nvGrpSpPr>
        <p:grpSpPr>
          <a:xfrm>
            <a:off x="5535038" y="980499"/>
            <a:ext cx="2907363" cy="1931741"/>
            <a:chOff x="5874689" y="2950622"/>
            <a:chExt cx="2934108" cy="1931741"/>
          </a:xfrm>
        </p:grpSpPr>
        <p:grpSp>
          <p:nvGrpSpPr>
            <p:cNvPr id="76" name="群組 75">
              <a:extLst>
                <a:ext uri="{FF2B5EF4-FFF2-40B4-BE49-F238E27FC236}">
                  <a16:creationId xmlns="" xmlns:a16="http://schemas.microsoft.com/office/drawing/2014/main" id="{05E2AE9E-2568-45C4-9FA3-775348A99999}"/>
                </a:ext>
              </a:extLst>
            </p:cNvPr>
            <p:cNvGrpSpPr/>
            <p:nvPr/>
          </p:nvGrpSpPr>
          <p:grpSpPr>
            <a:xfrm>
              <a:off x="5874689" y="2950622"/>
              <a:ext cx="2934108" cy="1931741"/>
              <a:chOff x="5874689" y="2950622"/>
              <a:chExt cx="2934108" cy="1931741"/>
            </a:xfrm>
          </p:grpSpPr>
          <p:sp>
            <p:nvSpPr>
              <p:cNvPr id="78" name="矩形 77">
                <a:extLst>
                  <a:ext uri="{FF2B5EF4-FFF2-40B4-BE49-F238E27FC236}">
                    <a16:creationId xmlns="" xmlns:a16="http://schemas.microsoft.com/office/drawing/2014/main" id="{8B846A7B-25AF-4094-82B0-C3AA3AE519D9}"/>
                  </a:ext>
                </a:extLst>
              </p:cNvPr>
              <p:cNvSpPr/>
              <p:nvPr/>
            </p:nvSpPr>
            <p:spPr>
              <a:xfrm>
                <a:off x="6391021" y="2950622"/>
                <a:ext cx="2417776" cy="1931741"/>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9" name="圖片 78">
                <a:extLst>
                  <a:ext uri="{FF2B5EF4-FFF2-40B4-BE49-F238E27FC236}">
                    <a16:creationId xmlns="" xmlns:a16="http://schemas.microsoft.com/office/drawing/2014/main" id="{BEF9AC04-8C29-4B86-8012-59F5AE33A9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04" r="12116" b="44603"/>
              <a:stretch/>
            </p:blipFill>
            <p:spPr>
              <a:xfrm>
                <a:off x="5874689" y="2950623"/>
                <a:ext cx="999629" cy="891563"/>
              </a:xfrm>
              <a:prstGeom prst="rect">
                <a:avLst/>
              </a:prstGeom>
            </p:spPr>
          </p:pic>
        </p:grpSp>
        <p:sp>
          <p:nvSpPr>
            <p:cNvPr id="77" name="직사각형 70">
              <a:extLst>
                <a:ext uri="{FF2B5EF4-FFF2-40B4-BE49-F238E27FC236}">
                  <a16:creationId xmlns="" xmlns:a16="http://schemas.microsoft.com/office/drawing/2014/main" id="{A59FD675-1889-4BB3-A85E-6568996DFE5A}"/>
                </a:ext>
              </a:extLst>
            </p:cNvPr>
            <p:cNvSpPr/>
            <p:nvPr/>
          </p:nvSpPr>
          <p:spPr>
            <a:xfrm>
              <a:off x="6660381" y="3079991"/>
              <a:ext cx="1888347" cy="1524392"/>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請注意</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積極準備</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安心考試</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遵守試場規則</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grpSp>
      <p:grpSp>
        <p:nvGrpSpPr>
          <p:cNvPr id="57" name="群組 56">
            <a:extLst>
              <a:ext uri="{FF2B5EF4-FFF2-40B4-BE49-F238E27FC236}">
                <a16:creationId xmlns="" xmlns:a16="http://schemas.microsoft.com/office/drawing/2014/main" id="{E0D4F73F-77D9-4140-A72A-45548C1357AA}"/>
              </a:ext>
            </a:extLst>
          </p:cNvPr>
          <p:cNvGrpSpPr/>
          <p:nvPr/>
        </p:nvGrpSpPr>
        <p:grpSpPr>
          <a:xfrm>
            <a:off x="478304" y="977598"/>
            <a:ext cx="3125014" cy="916671"/>
            <a:chOff x="355548" y="1556359"/>
            <a:chExt cx="3423868" cy="1004335"/>
          </a:xfrm>
        </p:grpSpPr>
        <p:sp>
          <p:nvSpPr>
            <p:cNvPr id="58" name="矩形 57">
              <a:extLst>
                <a:ext uri="{FF2B5EF4-FFF2-40B4-BE49-F238E27FC236}">
                  <a16:creationId xmlns="" xmlns:a16="http://schemas.microsoft.com/office/drawing/2014/main" id="{F534C440-5F89-4566-941B-5015A4E268F0}"/>
                </a:ext>
              </a:extLst>
            </p:cNvPr>
            <p:cNvSpPr/>
            <p:nvPr/>
          </p:nvSpPr>
          <p:spPr>
            <a:xfrm>
              <a:off x="898169" y="1556359"/>
              <a:ext cx="2881247"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직사각형 72">
              <a:extLst>
                <a:ext uri="{FF2B5EF4-FFF2-40B4-BE49-F238E27FC236}">
                  <a16:creationId xmlns="" xmlns:a16="http://schemas.microsoft.com/office/drawing/2014/main" id="{9E8FD086-4423-4E41-96C4-CADB1748EEE5}"/>
                </a:ext>
              </a:extLst>
            </p:cNvPr>
            <p:cNvSpPr/>
            <p:nvPr/>
          </p:nvSpPr>
          <p:spPr>
            <a:xfrm>
              <a:off x="1607922" y="1863166"/>
              <a:ext cx="1750077" cy="360996"/>
            </a:xfrm>
            <a:prstGeom prst="rect">
              <a:avLst/>
            </a:prstGeom>
          </p:spPr>
          <p:txBody>
            <a:bodyPr wrap="square">
              <a:spAutoFit/>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記得帶准考證</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pic>
          <p:nvPicPr>
            <p:cNvPr id="67" name="圖片 66">
              <a:extLst>
                <a:ext uri="{FF2B5EF4-FFF2-40B4-BE49-F238E27FC236}">
                  <a16:creationId xmlns="" xmlns:a16="http://schemas.microsoft.com/office/drawing/2014/main" id="{96ABCE83-E4F0-403E-BBC5-B5C320F40A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69" name="群組 68">
            <a:extLst>
              <a:ext uri="{FF2B5EF4-FFF2-40B4-BE49-F238E27FC236}">
                <a16:creationId xmlns="" xmlns:a16="http://schemas.microsoft.com/office/drawing/2014/main" id="{2ED7EF7E-B669-4879-97AE-44B6459D3B60}"/>
              </a:ext>
            </a:extLst>
          </p:cNvPr>
          <p:cNvGrpSpPr/>
          <p:nvPr/>
        </p:nvGrpSpPr>
        <p:grpSpPr>
          <a:xfrm>
            <a:off x="497447" y="2019799"/>
            <a:ext cx="3105871" cy="963785"/>
            <a:chOff x="392149" y="2858293"/>
            <a:chExt cx="3402894" cy="1055954"/>
          </a:xfrm>
        </p:grpSpPr>
        <p:sp>
          <p:nvSpPr>
            <p:cNvPr id="71" name="矩形 70">
              <a:extLst>
                <a:ext uri="{FF2B5EF4-FFF2-40B4-BE49-F238E27FC236}">
                  <a16:creationId xmlns="" xmlns:a16="http://schemas.microsoft.com/office/drawing/2014/main" id="{C5D23ED9-59F2-4E3C-9859-9E045C714530}"/>
                </a:ext>
              </a:extLst>
            </p:cNvPr>
            <p:cNvSpPr/>
            <p:nvPr/>
          </p:nvSpPr>
          <p:spPr>
            <a:xfrm>
              <a:off x="898168" y="2858293"/>
              <a:ext cx="2896875"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3" name="圖片 72">
              <a:extLst>
                <a:ext uri="{FF2B5EF4-FFF2-40B4-BE49-F238E27FC236}">
                  <a16:creationId xmlns="" xmlns:a16="http://schemas.microsoft.com/office/drawing/2014/main" id="{90AA57EB-4E40-4903-942A-3DBD652223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74" name="직사각형 71">
              <a:extLst>
                <a:ext uri="{FF2B5EF4-FFF2-40B4-BE49-F238E27FC236}">
                  <a16:creationId xmlns="" xmlns:a16="http://schemas.microsoft.com/office/drawing/2014/main" id="{D91C78E0-1B48-4A5F-95FC-426759C034F5}"/>
                </a:ext>
              </a:extLst>
            </p:cNvPr>
            <p:cNvSpPr/>
            <p:nvPr/>
          </p:nvSpPr>
          <p:spPr>
            <a:xfrm>
              <a:off x="1481364" y="2870559"/>
              <a:ext cx="2097952" cy="860869"/>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就讀科系跟報考群類可以不一樣 </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grpSp>
        <p:nvGrpSpPr>
          <p:cNvPr id="80" name="群組 79">
            <a:extLst>
              <a:ext uri="{FF2B5EF4-FFF2-40B4-BE49-F238E27FC236}">
                <a16:creationId xmlns="" xmlns:a16="http://schemas.microsoft.com/office/drawing/2014/main" id="{D04FF8B6-7384-48C8-B84E-2AEB9AC18D06}"/>
              </a:ext>
            </a:extLst>
          </p:cNvPr>
          <p:cNvGrpSpPr/>
          <p:nvPr/>
        </p:nvGrpSpPr>
        <p:grpSpPr>
          <a:xfrm>
            <a:off x="489676" y="3057579"/>
            <a:ext cx="3113642" cy="914984"/>
            <a:chOff x="5947455" y="1555159"/>
            <a:chExt cx="3411408" cy="1002486"/>
          </a:xfrm>
        </p:grpSpPr>
        <p:grpSp>
          <p:nvGrpSpPr>
            <p:cNvPr id="81" name="群組 80">
              <a:extLst>
                <a:ext uri="{FF2B5EF4-FFF2-40B4-BE49-F238E27FC236}">
                  <a16:creationId xmlns="" xmlns:a16="http://schemas.microsoft.com/office/drawing/2014/main" id="{74F069D0-29EB-4EE9-A402-B4E1747CB202}"/>
                </a:ext>
              </a:extLst>
            </p:cNvPr>
            <p:cNvGrpSpPr/>
            <p:nvPr/>
          </p:nvGrpSpPr>
          <p:grpSpPr>
            <a:xfrm>
              <a:off x="5947455" y="1555159"/>
              <a:ext cx="3411408" cy="1002486"/>
              <a:chOff x="5889883" y="1539895"/>
              <a:chExt cx="3411408" cy="1002486"/>
            </a:xfrm>
          </p:grpSpPr>
          <p:sp>
            <p:nvSpPr>
              <p:cNvPr id="83" name="矩形 82">
                <a:extLst>
                  <a:ext uri="{FF2B5EF4-FFF2-40B4-BE49-F238E27FC236}">
                    <a16:creationId xmlns="" xmlns:a16="http://schemas.microsoft.com/office/drawing/2014/main" id="{BD45ADA3-67DB-43A2-8D11-EA50E8331992}"/>
                  </a:ext>
                </a:extLst>
              </p:cNvPr>
              <p:cNvSpPr/>
              <p:nvPr/>
            </p:nvSpPr>
            <p:spPr>
              <a:xfrm>
                <a:off x="6394984" y="1539895"/>
                <a:ext cx="2906307"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4" name="圖片 83">
                <a:extLst>
                  <a:ext uri="{FF2B5EF4-FFF2-40B4-BE49-F238E27FC236}">
                    <a16:creationId xmlns="" xmlns:a16="http://schemas.microsoft.com/office/drawing/2014/main" id="{6678C9A6-D218-4C1A-9B7B-72E49DD0DA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82" name="직사각형 69">
              <a:extLst>
                <a:ext uri="{FF2B5EF4-FFF2-40B4-BE49-F238E27FC236}">
                  <a16:creationId xmlns="" xmlns:a16="http://schemas.microsoft.com/office/drawing/2014/main" id="{94140C49-AF12-40C0-BFBF-D73BF2E2F713}"/>
                </a:ext>
              </a:extLst>
            </p:cNvPr>
            <p:cNvSpPr/>
            <p:nvPr/>
          </p:nvSpPr>
          <p:spPr>
            <a:xfrm>
              <a:off x="7045184" y="1840091"/>
              <a:ext cx="2202793" cy="395519"/>
            </a:xfrm>
            <a:prstGeom prst="rect">
              <a:avLst/>
            </a:prstGeom>
          </p:spPr>
          <p:txBody>
            <a:bodyPr wrap="square">
              <a:spAutoFit/>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部分科系可跨考喔 </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sp>
        <p:nvSpPr>
          <p:cNvPr id="4" name="矩形 3">
            <a:extLst>
              <a:ext uri="{FF2B5EF4-FFF2-40B4-BE49-F238E27FC236}">
                <a16:creationId xmlns="" xmlns:a16="http://schemas.microsoft.com/office/drawing/2014/main" id="{F4DD9198-2FE0-4BA8-A489-73C5914D4406}"/>
              </a:ext>
            </a:extLst>
          </p:cNvPr>
          <p:cNvSpPr/>
          <p:nvPr/>
        </p:nvSpPr>
        <p:spPr>
          <a:xfrm>
            <a:off x="497448" y="4352278"/>
            <a:ext cx="5771436" cy="797526"/>
          </a:xfrm>
          <a:prstGeom prst="rect">
            <a:avLst/>
          </a:prstGeom>
        </p:spPr>
        <p:txBody>
          <a:bodyPr wrap="square">
            <a:spAutoFit/>
          </a:bodyPr>
          <a:lstStyle/>
          <a:p>
            <a:pPr>
              <a:lnSpc>
                <a:spcPct val="120000"/>
              </a:lnSpc>
              <a:spcBef>
                <a:spcPts val="1200"/>
              </a:spcBef>
            </a:pPr>
            <a:r>
              <a:rPr lang="zh-TW" altLang="en-US" sz="2000" b="1" dirty="0">
                <a:solidFill>
                  <a:srgbClr val="4DC48F"/>
                </a:solidFill>
                <a:latin typeface="微軟正黑體" panose="020B0604030504040204" pitchFamily="34" charset="-120"/>
                <a:ea typeface="微軟正黑體" panose="020B0604030504040204" pitchFamily="34" charset="-120"/>
              </a:rPr>
              <a:t>2 科目( 含 )以上得 0 分之考生( 缺考亦以 0 分計 )，</a:t>
            </a:r>
            <a:r>
              <a:rPr lang="en-US" altLang="zh-TW" sz="2000" b="1" dirty="0">
                <a:solidFill>
                  <a:srgbClr val="4DC48F"/>
                </a:solidFill>
                <a:latin typeface="微軟正黑體" panose="020B0604030504040204" pitchFamily="34" charset="-120"/>
                <a:ea typeface="微軟正黑體" panose="020B0604030504040204" pitchFamily="34" charset="-120"/>
              </a:rPr>
              <a:t/>
            </a:r>
            <a:br>
              <a:rPr lang="en-US" altLang="zh-TW" sz="2000" b="1" dirty="0">
                <a:solidFill>
                  <a:srgbClr val="4DC48F"/>
                </a:solidFill>
                <a:latin typeface="微軟正黑體" panose="020B0604030504040204" pitchFamily="34" charset="-120"/>
                <a:ea typeface="微軟正黑體" panose="020B0604030504040204" pitchFamily="34" charset="-120"/>
              </a:rPr>
            </a:br>
            <a:r>
              <a:rPr lang="zh-TW" altLang="en-US" sz="2000" b="1" dirty="0">
                <a:solidFill>
                  <a:srgbClr val="4DC48F"/>
                </a:solidFill>
                <a:latin typeface="微軟正黑體" panose="020B0604030504040204" pitchFamily="34" charset="-120"/>
                <a:ea typeface="微軟正黑體" panose="020B0604030504040204" pitchFamily="34" charset="-120"/>
              </a:rPr>
              <a:t>不得參加甄選入學</a:t>
            </a:r>
            <a:r>
              <a:rPr lang="en-US" altLang="zh-TW" sz="2000" b="1" dirty="0">
                <a:solidFill>
                  <a:srgbClr val="4DC48F"/>
                </a:solidFill>
                <a:latin typeface="微軟正黑體" panose="020B0604030504040204" pitchFamily="34" charset="-120"/>
                <a:ea typeface="微軟正黑體" panose="020B0604030504040204" pitchFamily="34" charset="-120"/>
              </a:rPr>
              <a:t>&amp;</a:t>
            </a:r>
            <a:r>
              <a:rPr lang="zh-TW" altLang="en-US" sz="2000" b="1" dirty="0">
                <a:solidFill>
                  <a:srgbClr val="4DC48F"/>
                </a:solidFill>
                <a:latin typeface="微軟正黑體" panose="020B0604030504040204" pitchFamily="34" charset="-120"/>
                <a:ea typeface="微軟正黑體" panose="020B0604030504040204" pitchFamily="34" charset="-120"/>
              </a:rPr>
              <a:t>聯合登記分發 </a:t>
            </a:r>
            <a:r>
              <a:rPr lang="en-US" altLang="zh-TW" sz="2000" b="1" dirty="0">
                <a:solidFill>
                  <a:srgbClr val="4DC48F"/>
                </a:solidFill>
                <a:latin typeface="微軟正黑體" panose="020B0604030504040204" pitchFamily="34" charset="-120"/>
                <a:ea typeface="微軟正黑體" panose="020B0604030504040204" pitchFamily="34" charset="-120"/>
              </a:rPr>
              <a:t>!</a:t>
            </a:r>
            <a:endParaRPr lang="zh-TW" altLang="en-US" sz="2000" b="1" dirty="0">
              <a:solidFill>
                <a:srgbClr val="4DC48F"/>
              </a:solidFill>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 xmlns:a16="http://schemas.microsoft.com/office/drawing/2014/main" id="{118AD192-EAD3-49CD-90C5-04B8CB1DAD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353"/>
          <a:stretch/>
        </p:blipFill>
        <p:spPr>
          <a:xfrm>
            <a:off x="6268884" y="3111657"/>
            <a:ext cx="2392202" cy="2604930"/>
          </a:xfrm>
          <a:prstGeom prst="rect">
            <a:avLst/>
          </a:prstGeom>
        </p:spPr>
      </p:pic>
    </p:spTree>
    <p:extLst>
      <p:ext uri="{BB962C8B-B14F-4D97-AF65-F5344CB8AC3E}">
        <p14:creationId xmlns:p14="http://schemas.microsoft.com/office/powerpoint/2010/main" val="32207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500"/>
                                        <p:tgtEl>
                                          <p:spTgt spid="5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left)">
                                      <p:cBhvr>
                                        <p:cTn id="21" dur="500"/>
                                        <p:tgtEl>
                                          <p:spTgt spid="69"/>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wipe(left)">
                                      <p:cBhvr>
                                        <p:cTn id="25" dur="500"/>
                                        <p:tgtEl>
                                          <p:spTgt spid="80"/>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left)">
                                      <p:cBhvr>
                                        <p:cTn id="29" dur="500"/>
                                        <p:tgtEl>
                                          <p:spTgt spid="7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圖片 78">
            <a:extLst>
              <a:ext uri="{FF2B5EF4-FFF2-40B4-BE49-F238E27FC236}">
                <a16:creationId xmlns="" xmlns:a16="http://schemas.microsoft.com/office/drawing/2014/main" id="{FC8C4857-6B71-4DDA-A1C8-1284B7AE4E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169" name="자유형: 도형 168">
            <a:extLst>
              <a:ext uri="{FF2B5EF4-FFF2-40B4-BE49-F238E27FC236}">
                <a16:creationId xmlns="" xmlns:a16="http://schemas.microsoft.com/office/drawing/2014/main" id="{12312062-68A0-460F-B434-12991EE766C2}"/>
              </a:ext>
            </a:extLst>
          </p:cNvPr>
          <p:cNvSpPr/>
          <p:nvPr/>
        </p:nvSpPr>
        <p:spPr>
          <a:xfrm>
            <a:off x="194551" y="451566"/>
            <a:ext cx="8754899" cy="4813457"/>
          </a:xfrm>
          <a:custGeom>
            <a:avLst/>
            <a:gdLst>
              <a:gd name="connsiteX0" fmla="*/ 11642926 w 11673198"/>
              <a:gd name="connsiteY0" fmla="*/ 6366223 h 6417942"/>
              <a:gd name="connsiteX1" fmla="*/ 11642926 w 11673198"/>
              <a:gd name="connsiteY1" fmla="*/ 6369501 h 6417942"/>
              <a:gd name="connsiteX2" fmla="*/ 11646883 w 11673198"/>
              <a:gd name="connsiteY2" fmla="*/ 6367862 h 6417942"/>
              <a:gd name="connsiteX3" fmla="*/ 11642926 w 11673198"/>
              <a:gd name="connsiteY3" fmla="*/ 6313596 h 6417942"/>
              <a:gd name="connsiteX4" fmla="*/ 11642926 w 11673198"/>
              <a:gd name="connsiteY4" fmla="*/ 6316874 h 6417942"/>
              <a:gd name="connsiteX5" fmla="*/ 11646883 w 11673198"/>
              <a:gd name="connsiteY5" fmla="*/ 6315235 h 6417942"/>
              <a:gd name="connsiteX6" fmla="*/ 11642926 w 11673198"/>
              <a:gd name="connsiteY6" fmla="*/ 6260969 h 6417942"/>
              <a:gd name="connsiteX7" fmla="*/ 11642926 w 11673198"/>
              <a:gd name="connsiteY7" fmla="*/ 6264247 h 6417942"/>
              <a:gd name="connsiteX8" fmla="*/ 11646883 w 11673198"/>
              <a:gd name="connsiteY8" fmla="*/ 6262608 h 6417942"/>
              <a:gd name="connsiteX9" fmla="*/ 11642926 w 11673198"/>
              <a:gd name="connsiteY9" fmla="*/ 6208342 h 6417942"/>
              <a:gd name="connsiteX10" fmla="*/ 11642926 w 11673198"/>
              <a:gd name="connsiteY10" fmla="*/ 6211620 h 6417942"/>
              <a:gd name="connsiteX11" fmla="*/ 11646883 w 11673198"/>
              <a:gd name="connsiteY11" fmla="*/ 6209981 h 6417942"/>
              <a:gd name="connsiteX12" fmla="*/ 11642926 w 11673198"/>
              <a:gd name="connsiteY12" fmla="*/ 6155715 h 6417942"/>
              <a:gd name="connsiteX13" fmla="*/ 11642926 w 11673198"/>
              <a:gd name="connsiteY13" fmla="*/ 6158993 h 6417942"/>
              <a:gd name="connsiteX14" fmla="*/ 11646883 w 11673198"/>
              <a:gd name="connsiteY14" fmla="*/ 6157354 h 6417942"/>
              <a:gd name="connsiteX15" fmla="*/ 11642926 w 11673198"/>
              <a:gd name="connsiteY15" fmla="*/ 6103088 h 6417942"/>
              <a:gd name="connsiteX16" fmla="*/ 11642926 w 11673198"/>
              <a:gd name="connsiteY16" fmla="*/ 6106366 h 6417942"/>
              <a:gd name="connsiteX17" fmla="*/ 11646883 w 11673198"/>
              <a:gd name="connsiteY17" fmla="*/ 6104727 h 6417942"/>
              <a:gd name="connsiteX18" fmla="*/ 11642926 w 11673198"/>
              <a:gd name="connsiteY18" fmla="*/ 6050461 h 6417942"/>
              <a:gd name="connsiteX19" fmla="*/ 11642926 w 11673198"/>
              <a:gd name="connsiteY19" fmla="*/ 6053739 h 6417942"/>
              <a:gd name="connsiteX20" fmla="*/ 11646883 w 11673198"/>
              <a:gd name="connsiteY20" fmla="*/ 6052100 h 6417942"/>
              <a:gd name="connsiteX21" fmla="*/ 11642926 w 11673198"/>
              <a:gd name="connsiteY21" fmla="*/ 5997834 h 6417942"/>
              <a:gd name="connsiteX22" fmla="*/ 11642926 w 11673198"/>
              <a:gd name="connsiteY22" fmla="*/ 6001112 h 6417942"/>
              <a:gd name="connsiteX23" fmla="*/ 11646883 w 11673198"/>
              <a:gd name="connsiteY23" fmla="*/ 5999473 h 6417942"/>
              <a:gd name="connsiteX24" fmla="*/ 11642926 w 11673198"/>
              <a:gd name="connsiteY24" fmla="*/ 5945207 h 6417942"/>
              <a:gd name="connsiteX25" fmla="*/ 11642926 w 11673198"/>
              <a:gd name="connsiteY25" fmla="*/ 5948485 h 6417942"/>
              <a:gd name="connsiteX26" fmla="*/ 11646883 w 11673198"/>
              <a:gd name="connsiteY26" fmla="*/ 5946846 h 6417942"/>
              <a:gd name="connsiteX27" fmla="*/ 11642926 w 11673198"/>
              <a:gd name="connsiteY27" fmla="*/ 5892581 h 6417942"/>
              <a:gd name="connsiteX28" fmla="*/ 11642926 w 11673198"/>
              <a:gd name="connsiteY28" fmla="*/ 5895859 h 6417942"/>
              <a:gd name="connsiteX29" fmla="*/ 11646883 w 11673198"/>
              <a:gd name="connsiteY29" fmla="*/ 5894220 h 6417942"/>
              <a:gd name="connsiteX30" fmla="*/ 11642926 w 11673198"/>
              <a:gd name="connsiteY30" fmla="*/ 5839954 h 6417942"/>
              <a:gd name="connsiteX31" fmla="*/ 11642926 w 11673198"/>
              <a:gd name="connsiteY31" fmla="*/ 5843232 h 6417942"/>
              <a:gd name="connsiteX32" fmla="*/ 11646883 w 11673198"/>
              <a:gd name="connsiteY32" fmla="*/ 5841593 h 6417942"/>
              <a:gd name="connsiteX33" fmla="*/ 11642926 w 11673198"/>
              <a:gd name="connsiteY33" fmla="*/ 5787327 h 6417942"/>
              <a:gd name="connsiteX34" fmla="*/ 11642926 w 11673198"/>
              <a:gd name="connsiteY34" fmla="*/ 5790605 h 6417942"/>
              <a:gd name="connsiteX35" fmla="*/ 11646883 w 11673198"/>
              <a:gd name="connsiteY35" fmla="*/ 5788966 h 6417942"/>
              <a:gd name="connsiteX36" fmla="*/ 11642926 w 11673198"/>
              <a:gd name="connsiteY36" fmla="*/ 5734700 h 6417942"/>
              <a:gd name="connsiteX37" fmla="*/ 11642926 w 11673198"/>
              <a:gd name="connsiteY37" fmla="*/ 5737978 h 6417942"/>
              <a:gd name="connsiteX38" fmla="*/ 11646883 w 11673198"/>
              <a:gd name="connsiteY38" fmla="*/ 5736339 h 6417942"/>
              <a:gd name="connsiteX39" fmla="*/ 11642926 w 11673198"/>
              <a:gd name="connsiteY39" fmla="*/ 5682073 h 6417942"/>
              <a:gd name="connsiteX40" fmla="*/ 11642926 w 11673198"/>
              <a:gd name="connsiteY40" fmla="*/ 5685351 h 6417942"/>
              <a:gd name="connsiteX41" fmla="*/ 11646883 w 11673198"/>
              <a:gd name="connsiteY41" fmla="*/ 5683712 h 6417942"/>
              <a:gd name="connsiteX42" fmla="*/ 11642926 w 11673198"/>
              <a:gd name="connsiteY42" fmla="*/ 5629446 h 6417942"/>
              <a:gd name="connsiteX43" fmla="*/ 11642926 w 11673198"/>
              <a:gd name="connsiteY43" fmla="*/ 5632724 h 6417942"/>
              <a:gd name="connsiteX44" fmla="*/ 11646883 w 11673198"/>
              <a:gd name="connsiteY44" fmla="*/ 5631085 h 6417942"/>
              <a:gd name="connsiteX45" fmla="*/ 11642926 w 11673198"/>
              <a:gd name="connsiteY45" fmla="*/ 5576819 h 6417942"/>
              <a:gd name="connsiteX46" fmla="*/ 11642926 w 11673198"/>
              <a:gd name="connsiteY46" fmla="*/ 5580097 h 6417942"/>
              <a:gd name="connsiteX47" fmla="*/ 11646883 w 11673198"/>
              <a:gd name="connsiteY47" fmla="*/ 5578458 h 6417942"/>
              <a:gd name="connsiteX48" fmla="*/ 11642926 w 11673198"/>
              <a:gd name="connsiteY48" fmla="*/ 5524192 h 6417942"/>
              <a:gd name="connsiteX49" fmla="*/ 11642926 w 11673198"/>
              <a:gd name="connsiteY49" fmla="*/ 5527470 h 6417942"/>
              <a:gd name="connsiteX50" fmla="*/ 11646883 w 11673198"/>
              <a:gd name="connsiteY50" fmla="*/ 5525831 h 6417942"/>
              <a:gd name="connsiteX51" fmla="*/ 11642926 w 11673198"/>
              <a:gd name="connsiteY51" fmla="*/ 5471565 h 6417942"/>
              <a:gd name="connsiteX52" fmla="*/ 11642926 w 11673198"/>
              <a:gd name="connsiteY52" fmla="*/ 5474843 h 6417942"/>
              <a:gd name="connsiteX53" fmla="*/ 11646883 w 11673198"/>
              <a:gd name="connsiteY53" fmla="*/ 5473204 h 6417942"/>
              <a:gd name="connsiteX54" fmla="*/ 11642926 w 11673198"/>
              <a:gd name="connsiteY54" fmla="*/ 5418938 h 6417942"/>
              <a:gd name="connsiteX55" fmla="*/ 11642926 w 11673198"/>
              <a:gd name="connsiteY55" fmla="*/ 5422216 h 6417942"/>
              <a:gd name="connsiteX56" fmla="*/ 11646883 w 11673198"/>
              <a:gd name="connsiteY56" fmla="*/ 5420577 h 6417942"/>
              <a:gd name="connsiteX57" fmla="*/ 11642926 w 11673198"/>
              <a:gd name="connsiteY57" fmla="*/ 5366311 h 6417942"/>
              <a:gd name="connsiteX58" fmla="*/ 11642926 w 11673198"/>
              <a:gd name="connsiteY58" fmla="*/ 5369589 h 6417942"/>
              <a:gd name="connsiteX59" fmla="*/ 11646883 w 11673198"/>
              <a:gd name="connsiteY59" fmla="*/ 5367950 h 6417942"/>
              <a:gd name="connsiteX60" fmla="*/ 11642926 w 11673198"/>
              <a:gd name="connsiteY60" fmla="*/ 5313684 h 6417942"/>
              <a:gd name="connsiteX61" fmla="*/ 11642926 w 11673198"/>
              <a:gd name="connsiteY61" fmla="*/ 5316962 h 6417942"/>
              <a:gd name="connsiteX62" fmla="*/ 11646883 w 11673198"/>
              <a:gd name="connsiteY62" fmla="*/ 5315323 h 6417942"/>
              <a:gd name="connsiteX63" fmla="*/ 11642926 w 11673198"/>
              <a:gd name="connsiteY63" fmla="*/ 5261057 h 6417942"/>
              <a:gd name="connsiteX64" fmla="*/ 11642926 w 11673198"/>
              <a:gd name="connsiteY64" fmla="*/ 5264335 h 6417942"/>
              <a:gd name="connsiteX65" fmla="*/ 11646883 w 11673198"/>
              <a:gd name="connsiteY65" fmla="*/ 5262696 h 6417942"/>
              <a:gd name="connsiteX66" fmla="*/ 11642926 w 11673198"/>
              <a:gd name="connsiteY66" fmla="*/ 5208430 h 6417942"/>
              <a:gd name="connsiteX67" fmla="*/ 11642926 w 11673198"/>
              <a:gd name="connsiteY67" fmla="*/ 5211708 h 6417942"/>
              <a:gd name="connsiteX68" fmla="*/ 11646883 w 11673198"/>
              <a:gd name="connsiteY68" fmla="*/ 5210069 h 6417942"/>
              <a:gd name="connsiteX69" fmla="*/ 11642926 w 11673198"/>
              <a:gd name="connsiteY69" fmla="*/ 5155803 h 6417942"/>
              <a:gd name="connsiteX70" fmla="*/ 11642926 w 11673198"/>
              <a:gd name="connsiteY70" fmla="*/ 5159081 h 6417942"/>
              <a:gd name="connsiteX71" fmla="*/ 11646883 w 11673198"/>
              <a:gd name="connsiteY71" fmla="*/ 5157442 h 6417942"/>
              <a:gd name="connsiteX72" fmla="*/ 11642926 w 11673198"/>
              <a:gd name="connsiteY72" fmla="*/ 5103177 h 6417942"/>
              <a:gd name="connsiteX73" fmla="*/ 11642926 w 11673198"/>
              <a:gd name="connsiteY73" fmla="*/ 5106455 h 6417942"/>
              <a:gd name="connsiteX74" fmla="*/ 11646883 w 11673198"/>
              <a:gd name="connsiteY74" fmla="*/ 5104816 h 6417942"/>
              <a:gd name="connsiteX75" fmla="*/ 11642926 w 11673198"/>
              <a:gd name="connsiteY75" fmla="*/ 5050550 h 6417942"/>
              <a:gd name="connsiteX76" fmla="*/ 11642926 w 11673198"/>
              <a:gd name="connsiteY76" fmla="*/ 5053828 h 6417942"/>
              <a:gd name="connsiteX77" fmla="*/ 11646883 w 11673198"/>
              <a:gd name="connsiteY77" fmla="*/ 5052189 h 6417942"/>
              <a:gd name="connsiteX78" fmla="*/ 11642926 w 11673198"/>
              <a:gd name="connsiteY78" fmla="*/ 4997923 h 6417942"/>
              <a:gd name="connsiteX79" fmla="*/ 11642926 w 11673198"/>
              <a:gd name="connsiteY79" fmla="*/ 5001201 h 6417942"/>
              <a:gd name="connsiteX80" fmla="*/ 11646883 w 11673198"/>
              <a:gd name="connsiteY80" fmla="*/ 4999562 h 6417942"/>
              <a:gd name="connsiteX81" fmla="*/ 11642926 w 11673198"/>
              <a:gd name="connsiteY81" fmla="*/ 4945296 h 6417942"/>
              <a:gd name="connsiteX82" fmla="*/ 11642926 w 11673198"/>
              <a:gd name="connsiteY82" fmla="*/ 4948574 h 6417942"/>
              <a:gd name="connsiteX83" fmla="*/ 11646883 w 11673198"/>
              <a:gd name="connsiteY83" fmla="*/ 4946935 h 6417942"/>
              <a:gd name="connsiteX84" fmla="*/ 11642926 w 11673198"/>
              <a:gd name="connsiteY84" fmla="*/ 4892669 h 6417942"/>
              <a:gd name="connsiteX85" fmla="*/ 11642926 w 11673198"/>
              <a:gd name="connsiteY85" fmla="*/ 4895947 h 6417942"/>
              <a:gd name="connsiteX86" fmla="*/ 11646883 w 11673198"/>
              <a:gd name="connsiteY86" fmla="*/ 4894308 h 6417942"/>
              <a:gd name="connsiteX87" fmla="*/ 11642926 w 11673198"/>
              <a:gd name="connsiteY87" fmla="*/ 4840042 h 6417942"/>
              <a:gd name="connsiteX88" fmla="*/ 11642926 w 11673198"/>
              <a:gd name="connsiteY88" fmla="*/ 4843320 h 6417942"/>
              <a:gd name="connsiteX89" fmla="*/ 11646883 w 11673198"/>
              <a:gd name="connsiteY89" fmla="*/ 4841681 h 6417942"/>
              <a:gd name="connsiteX90" fmla="*/ 11642926 w 11673198"/>
              <a:gd name="connsiteY90" fmla="*/ 4787415 h 6417942"/>
              <a:gd name="connsiteX91" fmla="*/ 11642926 w 11673198"/>
              <a:gd name="connsiteY91" fmla="*/ 4790693 h 6417942"/>
              <a:gd name="connsiteX92" fmla="*/ 11646883 w 11673198"/>
              <a:gd name="connsiteY92" fmla="*/ 4789054 h 6417942"/>
              <a:gd name="connsiteX93" fmla="*/ 11642926 w 11673198"/>
              <a:gd name="connsiteY93" fmla="*/ 4734788 h 6417942"/>
              <a:gd name="connsiteX94" fmla="*/ 11642926 w 11673198"/>
              <a:gd name="connsiteY94" fmla="*/ 4738066 h 6417942"/>
              <a:gd name="connsiteX95" fmla="*/ 11646883 w 11673198"/>
              <a:gd name="connsiteY95" fmla="*/ 4736427 h 6417942"/>
              <a:gd name="connsiteX96" fmla="*/ 11642926 w 11673198"/>
              <a:gd name="connsiteY96" fmla="*/ 4682161 h 6417942"/>
              <a:gd name="connsiteX97" fmla="*/ 11642926 w 11673198"/>
              <a:gd name="connsiteY97" fmla="*/ 4685439 h 6417942"/>
              <a:gd name="connsiteX98" fmla="*/ 11646883 w 11673198"/>
              <a:gd name="connsiteY98" fmla="*/ 4683800 h 6417942"/>
              <a:gd name="connsiteX99" fmla="*/ 11642926 w 11673198"/>
              <a:gd name="connsiteY99" fmla="*/ 4629534 h 6417942"/>
              <a:gd name="connsiteX100" fmla="*/ 11642926 w 11673198"/>
              <a:gd name="connsiteY100" fmla="*/ 4632812 h 6417942"/>
              <a:gd name="connsiteX101" fmla="*/ 11646883 w 11673198"/>
              <a:gd name="connsiteY101" fmla="*/ 4631173 h 6417942"/>
              <a:gd name="connsiteX102" fmla="*/ 11642926 w 11673198"/>
              <a:gd name="connsiteY102" fmla="*/ 4576907 h 6417942"/>
              <a:gd name="connsiteX103" fmla="*/ 11642926 w 11673198"/>
              <a:gd name="connsiteY103" fmla="*/ 4580185 h 6417942"/>
              <a:gd name="connsiteX104" fmla="*/ 11646883 w 11673198"/>
              <a:gd name="connsiteY104" fmla="*/ 4578546 h 6417942"/>
              <a:gd name="connsiteX105" fmla="*/ 11642926 w 11673198"/>
              <a:gd name="connsiteY105" fmla="*/ 4524280 h 6417942"/>
              <a:gd name="connsiteX106" fmla="*/ 11642926 w 11673198"/>
              <a:gd name="connsiteY106" fmla="*/ 4527558 h 6417942"/>
              <a:gd name="connsiteX107" fmla="*/ 11646883 w 11673198"/>
              <a:gd name="connsiteY107" fmla="*/ 4525919 h 6417942"/>
              <a:gd name="connsiteX108" fmla="*/ 11642926 w 11673198"/>
              <a:gd name="connsiteY108" fmla="*/ 4471653 h 6417942"/>
              <a:gd name="connsiteX109" fmla="*/ 11642926 w 11673198"/>
              <a:gd name="connsiteY109" fmla="*/ 4474931 h 6417942"/>
              <a:gd name="connsiteX110" fmla="*/ 11646883 w 11673198"/>
              <a:gd name="connsiteY110" fmla="*/ 4473292 h 6417942"/>
              <a:gd name="connsiteX111" fmla="*/ 11642926 w 11673198"/>
              <a:gd name="connsiteY111" fmla="*/ 4419026 h 6417942"/>
              <a:gd name="connsiteX112" fmla="*/ 11642926 w 11673198"/>
              <a:gd name="connsiteY112" fmla="*/ 4422304 h 6417942"/>
              <a:gd name="connsiteX113" fmla="*/ 11646883 w 11673198"/>
              <a:gd name="connsiteY113" fmla="*/ 4420665 h 6417942"/>
              <a:gd name="connsiteX114" fmla="*/ 11642926 w 11673198"/>
              <a:gd name="connsiteY114" fmla="*/ 4366399 h 6417942"/>
              <a:gd name="connsiteX115" fmla="*/ 11642926 w 11673198"/>
              <a:gd name="connsiteY115" fmla="*/ 4369677 h 6417942"/>
              <a:gd name="connsiteX116" fmla="*/ 11646883 w 11673198"/>
              <a:gd name="connsiteY116" fmla="*/ 4368038 h 6417942"/>
              <a:gd name="connsiteX117" fmla="*/ 11642926 w 11673198"/>
              <a:gd name="connsiteY117" fmla="*/ 4313772 h 6417942"/>
              <a:gd name="connsiteX118" fmla="*/ 11642926 w 11673198"/>
              <a:gd name="connsiteY118" fmla="*/ 4317050 h 6417942"/>
              <a:gd name="connsiteX119" fmla="*/ 11646883 w 11673198"/>
              <a:gd name="connsiteY119" fmla="*/ 4315411 h 6417942"/>
              <a:gd name="connsiteX120" fmla="*/ 11642926 w 11673198"/>
              <a:gd name="connsiteY120" fmla="*/ 4261145 h 6417942"/>
              <a:gd name="connsiteX121" fmla="*/ 11642926 w 11673198"/>
              <a:gd name="connsiteY121" fmla="*/ 4264423 h 6417942"/>
              <a:gd name="connsiteX122" fmla="*/ 11646883 w 11673198"/>
              <a:gd name="connsiteY122" fmla="*/ 4262784 h 6417942"/>
              <a:gd name="connsiteX123" fmla="*/ 11642926 w 11673198"/>
              <a:gd name="connsiteY123" fmla="*/ 4208519 h 6417942"/>
              <a:gd name="connsiteX124" fmla="*/ 11642926 w 11673198"/>
              <a:gd name="connsiteY124" fmla="*/ 4211797 h 6417942"/>
              <a:gd name="connsiteX125" fmla="*/ 11646883 w 11673198"/>
              <a:gd name="connsiteY125" fmla="*/ 4210158 h 6417942"/>
              <a:gd name="connsiteX126" fmla="*/ 11642926 w 11673198"/>
              <a:gd name="connsiteY126" fmla="*/ 4155892 h 6417942"/>
              <a:gd name="connsiteX127" fmla="*/ 11642926 w 11673198"/>
              <a:gd name="connsiteY127" fmla="*/ 4159170 h 6417942"/>
              <a:gd name="connsiteX128" fmla="*/ 11646883 w 11673198"/>
              <a:gd name="connsiteY128" fmla="*/ 4157531 h 6417942"/>
              <a:gd name="connsiteX129" fmla="*/ 11642926 w 11673198"/>
              <a:gd name="connsiteY129" fmla="*/ 4103265 h 6417942"/>
              <a:gd name="connsiteX130" fmla="*/ 11642926 w 11673198"/>
              <a:gd name="connsiteY130" fmla="*/ 4106543 h 6417942"/>
              <a:gd name="connsiteX131" fmla="*/ 11646883 w 11673198"/>
              <a:gd name="connsiteY131" fmla="*/ 4104904 h 6417942"/>
              <a:gd name="connsiteX132" fmla="*/ 11642926 w 11673198"/>
              <a:gd name="connsiteY132" fmla="*/ 4050638 h 6417942"/>
              <a:gd name="connsiteX133" fmla="*/ 11642926 w 11673198"/>
              <a:gd name="connsiteY133" fmla="*/ 4053916 h 6417942"/>
              <a:gd name="connsiteX134" fmla="*/ 11646883 w 11673198"/>
              <a:gd name="connsiteY134" fmla="*/ 4052277 h 6417942"/>
              <a:gd name="connsiteX135" fmla="*/ 11642926 w 11673198"/>
              <a:gd name="connsiteY135" fmla="*/ 3998011 h 6417942"/>
              <a:gd name="connsiteX136" fmla="*/ 11642926 w 11673198"/>
              <a:gd name="connsiteY136" fmla="*/ 4001289 h 6417942"/>
              <a:gd name="connsiteX137" fmla="*/ 11646883 w 11673198"/>
              <a:gd name="connsiteY137" fmla="*/ 3999650 h 6417942"/>
              <a:gd name="connsiteX138" fmla="*/ 11642926 w 11673198"/>
              <a:gd name="connsiteY138" fmla="*/ 3945384 h 6417942"/>
              <a:gd name="connsiteX139" fmla="*/ 11642926 w 11673198"/>
              <a:gd name="connsiteY139" fmla="*/ 3948662 h 6417942"/>
              <a:gd name="connsiteX140" fmla="*/ 11646883 w 11673198"/>
              <a:gd name="connsiteY140" fmla="*/ 3947023 h 6417942"/>
              <a:gd name="connsiteX141" fmla="*/ 11642926 w 11673198"/>
              <a:gd name="connsiteY141" fmla="*/ 3892757 h 6417942"/>
              <a:gd name="connsiteX142" fmla="*/ 11642926 w 11673198"/>
              <a:gd name="connsiteY142" fmla="*/ 3896035 h 6417942"/>
              <a:gd name="connsiteX143" fmla="*/ 11646883 w 11673198"/>
              <a:gd name="connsiteY143" fmla="*/ 3894396 h 6417942"/>
              <a:gd name="connsiteX144" fmla="*/ 11642926 w 11673198"/>
              <a:gd name="connsiteY144" fmla="*/ 3840130 h 6417942"/>
              <a:gd name="connsiteX145" fmla="*/ 11642926 w 11673198"/>
              <a:gd name="connsiteY145" fmla="*/ 3843408 h 6417942"/>
              <a:gd name="connsiteX146" fmla="*/ 11646883 w 11673198"/>
              <a:gd name="connsiteY146" fmla="*/ 3841769 h 6417942"/>
              <a:gd name="connsiteX147" fmla="*/ 11642926 w 11673198"/>
              <a:gd name="connsiteY147" fmla="*/ 3787503 h 6417942"/>
              <a:gd name="connsiteX148" fmla="*/ 11642926 w 11673198"/>
              <a:gd name="connsiteY148" fmla="*/ 3790781 h 6417942"/>
              <a:gd name="connsiteX149" fmla="*/ 11646883 w 11673198"/>
              <a:gd name="connsiteY149" fmla="*/ 3789142 h 6417942"/>
              <a:gd name="connsiteX150" fmla="*/ 11642926 w 11673198"/>
              <a:gd name="connsiteY150" fmla="*/ 3734876 h 6417942"/>
              <a:gd name="connsiteX151" fmla="*/ 11642926 w 11673198"/>
              <a:gd name="connsiteY151" fmla="*/ 3738154 h 6417942"/>
              <a:gd name="connsiteX152" fmla="*/ 11646883 w 11673198"/>
              <a:gd name="connsiteY152" fmla="*/ 3736515 h 6417942"/>
              <a:gd name="connsiteX153" fmla="*/ 11642926 w 11673198"/>
              <a:gd name="connsiteY153" fmla="*/ 3682249 h 6417942"/>
              <a:gd name="connsiteX154" fmla="*/ 11642926 w 11673198"/>
              <a:gd name="connsiteY154" fmla="*/ 3685527 h 6417942"/>
              <a:gd name="connsiteX155" fmla="*/ 11646883 w 11673198"/>
              <a:gd name="connsiteY155" fmla="*/ 3683888 h 6417942"/>
              <a:gd name="connsiteX156" fmla="*/ 11642926 w 11673198"/>
              <a:gd name="connsiteY156" fmla="*/ 3629622 h 6417942"/>
              <a:gd name="connsiteX157" fmla="*/ 11642926 w 11673198"/>
              <a:gd name="connsiteY157" fmla="*/ 3632900 h 6417942"/>
              <a:gd name="connsiteX158" fmla="*/ 11646883 w 11673198"/>
              <a:gd name="connsiteY158" fmla="*/ 3631261 h 6417942"/>
              <a:gd name="connsiteX159" fmla="*/ 11642926 w 11673198"/>
              <a:gd name="connsiteY159" fmla="*/ 3524367 h 6417942"/>
              <a:gd name="connsiteX160" fmla="*/ 11642926 w 11673198"/>
              <a:gd name="connsiteY160" fmla="*/ 3527645 h 6417942"/>
              <a:gd name="connsiteX161" fmla="*/ 11646883 w 11673198"/>
              <a:gd name="connsiteY161" fmla="*/ 3526006 h 6417942"/>
              <a:gd name="connsiteX162" fmla="*/ 11642926 w 11673198"/>
              <a:gd name="connsiteY162" fmla="*/ 3471740 h 6417942"/>
              <a:gd name="connsiteX163" fmla="*/ 11642926 w 11673198"/>
              <a:gd name="connsiteY163" fmla="*/ 3475018 h 6417942"/>
              <a:gd name="connsiteX164" fmla="*/ 11646883 w 11673198"/>
              <a:gd name="connsiteY164" fmla="*/ 3473379 h 6417942"/>
              <a:gd name="connsiteX165" fmla="*/ 11642926 w 11673198"/>
              <a:gd name="connsiteY165" fmla="*/ 3419113 h 6417942"/>
              <a:gd name="connsiteX166" fmla="*/ 11642926 w 11673198"/>
              <a:gd name="connsiteY166" fmla="*/ 3422391 h 6417942"/>
              <a:gd name="connsiteX167" fmla="*/ 11646883 w 11673198"/>
              <a:gd name="connsiteY167" fmla="*/ 3420752 h 6417942"/>
              <a:gd name="connsiteX168" fmla="*/ 11642926 w 11673198"/>
              <a:gd name="connsiteY168" fmla="*/ 3366486 h 6417942"/>
              <a:gd name="connsiteX169" fmla="*/ 11642926 w 11673198"/>
              <a:gd name="connsiteY169" fmla="*/ 3369764 h 6417942"/>
              <a:gd name="connsiteX170" fmla="*/ 11646883 w 11673198"/>
              <a:gd name="connsiteY170" fmla="*/ 3368125 h 6417942"/>
              <a:gd name="connsiteX171" fmla="*/ 11642926 w 11673198"/>
              <a:gd name="connsiteY171" fmla="*/ 3313859 h 6417942"/>
              <a:gd name="connsiteX172" fmla="*/ 11642926 w 11673198"/>
              <a:gd name="connsiteY172" fmla="*/ 3317137 h 6417942"/>
              <a:gd name="connsiteX173" fmla="*/ 11646883 w 11673198"/>
              <a:gd name="connsiteY173" fmla="*/ 3315498 h 6417942"/>
              <a:gd name="connsiteX174" fmla="*/ 11642926 w 11673198"/>
              <a:gd name="connsiteY174" fmla="*/ 3261232 h 6417942"/>
              <a:gd name="connsiteX175" fmla="*/ 11642926 w 11673198"/>
              <a:gd name="connsiteY175" fmla="*/ 3264510 h 6417942"/>
              <a:gd name="connsiteX176" fmla="*/ 11646883 w 11673198"/>
              <a:gd name="connsiteY176" fmla="*/ 3262871 h 6417942"/>
              <a:gd name="connsiteX177" fmla="*/ 11642926 w 11673198"/>
              <a:gd name="connsiteY177" fmla="*/ 3208605 h 6417942"/>
              <a:gd name="connsiteX178" fmla="*/ 11642926 w 11673198"/>
              <a:gd name="connsiteY178" fmla="*/ 3211883 h 6417942"/>
              <a:gd name="connsiteX179" fmla="*/ 11646883 w 11673198"/>
              <a:gd name="connsiteY179" fmla="*/ 3210244 h 6417942"/>
              <a:gd name="connsiteX180" fmla="*/ 11642926 w 11673198"/>
              <a:gd name="connsiteY180" fmla="*/ 3155978 h 6417942"/>
              <a:gd name="connsiteX181" fmla="*/ 11642926 w 11673198"/>
              <a:gd name="connsiteY181" fmla="*/ 3159257 h 6417942"/>
              <a:gd name="connsiteX182" fmla="*/ 11646883 w 11673198"/>
              <a:gd name="connsiteY182" fmla="*/ 3157618 h 6417942"/>
              <a:gd name="connsiteX183" fmla="*/ 11642926 w 11673198"/>
              <a:gd name="connsiteY183" fmla="*/ 3103351 h 6417942"/>
              <a:gd name="connsiteX184" fmla="*/ 11642926 w 11673198"/>
              <a:gd name="connsiteY184" fmla="*/ 3106630 h 6417942"/>
              <a:gd name="connsiteX185" fmla="*/ 11646883 w 11673198"/>
              <a:gd name="connsiteY185" fmla="*/ 3104990 h 6417942"/>
              <a:gd name="connsiteX186" fmla="*/ 11642926 w 11673198"/>
              <a:gd name="connsiteY186" fmla="*/ 3050724 h 6417942"/>
              <a:gd name="connsiteX187" fmla="*/ 11642926 w 11673198"/>
              <a:gd name="connsiteY187" fmla="*/ 3054003 h 6417942"/>
              <a:gd name="connsiteX188" fmla="*/ 11646883 w 11673198"/>
              <a:gd name="connsiteY188" fmla="*/ 3052363 h 6417942"/>
              <a:gd name="connsiteX189" fmla="*/ 11642926 w 11673198"/>
              <a:gd name="connsiteY189" fmla="*/ 2998098 h 6417942"/>
              <a:gd name="connsiteX190" fmla="*/ 11642926 w 11673198"/>
              <a:gd name="connsiteY190" fmla="*/ 3001376 h 6417942"/>
              <a:gd name="connsiteX191" fmla="*/ 11646883 w 11673198"/>
              <a:gd name="connsiteY191" fmla="*/ 2999737 h 6417942"/>
              <a:gd name="connsiteX192" fmla="*/ 11642926 w 11673198"/>
              <a:gd name="connsiteY192" fmla="*/ 2945471 h 6417942"/>
              <a:gd name="connsiteX193" fmla="*/ 11642926 w 11673198"/>
              <a:gd name="connsiteY193" fmla="*/ 2948749 h 6417942"/>
              <a:gd name="connsiteX194" fmla="*/ 11646883 w 11673198"/>
              <a:gd name="connsiteY194" fmla="*/ 2947110 h 6417942"/>
              <a:gd name="connsiteX195" fmla="*/ 11642926 w 11673198"/>
              <a:gd name="connsiteY195" fmla="*/ 2892844 h 6417942"/>
              <a:gd name="connsiteX196" fmla="*/ 11642926 w 11673198"/>
              <a:gd name="connsiteY196" fmla="*/ 2896122 h 6417942"/>
              <a:gd name="connsiteX197" fmla="*/ 11646883 w 11673198"/>
              <a:gd name="connsiteY197" fmla="*/ 2894483 h 6417942"/>
              <a:gd name="connsiteX198" fmla="*/ 11642926 w 11673198"/>
              <a:gd name="connsiteY198" fmla="*/ 2840217 h 6417942"/>
              <a:gd name="connsiteX199" fmla="*/ 11642926 w 11673198"/>
              <a:gd name="connsiteY199" fmla="*/ 2843495 h 6417942"/>
              <a:gd name="connsiteX200" fmla="*/ 11646883 w 11673198"/>
              <a:gd name="connsiteY200" fmla="*/ 2841856 h 6417942"/>
              <a:gd name="connsiteX201" fmla="*/ 11642926 w 11673198"/>
              <a:gd name="connsiteY201" fmla="*/ 2787590 h 6417942"/>
              <a:gd name="connsiteX202" fmla="*/ 11642926 w 11673198"/>
              <a:gd name="connsiteY202" fmla="*/ 2790868 h 6417942"/>
              <a:gd name="connsiteX203" fmla="*/ 11646883 w 11673198"/>
              <a:gd name="connsiteY203" fmla="*/ 2789229 h 6417942"/>
              <a:gd name="connsiteX204" fmla="*/ 11642926 w 11673198"/>
              <a:gd name="connsiteY204" fmla="*/ 2734963 h 6417942"/>
              <a:gd name="connsiteX205" fmla="*/ 11642926 w 11673198"/>
              <a:gd name="connsiteY205" fmla="*/ 2738241 h 6417942"/>
              <a:gd name="connsiteX206" fmla="*/ 11646883 w 11673198"/>
              <a:gd name="connsiteY206" fmla="*/ 2736602 h 6417942"/>
              <a:gd name="connsiteX207" fmla="*/ 11642926 w 11673198"/>
              <a:gd name="connsiteY207" fmla="*/ 2682336 h 6417942"/>
              <a:gd name="connsiteX208" fmla="*/ 11642926 w 11673198"/>
              <a:gd name="connsiteY208" fmla="*/ 2685614 h 6417942"/>
              <a:gd name="connsiteX209" fmla="*/ 11646883 w 11673198"/>
              <a:gd name="connsiteY209" fmla="*/ 2683975 h 6417942"/>
              <a:gd name="connsiteX210" fmla="*/ 11642926 w 11673198"/>
              <a:gd name="connsiteY210" fmla="*/ 2629709 h 6417942"/>
              <a:gd name="connsiteX211" fmla="*/ 11642926 w 11673198"/>
              <a:gd name="connsiteY211" fmla="*/ 2632987 h 6417942"/>
              <a:gd name="connsiteX212" fmla="*/ 11646883 w 11673198"/>
              <a:gd name="connsiteY212" fmla="*/ 2631348 h 6417942"/>
              <a:gd name="connsiteX213" fmla="*/ 11642926 w 11673198"/>
              <a:gd name="connsiteY213" fmla="*/ 2577082 h 6417942"/>
              <a:gd name="connsiteX214" fmla="*/ 11642926 w 11673198"/>
              <a:gd name="connsiteY214" fmla="*/ 2580360 h 6417942"/>
              <a:gd name="connsiteX215" fmla="*/ 11646883 w 11673198"/>
              <a:gd name="connsiteY215" fmla="*/ 2578721 h 6417942"/>
              <a:gd name="connsiteX216" fmla="*/ 11642926 w 11673198"/>
              <a:gd name="connsiteY216" fmla="*/ 2524455 h 6417942"/>
              <a:gd name="connsiteX217" fmla="*/ 11642926 w 11673198"/>
              <a:gd name="connsiteY217" fmla="*/ 2527733 h 6417942"/>
              <a:gd name="connsiteX218" fmla="*/ 11646883 w 11673198"/>
              <a:gd name="connsiteY218" fmla="*/ 2526094 h 6417942"/>
              <a:gd name="connsiteX219" fmla="*/ 11642926 w 11673198"/>
              <a:gd name="connsiteY219" fmla="*/ 2471828 h 6417942"/>
              <a:gd name="connsiteX220" fmla="*/ 11642926 w 11673198"/>
              <a:gd name="connsiteY220" fmla="*/ 2475106 h 6417942"/>
              <a:gd name="connsiteX221" fmla="*/ 11646883 w 11673198"/>
              <a:gd name="connsiteY221" fmla="*/ 2473467 h 6417942"/>
              <a:gd name="connsiteX222" fmla="*/ 11642926 w 11673198"/>
              <a:gd name="connsiteY222" fmla="*/ 2419201 h 6417942"/>
              <a:gd name="connsiteX223" fmla="*/ 11642926 w 11673198"/>
              <a:gd name="connsiteY223" fmla="*/ 2422479 h 6417942"/>
              <a:gd name="connsiteX224" fmla="*/ 11646883 w 11673198"/>
              <a:gd name="connsiteY224" fmla="*/ 2420840 h 6417942"/>
              <a:gd name="connsiteX225" fmla="*/ 11642926 w 11673198"/>
              <a:gd name="connsiteY225" fmla="*/ 2366574 h 6417942"/>
              <a:gd name="connsiteX226" fmla="*/ 11642926 w 11673198"/>
              <a:gd name="connsiteY226" fmla="*/ 2369852 h 6417942"/>
              <a:gd name="connsiteX227" fmla="*/ 11646883 w 11673198"/>
              <a:gd name="connsiteY227" fmla="*/ 2368213 h 6417942"/>
              <a:gd name="connsiteX228" fmla="*/ 11642926 w 11673198"/>
              <a:gd name="connsiteY228" fmla="*/ 2313947 h 6417942"/>
              <a:gd name="connsiteX229" fmla="*/ 11642926 w 11673198"/>
              <a:gd name="connsiteY229" fmla="*/ 2317226 h 6417942"/>
              <a:gd name="connsiteX230" fmla="*/ 11646883 w 11673198"/>
              <a:gd name="connsiteY230" fmla="*/ 2315586 h 6417942"/>
              <a:gd name="connsiteX231" fmla="*/ 11642926 w 11673198"/>
              <a:gd name="connsiteY231" fmla="*/ 2261320 h 6417942"/>
              <a:gd name="connsiteX232" fmla="*/ 11642926 w 11673198"/>
              <a:gd name="connsiteY232" fmla="*/ 2264599 h 6417942"/>
              <a:gd name="connsiteX233" fmla="*/ 11646883 w 11673198"/>
              <a:gd name="connsiteY233" fmla="*/ 2262960 h 6417942"/>
              <a:gd name="connsiteX234" fmla="*/ 11642926 w 11673198"/>
              <a:gd name="connsiteY234" fmla="*/ 2208693 h 6417942"/>
              <a:gd name="connsiteX235" fmla="*/ 11642926 w 11673198"/>
              <a:gd name="connsiteY235" fmla="*/ 2211972 h 6417942"/>
              <a:gd name="connsiteX236" fmla="*/ 11646883 w 11673198"/>
              <a:gd name="connsiteY236" fmla="*/ 2210332 h 6417942"/>
              <a:gd name="connsiteX237" fmla="*/ 11642926 w 11673198"/>
              <a:gd name="connsiteY237" fmla="*/ 2156066 h 6417942"/>
              <a:gd name="connsiteX238" fmla="*/ 11642926 w 11673198"/>
              <a:gd name="connsiteY238" fmla="*/ 2159345 h 6417942"/>
              <a:gd name="connsiteX239" fmla="*/ 11646883 w 11673198"/>
              <a:gd name="connsiteY239" fmla="*/ 2157705 h 6417942"/>
              <a:gd name="connsiteX240" fmla="*/ 11642926 w 11673198"/>
              <a:gd name="connsiteY240" fmla="*/ 2103439 h 6417942"/>
              <a:gd name="connsiteX241" fmla="*/ 11642926 w 11673198"/>
              <a:gd name="connsiteY241" fmla="*/ 2106718 h 6417942"/>
              <a:gd name="connsiteX242" fmla="*/ 11646883 w 11673198"/>
              <a:gd name="connsiteY242" fmla="*/ 2105079 h 6417942"/>
              <a:gd name="connsiteX243" fmla="*/ 11642926 w 11673198"/>
              <a:gd name="connsiteY243" fmla="*/ 2050812 h 6417942"/>
              <a:gd name="connsiteX244" fmla="*/ 11642926 w 11673198"/>
              <a:gd name="connsiteY244" fmla="*/ 2054091 h 6417942"/>
              <a:gd name="connsiteX245" fmla="*/ 11646883 w 11673198"/>
              <a:gd name="connsiteY245" fmla="*/ 2052452 h 6417942"/>
              <a:gd name="connsiteX246" fmla="*/ 11642926 w 11673198"/>
              <a:gd name="connsiteY246" fmla="*/ 1998185 h 6417942"/>
              <a:gd name="connsiteX247" fmla="*/ 11642926 w 11673198"/>
              <a:gd name="connsiteY247" fmla="*/ 2001464 h 6417942"/>
              <a:gd name="connsiteX248" fmla="*/ 11646883 w 11673198"/>
              <a:gd name="connsiteY248" fmla="*/ 1999825 h 6417942"/>
              <a:gd name="connsiteX249" fmla="*/ 11642926 w 11673198"/>
              <a:gd name="connsiteY249" fmla="*/ 1945559 h 6417942"/>
              <a:gd name="connsiteX250" fmla="*/ 11642926 w 11673198"/>
              <a:gd name="connsiteY250" fmla="*/ 1948837 h 6417942"/>
              <a:gd name="connsiteX251" fmla="*/ 11646883 w 11673198"/>
              <a:gd name="connsiteY251" fmla="*/ 1947198 h 6417942"/>
              <a:gd name="connsiteX252" fmla="*/ 11642926 w 11673198"/>
              <a:gd name="connsiteY252" fmla="*/ 1892932 h 6417942"/>
              <a:gd name="connsiteX253" fmla="*/ 11642926 w 11673198"/>
              <a:gd name="connsiteY253" fmla="*/ 1896210 h 6417942"/>
              <a:gd name="connsiteX254" fmla="*/ 11646883 w 11673198"/>
              <a:gd name="connsiteY254" fmla="*/ 1894571 h 6417942"/>
              <a:gd name="connsiteX255" fmla="*/ 11642926 w 11673198"/>
              <a:gd name="connsiteY255" fmla="*/ 1840305 h 6417942"/>
              <a:gd name="connsiteX256" fmla="*/ 11642926 w 11673198"/>
              <a:gd name="connsiteY256" fmla="*/ 1843583 h 6417942"/>
              <a:gd name="connsiteX257" fmla="*/ 11646883 w 11673198"/>
              <a:gd name="connsiteY257" fmla="*/ 1841944 h 6417942"/>
              <a:gd name="connsiteX258" fmla="*/ 11642926 w 11673198"/>
              <a:gd name="connsiteY258" fmla="*/ 1787678 h 6417942"/>
              <a:gd name="connsiteX259" fmla="*/ 11642926 w 11673198"/>
              <a:gd name="connsiteY259" fmla="*/ 1790956 h 6417942"/>
              <a:gd name="connsiteX260" fmla="*/ 11646883 w 11673198"/>
              <a:gd name="connsiteY260" fmla="*/ 1789317 h 6417942"/>
              <a:gd name="connsiteX261" fmla="*/ 11642926 w 11673198"/>
              <a:gd name="connsiteY261" fmla="*/ 1735051 h 6417942"/>
              <a:gd name="connsiteX262" fmla="*/ 11642926 w 11673198"/>
              <a:gd name="connsiteY262" fmla="*/ 1738329 h 6417942"/>
              <a:gd name="connsiteX263" fmla="*/ 11646883 w 11673198"/>
              <a:gd name="connsiteY263" fmla="*/ 1736690 h 6417942"/>
              <a:gd name="connsiteX264" fmla="*/ 11642926 w 11673198"/>
              <a:gd name="connsiteY264" fmla="*/ 1682424 h 6417942"/>
              <a:gd name="connsiteX265" fmla="*/ 11642926 w 11673198"/>
              <a:gd name="connsiteY265" fmla="*/ 1685702 h 6417942"/>
              <a:gd name="connsiteX266" fmla="*/ 11646883 w 11673198"/>
              <a:gd name="connsiteY266" fmla="*/ 1684063 h 6417942"/>
              <a:gd name="connsiteX267" fmla="*/ 11642926 w 11673198"/>
              <a:gd name="connsiteY267" fmla="*/ 1629797 h 6417942"/>
              <a:gd name="connsiteX268" fmla="*/ 11642926 w 11673198"/>
              <a:gd name="connsiteY268" fmla="*/ 1633075 h 6417942"/>
              <a:gd name="connsiteX269" fmla="*/ 11646883 w 11673198"/>
              <a:gd name="connsiteY269" fmla="*/ 1631436 h 6417942"/>
              <a:gd name="connsiteX270" fmla="*/ 11642926 w 11673198"/>
              <a:gd name="connsiteY270" fmla="*/ 1577170 h 6417942"/>
              <a:gd name="connsiteX271" fmla="*/ 11642926 w 11673198"/>
              <a:gd name="connsiteY271" fmla="*/ 1580448 h 6417942"/>
              <a:gd name="connsiteX272" fmla="*/ 11646883 w 11673198"/>
              <a:gd name="connsiteY272" fmla="*/ 1578809 h 6417942"/>
              <a:gd name="connsiteX273" fmla="*/ 11642926 w 11673198"/>
              <a:gd name="connsiteY273" fmla="*/ 1524543 h 6417942"/>
              <a:gd name="connsiteX274" fmla="*/ 11642926 w 11673198"/>
              <a:gd name="connsiteY274" fmla="*/ 1527821 h 6417942"/>
              <a:gd name="connsiteX275" fmla="*/ 11646883 w 11673198"/>
              <a:gd name="connsiteY275" fmla="*/ 1526182 h 6417942"/>
              <a:gd name="connsiteX276" fmla="*/ 11642926 w 11673198"/>
              <a:gd name="connsiteY276" fmla="*/ 1471916 h 6417942"/>
              <a:gd name="connsiteX277" fmla="*/ 11642926 w 11673198"/>
              <a:gd name="connsiteY277" fmla="*/ 1475195 h 6417942"/>
              <a:gd name="connsiteX278" fmla="*/ 11646883 w 11673198"/>
              <a:gd name="connsiteY278" fmla="*/ 1473555 h 6417942"/>
              <a:gd name="connsiteX279" fmla="*/ 11642926 w 11673198"/>
              <a:gd name="connsiteY279" fmla="*/ 1419289 h 6417942"/>
              <a:gd name="connsiteX280" fmla="*/ 11642926 w 11673198"/>
              <a:gd name="connsiteY280" fmla="*/ 1422568 h 6417942"/>
              <a:gd name="connsiteX281" fmla="*/ 11646883 w 11673198"/>
              <a:gd name="connsiteY281" fmla="*/ 1420929 h 6417942"/>
              <a:gd name="connsiteX282" fmla="*/ 11642926 w 11673198"/>
              <a:gd name="connsiteY282" fmla="*/ 1366662 h 6417942"/>
              <a:gd name="connsiteX283" fmla="*/ 11642926 w 11673198"/>
              <a:gd name="connsiteY283" fmla="*/ 1369941 h 6417942"/>
              <a:gd name="connsiteX284" fmla="*/ 11646883 w 11673198"/>
              <a:gd name="connsiteY284" fmla="*/ 1368301 h 6417942"/>
              <a:gd name="connsiteX285" fmla="*/ 11642926 w 11673198"/>
              <a:gd name="connsiteY285" fmla="*/ 1314036 h 6417942"/>
              <a:gd name="connsiteX286" fmla="*/ 11642926 w 11673198"/>
              <a:gd name="connsiteY286" fmla="*/ 1317314 h 6417942"/>
              <a:gd name="connsiteX287" fmla="*/ 11646883 w 11673198"/>
              <a:gd name="connsiteY287" fmla="*/ 1315675 h 6417942"/>
              <a:gd name="connsiteX288" fmla="*/ 11642926 w 11673198"/>
              <a:gd name="connsiteY288" fmla="*/ 1261408 h 6417942"/>
              <a:gd name="connsiteX289" fmla="*/ 11642926 w 11673198"/>
              <a:gd name="connsiteY289" fmla="*/ 1264687 h 6417942"/>
              <a:gd name="connsiteX290" fmla="*/ 11646883 w 11673198"/>
              <a:gd name="connsiteY290" fmla="*/ 1263048 h 6417942"/>
              <a:gd name="connsiteX291" fmla="*/ 11642926 w 11673198"/>
              <a:gd name="connsiteY291" fmla="*/ 1208782 h 6417942"/>
              <a:gd name="connsiteX292" fmla="*/ 11642926 w 11673198"/>
              <a:gd name="connsiteY292" fmla="*/ 1212060 h 6417942"/>
              <a:gd name="connsiteX293" fmla="*/ 11646883 w 11673198"/>
              <a:gd name="connsiteY293" fmla="*/ 1210421 h 6417942"/>
              <a:gd name="connsiteX294" fmla="*/ 11642926 w 11673198"/>
              <a:gd name="connsiteY294" fmla="*/ 1156154 h 6417942"/>
              <a:gd name="connsiteX295" fmla="*/ 11642926 w 11673198"/>
              <a:gd name="connsiteY295" fmla="*/ 1159433 h 6417942"/>
              <a:gd name="connsiteX296" fmla="*/ 11646883 w 11673198"/>
              <a:gd name="connsiteY296" fmla="*/ 1157794 h 6417942"/>
              <a:gd name="connsiteX297" fmla="*/ 11642926 w 11673198"/>
              <a:gd name="connsiteY297" fmla="*/ 1103528 h 6417942"/>
              <a:gd name="connsiteX298" fmla="*/ 11642926 w 11673198"/>
              <a:gd name="connsiteY298" fmla="*/ 1106806 h 6417942"/>
              <a:gd name="connsiteX299" fmla="*/ 11646883 w 11673198"/>
              <a:gd name="connsiteY299" fmla="*/ 1105167 h 6417942"/>
              <a:gd name="connsiteX300" fmla="*/ 11642926 w 11673198"/>
              <a:gd name="connsiteY300" fmla="*/ 1050901 h 6417942"/>
              <a:gd name="connsiteX301" fmla="*/ 11642926 w 11673198"/>
              <a:gd name="connsiteY301" fmla="*/ 1054179 h 6417942"/>
              <a:gd name="connsiteX302" fmla="*/ 11646883 w 11673198"/>
              <a:gd name="connsiteY302" fmla="*/ 1052540 h 6417942"/>
              <a:gd name="connsiteX303" fmla="*/ 11642926 w 11673198"/>
              <a:gd name="connsiteY303" fmla="*/ 998274 h 6417942"/>
              <a:gd name="connsiteX304" fmla="*/ 11642926 w 11673198"/>
              <a:gd name="connsiteY304" fmla="*/ 1001552 h 6417942"/>
              <a:gd name="connsiteX305" fmla="*/ 11646883 w 11673198"/>
              <a:gd name="connsiteY305" fmla="*/ 999913 h 6417942"/>
              <a:gd name="connsiteX306" fmla="*/ 11642926 w 11673198"/>
              <a:gd name="connsiteY306" fmla="*/ 945647 h 6417942"/>
              <a:gd name="connsiteX307" fmla="*/ 11642926 w 11673198"/>
              <a:gd name="connsiteY307" fmla="*/ 948925 h 6417942"/>
              <a:gd name="connsiteX308" fmla="*/ 11646883 w 11673198"/>
              <a:gd name="connsiteY308" fmla="*/ 947286 h 6417942"/>
              <a:gd name="connsiteX309" fmla="*/ 11642926 w 11673198"/>
              <a:gd name="connsiteY309" fmla="*/ 893020 h 6417942"/>
              <a:gd name="connsiteX310" fmla="*/ 11642926 w 11673198"/>
              <a:gd name="connsiteY310" fmla="*/ 896298 h 6417942"/>
              <a:gd name="connsiteX311" fmla="*/ 11646883 w 11673198"/>
              <a:gd name="connsiteY311" fmla="*/ 894659 h 6417942"/>
              <a:gd name="connsiteX312" fmla="*/ 11642926 w 11673198"/>
              <a:gd name="connsiteY312" fmla="*/ 840393 h 6417942"/>
              <a:gd name="connsiteX313" fmla="*/ 11642926 w 11673198"/>
              <a:gd name="connsiteY313" fmla="*/ 843671 h 6417942"/>
              <a:gd name="connsiteX314" fmla="*/ 11646883 w 11673198"/>
              <a:gd name="connsiteY314" fmla="*/ 842032 h 6417942"/>
              <a:gd name="connsiteX315" fmla="*/ 11642926 w 11673198"/>
              <a:gd name="connsiteY315" fmla="*/ 787766 h 6417942"/>
              <a:gd name="connsiteX316" fmla="*/ 11642926 w 11673198"/>
              <a:gd name="connsiteY316" fmla="*/ 791044 h 6417942"/>
              <a:gd name="connsiteX317" fmla="*/ 11646883 w 11673198"/>
              <a:gd name="connsiteY317" fmla="*/ 789405 h 6417942"/>
              <a:gd name="connsiteX318" fmla="*/ 11642926 w 11673198"/>
              <a:gd name="connsiteY318" fmla="*/ 735139 h 6417942"/>
              <a:gd name="connsiteX319" fmla="*/ 11642926 w 11673198"/>
              <a:gd name="connsiteY319" fmla="*/ 738417 h 6417942"/>
              <a:gd name="connsiteX320" fmla="*/ 11646883 w 11673198"/>
              <a:gd name="connsiteY320" fmla="*/ 736778 h 6417942"/>
              <a:gd name="connsiteX321" fmla="*/ 11642926 w 11673198"/>
              <a:gd name="connsiteY321" fmla="*/ 682512 h 6417942"/>
              <a:gd name="connsiteX322" fmla="*/ 11642926 w 11673198"/>
              <a:gd name="connsiteY322" fmla="*/ 685790 h 6417942"/>
              <a:gd name="connsiteX323" fmla="*/ 11646883 w 11673198"/>
              <a:gd name="connsiteY323" fmla="*/ 684151 h 6417942"/>
              <a:gd name="connsiteX324" fmla="*/ 11642926 w 11673198"/>
              <a:gd name="connsiteY324" fmla="*/ 629885 h 6417942"/>
              <a:gd name="connsiteX325" fmla="*/ 11642926 w 11673198"/>
              <a:gd name="connsiteY325" fmla="*/ 633164 h 6417942"/>
              <a:gd name="connsiteX326" fmla="*/ 11646883 w 11673198"/>
              <a:gd name="connsiteY326" fmla="*/ 631524 h 6417942"/>
              <a:gd name="connsiteX327" fmla="*/ 11642926 w 11673198"/>
              <a:gd name="connsiteY327" fmla="*/ 577258 h 6417942"/>
              <a:gd name="connsiteX328" fmla="*/ 11642926 w 11673198"/>
              <a:gd name="connsiteY328" fmla="*/ 580537 h 6417942"/>
              <a:gd name="connsiteX329" fmla="*/ 11646883 w 11673198"/>
              <a:gd name="connsiteY329" fmla="*/ 578897 h 6417942"/>
              <a:gd name="connsiteX330" fmla="*/ 11642926 w 11673198"/>
              <a:gd name="connsiteY330" fmla="*/ 524631 h 6417942"/>
              <a:gd name="connsiteX331" fmla="*/ 11642926 w 11673198"/>
              <a:gd name="connsiteY331" fmla="*/ 527910 h 6417942"/>
              <a:gd name="connsiteX332" fmla="*/ 11646883 w 11673198"/>
              <a:gd name="connsiteY332" fmla="*/ 526270 h 6417942"/>
              <a:gd name="connsiteX333" fmla="*/ 11642926 w 11673198"/>
              <a:gd name="connsiteY333" fmla="*/ 472004 h 6417942"/>
              <a:gd name="connsiteX334" fmla="*/ 11642926 w 11673198"/>
              <a:gd name="connsiteY334" fmla="*/ 475283 h 6417942"/>
              <a:gd name="connsiteX335" fmla="*/ 11646883 w 11673198"/>
              <a:gd name="connsiteY335" fmla="*/ 473644 h 6417942"/>
              <a:gd name="connsiteX336" fmla="*/ 11642926 w 11673198"/>
              <a:gd name="connsiteY336" fmla="*/ 419378 h 6417942"/>
              <a:gd name="connsiteX337" fmla="*/ 11642926 w 11673198"/>
              <a:gd name="connsiteY337" fmla="*/ 422656 h 6417942"/>
              <a:gd name="connsiteX338" fmla="*/ 11646883 w 11673198"/>
              <a:gd name="connsiteY338" fmla="*/ 421017 h 6417942"/>
              <a:gd name="connsiteX339" fmla="*/ 11642926 w 11673198"/>
              <a:gd name="connsiteY339" fmla="*/ 366751 h 6417942"/>
              <a:gd name="connsiteX340" fmla="*/ 11642926 w 11673198"/>
              <a:gd name="connsiteY340" fmla="*/ 370029 h 6417942"/>
              <a:gd name="connsiteX341" fmla="*/ 11646883 w 11673198"/>
              <a:gd name="connsiteY341" fmla="*/ 368390 h 6417942"/>
              <a:gd name="connsiteX342" fmla="*/ 11642926 w 11673198"/>
              <a:gd name="connsiteY342" fmla="*/ 314123 h 6417942"/>
              <a:gd name="connsiteX343" fmla="*/ 11642926 w 11673198"/>
              <a:gd name="connsiteY343" fmla="*/ 317402 h 6417942"/>
              <a:gd name="connsiteX344" fmla="*/ 11646883 w 11673198"/>
              <a:gd name="connsiteY344" fmla="*/ 315763 h 6417942"/>
              <a:gd name="connsiteX345" fmla="*/ 11642926 w 11673198"/>
              <a:gd name="connsiteY345" fmla="*/ 261497 h 6417942"/>
              <a:gd name="connsiteX346" fmla="*/ 11642926 w 11673198"/>
              <a:gd name="connsiteY346" fmla="*/ 264775 h 6417942"/>
              <a:gd name="connsiteX347" fmla="*/ 11646883 w 11673198"/>
              <a:gd name="connsiteY347" fmla="*/ 263136 h 6417942"/>
              <a:gd name="connsiteX348" fmla="*/ 11642926 w 11673198"/>
              <a:gd name="connsiteY348" fmla="*/ 208870 h 6417942"/>
              <a:gd name="connsiteX349" fmla="*/ 11642926 w 11673198"/>
              <a:gd name="connsiteY349" fmla="*/ 212148 h 6417942"/>
              <a:gd name="connsiteX350" fmla="*/ 11646883 w 11673198"/>
              <a:gd name="connsiteY350" fmla="*/ 210509 h 6417942"/>
              <a:gd name="connsiteX351" fmla="*/ 11642926 w 11673198"/>
              <a:gd name="connsiteY351" fmla="*/ 156243 h 6417942"/>
              <a:gd name="connsiteX352" fmla="*/ 11642926 w 11673198"/>
              <a:gd name="connsiteY352" fmla="*/ 159521 h 6417942"/>
              <a:gd name="connsiteX353" fmla="*/ 11646883 w 11673198"/>
              <a:gd name="connsiteY353" fmla="*/ 157882 h 6417942"/>
              <a:gd name="connsiteX354" fmla="*/ 11642926 w 11673198"/>
              <a:gd name="connsiteY354" fmla="*/ 103616 h 6417942"/>
              <a:gd name="connsiteX355" fmla="*/ 11642926 w 11673198"/>
              <a:gd name="connsiteY355" fmla="*/ 106894 h 6417942"/>
              <a:gd name="connsiteX356" fmla="*/ 11646883 w 11673198"/>
              <a:gd name="connsiteY356" fmla="*/ 105255 h 6417942"/>
              <a:gd name="connsiteX357" fmla="*/ 11642926 w 11673198"/>
              <a:gd name="connsiteY357" fmla="*/ 50989 h 6417942"/>
              <a:gd name="connsiteX358" fmla="*/ 11642926 w 11673198"/>
              <a:gd name="connsiteY358" fmla="*/ 54267 h 6417942"/>
              <a:gd name="connsiteX359" fmla="*/ 11646883 w 11673198"/>
              <a:gd name="connsiteY359" fmla="*/ 52628 h 6417942"/>
              <a:gd name="connsiteX360" fmla="*/ 11646884 w 11673198"/>
              <a:gd name="connsiteY360" fmla="*/ 0 h 6417942"/>
              <a:gd name="connsiteX361" fmla="*/ 11673198 w 11673198"/>
              <a:gd name="connsiteY361" fmla="*/ 26314 h 6417942"/>
              <a:gd name="connsiteX362" fmla="*/ 11665490 w 11673198"/>
              <a:gd name="connsiteY362" fmla="*/ 44921 h 6417942"/>
              <a:gd name="connsiteX363" fmla="*/ 11646885 w 11673198"/>
              <a:gd name="connsiteY363" fmla="*/ 52628 h 6417942"/>
              <a:gd name="connsiteX364" fmla="*/ 11665490 w 11673198"/>
              <a:gd name="connsiteY364" fmla="*/ 60335 h 6417942"/>
              <a:gd name="connsiteX365" fmla="*/ 11673198 w 11673198"/>
              <a:gd name="connsiteY365" fmla="*/ 78941 h 6417942"/>
              <a:gd name="connsiteX366" fmla="*/ 11665490 w 11673198"/>
              <a:gd name="connsiteY366" fmla="*/ 97548 h 6417942"/>
              <a:gd name="connsiteX367" fmla="*/ 11646885 w 11673198"/>
              <a:gd name="connsiteY367" fmla="*/ 105255 h 6417942"/>
              <a:gd name="connsiteX368" fmla="*/ 11665490 w 11673198"/>
              <a:gd name="connsiteY368" fmla="*/ 112962 h 6417942"/>
              <a:gd name="connsiteX369" fmla="*/ 11673198 w 11673198"/>
              <a:gd name="connsiteY369" fmla="*/ 131568 h 6417942"/>
              <a:gd name="connsiteX370" fmla="*/ 11665490 w 11673198"/>
              <a:gd name="connsiteY370" fmla="*/ 150175 h 6417942"/>
              <a:gd name="connsiteX371" fmla="*/ 11646885 w 11673198"/>
              <a:gd name="connsiteY371" fmla="*/ 157882 h 6417942"/>
              <a:gd name="connsiteX372" fmla="*/ 11665490 w 11673198"/>
              <a:gd name="connsiteY372" fmla="*/ 165589 h 6417942"/>
              <a:gd name="connsiteX373" fmla="*/ 11673198 w 11673198"/>
              <a:gd name="connsiteY373" fmla="*/ 184195 h 6417942"/>
              <a:gd name="connsiteX374" fmla="*/ 11665490 w 11673198"/>
              <a:gd name="connsiteY374" fmla="*/ 202802 h 6417942"/>
              <a:gd name="connsiteX375" fmla="*/ 11646885 w 11673198"/>
              <a:gd name="connsiteY375" fmla="*/ 210509 h 6417942"/>
              <a:gd name="connsiteX376" fmla="*/ 11665490 w 11673198"/>
              <a:gd name="connsiteY376" fmla="*/ 218216 h 6417942"/>
              <a:gd name="connsiteX377" fmla="*/ 11673198 w 11673198"/>
              <a:gd name="connsiteY377" fmla="*/ 236822 h 6417942"/>
              <a:gd name="connsiteX378" fmla="*/ 11665490 w 11673198"/>
              <a:gd name="connsiteY378" fmla="*/ 255429 h 6417942"/>
              <a:gd name="connsiteX379" fmla="*/ 11646885 w 11673198"/>
              <a:gd name="connsiteY379" fmla="*/ 263136 h 6417942"/>
              <a:gd name="connsiteX380" fmla="*/ 11665490 w 11673198"/>
              <a:gd name="connsiteY380" fmla="*/ 270842 h 6417942"/>
              <a:gd name="connsiteX381" fmla="*/ 11673198 w 11673198"/>
              <a:gd name="connsiteY381" fmla="*/ 289449 h 6417942"/>
              <a:gd name="connsiteX382" fmla="*/ 11665490 w 11673198"/>
              <a:gd name="connsiteY382" fmla="*/ 308055 h 6417942"/>
              <a:gd name="connsiteX383" fmla="*/ 11646885 w 11673198"/>
              <a:gd name="connsiteY383" fmla="*/ 315763 h 6417942"/>
              <a:gd name="connsiteX384" fmla="*/ 11665490 w 11673198"/>
              <a:gd name="connsiteY384" fmla="*/ 323469 h 6417942"/>
              <a:gd name="connsiteX385" fmla="*/ 11673198 w 11673198"/>
              <a:gd name="connsiteY385" fmla="*/ 342076 h 6417942"/>
              <a:gd name="connsiteX386" fmla="*/ 11665490 w 11673198"/>
              <a:gd name="connsiteY386" fmla="*/ 360683 h 6417942"/>
              <a:gd name="connsiteX387" fmla="*/ 11646885 w 11673198"/>
              <a:gd name="connsiteY387" fmla="*/ 368390 h 6417942"/>
              <a:gd name="connsiteX388" fmla="*/ 11665490 w 11673198"/>
              <a:gd name="connsiteY388" fmla="*/ 376096 h 6417942"/>
              <a:gd name="connsiteX389" fmla="*/ 11673198 w 11673198"/>
              <a:gd name="connsiteY389" fmla="*/ 394703 h 6417942"/>
              <a:gd name="connsiteX390" fmla="*/ 11665490 w 11673198"/>
              <a:gd name="connsiteY390" fmla="*/ 413310 h 6417942"/>
              <a:gd name="connsiteX391" fmla="*/ 11646885 w 11673198"/>
              <a:gd name="connsiteY391" fmla="*/ 421017 h 6417942"/>
              <a:gd name="connsiteX392" fmla="*/ 11665490 w 11673198"/>
              <a:gd name="connsiteY392" fmla="*/ 428723 h 6417942"/>
              <a:gd name="connsiteX393" fmla="*/ 11673198 w 11673198"/>
              <a:gd name="connsiteY393" fmla="*/ 447330 h 6417942"/>
              <a:gd name="connsiteX394" fmla="*/ 11665490 w 11673198"/>
              <a:gd name="connsiteY394" fmla="*/ 465936 h 6417942"/>
              <a:gd name="connsiteX395" fmla="*/ 11646885 w 11673198"/>
              <a:gd name="connsiteY395" fmla="*/ 473644 h 6417942"/>
              <a:gd name="connsiteX396" fmla="*/ 11665490 w 11673198"/>
              <a:gd name="connsiteY396" fmla="*/ 481350 h 6417942"/>
              <a:gd name="connsiteX397" fmla="*/ 11673198 w 11673198"/>
              <a:gd name="connsiteY397" fmla="*/ 499957 h 6417942"/>
              <a:gd name="connsiteX398" fmla="*/ 11665490 w 11673198"/>
              <a:gd name="connsiteY398" fmla="*/ 518563 h 6417942"/>
              <a:gd name="connsiteX399" fmla="*/ 11646885 w 11673198"/>
              <a:gd name="connsiteY399" fmla="*/ 526270 h 6417942"/>
              <a:gd name="connsiteX400" fmla="*/ 11665490 w 11673198"/>
              <a:gd name="connsiteY400" fmla="*/ 533977 h 6417942"/>
              <a:gd name="connsiteX401" fmla="*/ 11673198 w 11673198"/>
              <a:gd name="connsiteY401" fmla="*/ 552583 h 6417942"/>
              <a:gd name="connsiteX402" fmla="*/ 11665490 w 11673198"/>
              <a:gd name="connsiteY402" fmla="*/ 571190 h 6417942"/>
              <a:gd name="connsiteX403" fmla="*/ 11646885 w 11673198"/>
              <a:gd name="connsiteY403" fmla="*/ 578897 h 6417942"/>
              <a:gd name="connsiteX404" fmla="*/ 11665490 w 11673198"/>
              <a:gd name="connsiteY404" fmla="*/ 586604 h 6417942"/>
              <a:gd name="connsiteX405" fmla="*/ 11673198 w 11673198"/>
              <a:gd name="connsiteY405" fmla="*/ 605210 h 6417942"/>
              <a:gd name="connsiteX406" fmla="*/ 11665490 w 11673198"/>
              <a:gd name="connsiteY406" fmla="*/ 623818 h 6417942"/>
              <a:gd name="connsiteX407" fmla="*/ 11646885 w 11673198"/>
              <a:gd name="connsiteY407" fmla="*/ 631524 h 6417942"/>
              <a:gd name="connsiteX408" fmla="*/ 11665490 w 11673198"/>
              <a:gd name="connsiteY408" fmla="*/ 639231 h 6417942"/>
              <a:gd name="connsiteX409" fmla="*/ 11673198 w 11673198"/>
              <a:gd name="connsiteY409" fmla="*/ 657837 h 6417942"/>
              <a:gd name="connsiteX410" fmla="*/ 11665490 w 11673198"/>
              <a:gd name="connsiteY410" fmla="*/ 676445 h 6417942"/>
              <a:gd name="connsiteX411" fmla="*/ 11646885 w 11673198"/>
              <a:gd name="connsiteY411" fmla="*/ 684151 h 6417942"/>
              <a:gd name="connsiteX412" fmla="*/ 11665490 w 11673198"/>
              <a:gd name="connsiteY412" fmla="*/ 691858 h 6417942"/>
              <a:gd name="connsiteX413" fmla="*/ 11673198 w 11673198"/>
              <a:gd name="connsiteY413" fmla="*/ 710464 h 6417942"/>
              <a:gd name="connsiteX414" fmla="*/ 11665490 w 11673198"/>
              <a:gd name="connsiteY414" fmla="*/ 729072 h 6417942"/>
              <a:gd name="connsiteX415" fmla="*/ 11646885 w 11673198"/>
              <a:gd name="connsiteY415" fmla="*/ 736778 h 6417942"/>
              <a:gd name="connsiteX416" fmla="*/ 11665490 w 11673198"/>
              <a:gd name="connsiteY416" fmla="*/ 744485 h 6417942"/>
              <a:gd name="connsiteX417" fmla="*/ 11673198 w 11673198"/>
              <a:gd name="connsiteY417" fmla="*/ 763091 h 6417942"/>
              <a:gd name="connsiteX418" fmla="*/ 11665490 w 11673198"/>
              <a:gd name="connsiteY418" fmla="*/ 781699 h 6417942"/>
              <a:gd name="connsiteX419" fmla="*/ 11646885 w 11673198"/>
              <a:gd name="connsiteY419" fmla="*/ 789405 h 6417942"/>
              <a:gd name="connsiteX420" fmla="*/ 11665490 w 11673198"/>
              <a:gd name="connsiteY420" fmla="*/ 797112 h 6417942"/>
              <a:gd name="connsiteX421" fmla="*/ 11673198 w 11673198"/>
              <a:gd name="connsiteY421" fmla="*/ 815718 h 6417942"/>
              <a:gd name="connsiteX422" fmla="*/ 11665490 w 11673198"/>
              <a:gd name="connsiteY422" fmla="*/ 834326 h 6417942"/>
              <a:gd name="connsiteX423" fmla="*/ 11646885 w 11673198"/>
              <a:gd name="connsiteY423" fmla="*/ 842032 h 6417942"/>
              <a:gd name="connsiteX424" fmla="*/ 11665490 w 11673198"/>
              <a:gd name="connsiteY424" fmla="*/ 849739 h 6417942"/>
              <a:gd name="connsiteX425" fmla="*/ 11673198 w 11673198"/>
              <a:gd name="connsiteY425" fmla="*/ 868345 h 6417942"/>
              <a:gd name="connsiteX426" fmla="*/ 11665490 w 11673198"/>
              <a:gd name="connsiteY426" fmla="*/ 886952 h 6417942"/>
              <a:gd name="connsiteX427" fmla="*/ 11646885 w 11673198"/>
              <a:gd name="connsiteY427" fmla="*/ 894659 h 6417942"/>
              <a:gd name="connsiteX428" fmla="*/ 11665490 w 11673198"/>
              <a:gd name="connsiteY428" fmla="*/ 902366 h 6417942"/>
              <a:gd name="connsiteX429" fmla="*/ 11673198 w 11673198"/>
              <a:gd name="connsiteY429" fmla="*/ 920972 h 6417942"/>
              <a:gd name="connsiteX430" fmla="*/ 11665490 w 11673198"/>
              <a:gd name="connsiteY430" fmla="*/ 939579 h 6417942"/>
              <a:gd name="connsiteX431" fmla="*/ 11646885 w 11673198"/>
              <a:gd name="connsiteY431" fmla="*/ 947286 h 6417942"/>
              <a:gd name="connsiteX432" fmla="*/ 11665490 w 11673198"/>
              <a:gd name="connsiteY432" fmla="*/ 954993 h 6417942"/>
              <a:gd name="connsiteX433" fmla="*/ 11673198 w 11673198"/>
              <a:gd name="connsiteY433" fmla="*/ 973599 h 6417942"/>
              <a:gd name="connsiteX434" fmla="*/ 11665490 w 11673198"/>
              <a:gd name="connsiteY434" fmla="*/ 992206 h 6417942"/>
              <a:gd name="connsiteX435" fmla="*/ 11646885 w 11673198"/>
              <a:gd name="connsiteY435" fmla="*/ 999913 h 6417942"/>
              <a:gd name="connsiteX436" fmla="*/ 11665490 w 11673198"/>
              <a:gd name="connsiteY436" fmla="*/ 1007620 h 6417942"/>
              <a:gd name="connsiteX437" fmla="*/ 11673198 w 11673198"/>
              <a:gd name="connsiteY437" fmla="*/ 1026226 h 6417942"/>
              <a:gd name="connsiteX438" fmla="*/ 11665490 w 11673198"/>
              <a:gd name="connsiteY438" fmla="*/ 1044832 h 6417942"/>
              <a:gd name="connsiteX439" fmla="*/ 11646885 w 11673198"/>
              <a:gd name="connsiteY439" fmla="*/ 1052540 h 6417942"/>
              <a:gd name="connsiteX440" fmla="*/ 11665490 w 11673198"/>
              <a:gd name="connsiteY440" fmla="*/ 1060247 h 6417942"/>
              <a:gd name="connsiteX441" fmla="*/ 11673198 w 11673198"/>
              <a:gd name="connsiteY441" fmla="*/ 1078853 h 6417942"/>
              <a:gd name="connsiteX442" fmla="*/ 11665490 w 11673198"/>
              <a:gd name="connsiteY442" fmla="*/ 1097460 h 6417942"/>
              <a:gd name="connsiteX443" fmla="*/ 11646885 w 11673198"/>
              <a:gd name="connsiteY443" fmla="*/ 1105167 h 6417942"/>
              <a:gd name="connsiteX444" fmla="*/ 11665490 w 11673198"/>
              <a:gd name="connsiteY444" fmla="*/ 1112873 h 6417942"/>
              <a:gd name="connsiteX445" fmla="*/ 11673198 w 11673198"/>
              <a:gd name="connsiteY445" fmla="*/ 1131480 h 6417942"/>
              <a:gd name="connsiteX446" fmla="*/ 11665490 w 11673198"/>
              <a:gd name="connsiteY446" fmla="*/ 1150086 h 6417942"/>
              <a:gd name="connsiteX447" fmla="*/ 11646885 w 11673198"/>
              <a:gd name="connsiteY447" fmla="*/ 1157794 h 6417942"/>
              <a:gd name="connsiteX448" fmla="*/ 11665490 w 11673198"/>
              <a:gd name="connsiteY448" fmla="*/ 1165500 h 6417942"/>
              <a:gd name="connsiteX449" fmla="*/ 11673198 w 11673198"/>
              <a:gd name="connsiteY449" fmla="*/ 1184107 h 6417942"/>
              <a:gd name="connsiteX450" fmla="*/ 11665490 w 11673198"/>
              <a:gd name="connsiteY450" fmla="*/ 1202714 h 6417942"/>
              <a:gd name="connsiteX451" fmla="*/ 11646885 w 11673198"/>
              <a:gd name="connsiteY451" fmla="*/ 1210421 h 6417942"/>
              <a:gd name="connsiteX452" fmla="*/ 11665490 w 11673198"/>
              <a:gd name="connsiteY452" fmla="*/ 1218127 h 6417942"/>
              <a:gd name="connsiteX453" fmla="*/ 11673198 w 11673198"/>
              <a:gd name="connsiteY453" fmla="*/ 1236734 h 6417942"/>
              <a:gd name="connsiteX454" fmla="*/ 11665490 w 11673198"/>
              <a:gd name="connsiteY454" fmla="*/ 1255340 h 6417942"/>
              <a:gd name="connsiteX455" fmla="*/ 11646885 w 11673198"/>
              <a:gd name="connsiteY455" fmla="*/ 1263048 h 6417942"/>
              <a:gd name="connsiteX456" fmla="*/ 11665490 w 11673198"/>
              <a:gd name="connsiteY456" fmla="*/ 1270754 h 6417942"/>
              <a:gd name="connsiteX457" fmla="*/ 11673198 w 11673198"/>
              <a:gd name="connsiteY457" fmla="*/ 1289361 h 6417942"/>
              <a:gd name="connsiteX458" fmla="*/ 11665490 w 11673198"/>
              <a:gd name="connsiteY458" fmla="*/ 1307968 h 6417942"/>
              <a:gd name="connsiteX459" fmla="*/ 11646885 w 11673198"/>
              <a:gd name="connsiteY459" fmla="*/ 1315675 h 6417942"/>
              <a:gd name="connsiteX460" fmla="*/ 11665490 w 11673198"/>
              <a:gd name="connsiteY460" fmla="*/ 1323381 h 6417942"/>
              <a:gd name="connsiteX461" fmla="*/ 11673198 w 11673198"/>
              <a:gd name="connsiteY461" fmla="*/ 1341988 h 6417942"/>
              <a:gd name="connsiteX462" fmla="*/ 11665490 w 11673198"/>
              <a:gd name="connsiteY462" fmla="*/ 1360594 h 6417942"/>
              <a:gd name="connsiteX463" fmla="*/ 11646885 w 11673198"/>
              <a:gd name="connsiteY463" fmla="*/ 1368301 h 6417942"/>
              <a:gd name="connsiteX464" fmla="*/ 11665490 w 11673198"/>
              <a:gd name="connsiteY464" fmla="*/ 1376008 h 6417942"/>
              <a:gd name="connsiteX465" fmla="*/ 11673198 w 11673198"/>
              <a:gd name="connsiteY465" fmla="*/ 1394615 h 6417942"/>
              <a:gd name="connsiteX466" fmla="*/ 11665490 w 11673198"/>
              <a:gd name="connsiteY466" fmla="*/ 1413222 h 6417942"/>
              <a:gd name="connsiteX467" fmla="*/ 11646885 w 11673198"/>
              <a:gd name="connsiteY467" fmla="*/ 1420929 h 6417942"/>
              <a:gd name="connsiteX468" fmla="*/ 11665490 w 11673198"/>
              <a:gd name="connsiteY468" fmla="*/ 1428635 h 6417942"/>
              <a:gd name="connsiteX469" fmla="*/ 11673198 w 11673198"/>
              <a:gd name="connsiteY469" fmla="*/ 1447241 h 6417942"/>
              <a:gd name="connsiteX470" fmla="*/ 11665490 w 11673198"/>
              <a:gd name="connsiteY470" fmla="*/ 1465849 h 6417942"/>
              <a:gd name="connsiteX471" fmla="*/ 11646885 w 11673198"/>
              <a:gd name="connsiteY471" fmla="*/ 1473555 h 6417942"/>
              <a:gd name="connsiteX472" fmla="*/ 11665490 w 11673198"/>
              <a:gd name="connsiteY472" fmla="*/ 1481262 h 6417942"/>
              <a:gd name="connsiteX473" fmla="*/ 11673198 w 11673198"/>
              <a:gd name="connsiteY473" fmla="*/ 1499868 h 6417942"/>
              <a:gd name="connsiteX474" fmla="*/ 11665490 w 11673198"/>
              <a:gd name="connsiteY474" fmla="*/ 1518475 h 6417942"/>
              <a:gd name="connsiteX475" fmla="*/ 11646885 w 11673198"/>
              <a:gd name="connsiteY475" fmla="*/ 1526182 h 6417942"/>
              <a:gd name="connsiteX476" fmla="*/ 11665490 w 11673198"/>
              <a:gd name="connsiteY476" fmla="*/ 1533889 h 6417942"/>
              <a:gd name="connsiteX477" fmla="*/ 11673198 w 11673198"/>
              <a:gd name="connsiteY477" fmla="*/ 1552495 h 6417942"/>
              <a:gd name="connsiteX478" fmla="*/ 11665490 w 11673198"/>
              <a:gd name="connsiteY478" fmla="*/ 1571103 h 6417942"/>
              <a:gd name="connsiteX479" fmla="*/ 11646885 w 11673198"/>
              <a:gd name="connsiteY479" fmla="*/ 1578809 h 6417942"/>
              <a:gd name="connsiteX480" fmla="*/ 11665490 w 11673198"/>
              <a:gd name="connsiteY480" fmla="*/ 1586516 h 6417942"/>
              <a:gd name="connsiteX481" fmla="*/ 11673198 w 11673198"/>
              <a:gd name="connsiteY481" fmla="*/ 1605122 h 6417942"/>
              <a:gd name="connsiteX482" fmla="*/ 11665490 w 11673198"/>
              <a:gd name="connsiteY482" fmla="*/ 1623730 h 6417942"/>
              <a:gd name="connsiteX483" fmla="*/ 11646885 w 11673198"/>
              <a:gd name="connsiteY483" fmla="*/ 1631436 h 6417942"/>
              <a:gd name="connsiteX484" fmla="*/ 11665490 w 11673198"/>
              <a:gd name="connsiteY484" fmla="*/ 1639143 h 6417942"/>
              <a:gd name="connsiteX485" fmla="*/ 11673198 w 11673198"/>
              <a:gd name="connsiteY485" fmla="*/ 1657749 h 6417942"/>
              <a:gd name="connsiteX486" fmla="*/ 11665490 w 11673198"/>
              <a:gd name="connsiteY486" fmla="*/ 1676357 h 6417942"/>
              <a:gd name="connsiteX487" fmla="*/ 11646885 w 11673198"/>
              <a:gd name="connsiteY487" fmla="*/ 1684063 h 6417942"/>
              <a:gd name="connsiteX488" fmla="*/ 11665490 w 11673198"/>
              <a:gd name="connsiteY488" fmla="*/ 1691770 h 6417942"/>
              <a:gd name="connsiteX489" fmla="*/ 11673198 w 11673198"/>
              <a:gd name="connsiteY489" fmla="*/ 1710376 h 6417942"/>
              <a:gd name="connsiteX490" fmla="*/ 11665490 w 11673198"/>
              <a:gd name="connsiteY490" fmla="*/ 1728983 h 6417942"/>
              <a:gd name="connsiteX491" fmla="*/ 11646885 w 11673198"/>
              <a:gd name="connsiteY491" fmla="*/ 1736690 h 6417942"/>
              <a:gd name="connsiteX492" fmla="*/ 11665490 w 11673198"/>
              <a:gd name="connsiteY492" fmla="*/ 1744397 h 6417942"/>
              <a:gd name="connsiteX493" fmla="*/ 11673198 w 11673198"/>
              <a:gd name="connsiteY493" fmla="*/ 1763003 h 6417942"/>
              <a:gd name="connsiteX494" fmla="*/ 11665490 w 11673198"/>
              <a:gd name="connsiteY494" fmla="*/ 1781609 h 6417942"/>
              <a:gd name="connsiteX495" fmla="*/ 11646885 w 11673198"/>
              <a:gd name="connsiteY495" fmla="*/ 1789317 h 6417942"/>
              <a:gd name="connsiteX496" fmla="*/ 11665490 w 11673198"/>
              <a:gd name="connsiteY496" fmla="*/ 1797024 h 6417942"/>
              <a:gd name="connsiteX497" fmla="*/ 11673198 w 11673198"/>
              <a:gd name="connsiteY497" fmla="*/ 1815630 h 6417942"/>
              <a:gd name="connsiteX498" fmla="*/ 11665490 w 11673198"/>
              <a:gd name="connsiteY498" fmla="*/ 1834237 h 6417942"/>
              <a:gd name="connsiteX499" fmla="*/ 11646885 w 11673198"/>
              <a:gd name="connsiteY499" fmla="*/ 1841944 h 6417942"/>
              <a:gd name="connsiteX500" fmla="*/ 11665490 w 11673198"/>
              <a:gd name="connsiteY500" fmla="*/ 1849650 h 6417942"/>
              <a:gd name="connsiteX501" fmla="*/ 11673198 w 11673198"/>
              <a:gd name="connsiteY501" fmla="*/ 1868257 h 6417942"/>
              <a:gd name="connsiteX502" fmla="*/ 11665490 w 11673198"/>
              <a:gd name="connsiteY502" fmla="*/ 1886864 h 6417942"/>
              <a:gd name="connsiteX503" fmla="*/ 11646885 w 11673198"/>
              <a:gd name="connsiteY503" fmla="*/ 1894571 h 6417942"/>
              <a:gd name="connsiteX504" fmla="*/ 11665490 w 11673198"/>
              <a:gd name="connsiteY504" fmla="*/ 1902278 h 6417942"/>
              <a:gd name="connsiteX505" fmla="*/ 11673198 w 11673198"/>
              <a:gd name="connsiteY505" fmla="*/ 1920884 h 6417942"/>
              <a:gd name="connsiteX506" fmla="*/ 11665490 w 11673198"/>
              <a:gd name="connsiteY506" fmla="*/ 1939491 h 6417942"/>
              <a:gd name="connsiteX507" fmla="*/ 11646885 w 11673198"/>
              <a:gd name="connsiteY507" fmla="*/ 1947198 h 6417942"/>
              <a:gd name="connsiteX508" fmla="*/ 11665490 w 11673198"/>
              <a:gd name="connsiteY508" fmla="*/ 1954904 h 6417942"/>
              <a:gd name="connsiteX509" fmla="*/ 11673198 w 11673198"/>
              <a:gd name="connsiteY509" fmla="*/ 1973511 h 6417942"/>
              <a:gd name="connsiteX510" fmla="*/ 11665490 w 11673198"/>
              <a:gd name="connsiteY510" fmla="*/ 1992117 h 6417942"/>
              <a:gd name="connsiteX511" fmla="*/ 11646885 w 11673198"/>
              <a:gd name="connsiteY511" fmla="*/ 1999825 h 6417942"/>
              <a:gd name="connsiteX512" fmla="*/ 11665490 w 11673198"/>
              <a:gd name="connsiteY512" fmla="*/ 2007531 h 6417942"/>
              <a:gd name="connsiteX513" fmla="*/ 11673198 w 11673198"/>
              <a:gd name="connsiteY513" fmla="*/ 2026138 h 6417942"/>
              <a:gd name="connsiteX514" fmla="*/ 11665490 w 11673198"/>
              <a:gd name="connsiteY514" fmla="*/ 2044744 h 6417942"/>
              <a:gd name="connsiteX515" fmla="*/ 11646885 w 11673198"/>
              <a:gd name="connsiteY515" fmla="*/ 2052452 h 6417942"/>
              <a:gd name="connsiteX516" fmla="*/ 11665490 w 11673198"/>
              <a:gd name="connsiteY516" fmla="*/ 2060158 h 6417942"/>
              <a:gd name="connsiteX517" fmla="*/ 11673198 w 11673198"/>
              <a:gd name="connsiteY517" fmla="*/ 2078764 h 6417942"/>
              <a:gd name="connsiteX518" fmla="*/ 11665490 w 11673198"/>
              <a:gd name="connsiteY518" fmla="*/ 2097371 h 6417942"/>
              <a:gd name="connsiteX519" fmla="*/ 11646885 w 11673198"/>
              <a:gd name="connsiteY519" fmla="*/ 2105079 h 6417942"/>
              <a:gd name="connsiteX520" fmla="*/ 11665490 w 11673198"/>
              <a:gd name="connsiteY520" fmla="*/ 2112785 h 6417942"/>
              <a:gd name="connsiteX521" fmla="*/ 11673198 w 11673198"/>
              <a:gd name="connsiteY521" fmla="*/ 2131391 h 6417942"/>
              <a:gd name="connsiteX522" fmla="*/ 11665490 w 11673198"/>
              <a:gd name="connsiteY522" fmla="*/ 2149999 h 6417942"/>
              <a:gd name="connsiteX523" fmla="*/ 11646885 w 11673198"/>
              <a:gd name="connsiteY523" fmla="*/ 2157705 h 6417942"/>
              <a:gd name="connsiteX524" fmla="*/ 11665490 w 11673198"/>
              <a:gd name="connsiteY524" fmla="*/ 2165412 h 6417942"/>
              <a:gd name="connsiteX525" fmla="*/ 11673198 w 11673198"/>
              <a:gd name="connsiteY525" fmla="*/ 2184018 h 6417942"/>
              <a:gd name="connsiteX526" fmla="*/ 11665490 w 11673198"/>
              <a:gd name="connsiteY526" fmla="*/ 2202626 h 6417942"/>
              <a:gd name="connsiteX527" fmla="*/ 11646885 w 11673198"/>
              <a:gd name="connsiteY527" fmla="*/ 2210332 h 6417942"/>
              <a:gd name="connsiteX528" fmla="*/ 11665490 w 11673198"/>
              <a:gd name="connsiteY528" fmla="*/ 2218039 h 6417942"/>
              <a:gd name="connsiteX529" fmla="*/ 11673198 w 11673198"/>
              <a:gd name="connsiteY529" fmla="*/ 2236646 h 6417942"/>
              <a:gd name="connsiteX530" fmla="*/ 11665490 w 11673198"/>
              <a:gd name="connsiteY530" fmla="*/ 2255252 h 6417942"/>
              <a:gd name="connsiteX531" fmla="*/ 11646885 w 11673198"/>
              <a:gd name="connsiteY531" fmla="*/ 2262960 h 6417942"/>
              <a:gd name="connsiteX532" fmla="*/ 11665490 w 11673198"/>
              <a:gd name="connsiteY532" fmla="*/ 2270666 h 6417942"/>
              <a:gd name="connsiteX533" fmla="*/ 11673198 w 11673198"/>
              <a:gd name="connsiteY533" fmla="*/ 2289272 h 6417942"/>
              <a:gd name="connsiteX534" fmla="*/ 11665490 w 11673198"/>
              <a:gd name="connsiteY534" fmla="*/ 2307879 h 6417942"/>
              <a:gd name="connsiteX535" fmla="*/ 11646885 w 11673198"/>
              <a:gd name="connsiteY535" fmla="*/ 2315586 h 6417942"/>
              <a:gd name="connsiteX536" fmla="*/ 11665490 w 11673198"/>
              <a:gd name="connsiteY536" fmla="*/ 2323293 h 6417942"/>
              <a:gd name="connsiteX537" fmla="*/ 11673198 w 11673198"/>
              <a:gd name="connsiteY537" fmla="*/ 2341899 h 6417942"/>
              <a:gd name="connsiteX538" fmla="*/ 11665490 w 11673198"/>
              <a:gd name="connsiteY538" fmla="*/ 2360507 h 6417942"/>
              <a:gd name="connsiteX539" fmla="*/ 11646885 w 11673198"/>
              <a:gd name="connsiteY539" fmla="*/ 2368213 h 6417942"/>
              <a:gd name="connsiteX540" fmla="*/ 11665490 w 11673198"/>
              <a:gd name="connsiteY540" fmla="*/ 2375920 h 6417942"/>
              <a:gd name="connsiteX541" fmla="*/ 11673198 w 11673198"/>
              <a:gd name="connsiteY541" fmla="*/ 2394526 h 6417942"/>
              <a:gd name="connsiteX542" fmla="*/ 11665490 w 11673198"/>
              <a:gd name="connsiteY542" fmla="*/ 2413132 h 6417942"/>
              <a:gd name="connsiteX543" fmla="*/ 11646885 w 11673198"/>
              <a:gd name="connsiteY543" fmla="*/ 2420840 h 6417942"/>
              <a:gd name="connsiteX544" fmla="*/ 11665490 w 11673198"/>
              <a:gd name="connsiteY544" fmla="*/ 2428547 h 6417942"/>
              <a:gd name="connsiteX545" fmla="*/ 11673198 w 11673198"/>
              <a:gd name="connsiteY545" fmla="*/ 2447153 h 6417942"/>
              <a:gd name="connsiteX546" fmla="*/ 11665490 w 11673198"/>
              <a:gd name="connsiteY546" fmla="*/ 2465759 h 6417942"/>
              <a:gd name="connsiteX547" fmla="*/ 11646885 w 11673198"/>
              <a:gd name="connsiteY547" fmla="*/ 2473467 h 6417942"/>
              <a:gd name="connsiteX548" fmla="*/ 11665490 w 11673198"/>
              <a:gd name="connsiteY548" fmla="*/ 2481174 h 6417942"/>
              <a:gd name="connsiteX549" fmla="*/ 11673198 w 11673198"/>
              <a:gd name="connsiteY549" fmla="*/ 2499780 h 6417942"/>
              <a:gd name="connsiteX550" fmla="*/ 11665490 w 11673198"/>
              <a:gd name="connsiteY550" fmla="*/ 2518388 h 6417942"/>
              <a:gd name="connsiteX551" fmla="*/ 11646885 w 11673198"/>
              <a:gd name="connsiteY551" fmla="*/ 2526094 h 6417942"/>
              <a:gd name="connsiteX552" fmla="*/ 11665490 w 11673198"/>
              <a:gd name="connsiteY552" fmla="*/ 2533801 h 6417942"/>
              <a:gd name="connsiteX553" fmla="*/ 11673198 w 11673198"/>
              <a:gd name="connsiteY553" fmla="*/ 2552407 h 6417942"/>
              <a:gd name="connsiteX554" fmla="*/ 11665490 w 11673198"/>
              <a:gd name="connsiteY554" fmla="*/ 2571014 h 6417942"/>
              <a:gd name="connsiteX555" fmla="*/ 11646885 w 11673198"/>
              <a:gd name="connsiteY555" fmla="*/ 2578721 h 6417942"/>
              <a:gd name="connsiteX556" fmla="*/ 11665490 w 11673198"/>
              <a:gd name="connsiteY556" fmla="*/ 2586428 h 6417942"/>
              <a:gd name="connsiteX557" fmla="*/ 11673198 w 11673198"/>
              <a:gd name="connsiteY557" fmla="*/ 2605034 h 6417942"/>
              <a:gd name="connsiteX558" fmla="*/ 11665490 w 11673198"/>
              <a:gd name="connsiteY558" fmla="*/ 2623641 h 6417942"/>
              <a:gd name="connsiteX559" fmla="*/ 11646885 w 11673198"/>
              <a:gd name="connsiteY559" fmla="*/ 2631348 h 6417942"/>
              <a:gd name="connsiteX560" fmla="*/ 11665490 w 11673198"/>
              <a:gd name="connsiteY560" fmla="*/ 2639055 h 6417942"/>
              <a:gd name="connsiteX561" fmla="*/ 11673198 w 11673198"/>
              <a:gd name="connsiteY561" fmla="*/ 2657661 h 6417942"/>
              <a:gd name="connsiteX562" fmla="*/ 11665490 w 11673198"/>
              <a:gd name="connsiteY562" fmla="*/ 2676268 h 6417942"/>
              <a:gd name="connsiteX563" fmla="*/ 11646885 w 11673198"/>
              <a:gd name="connsiteY563" fmla="*/ 2683975 h 6417942"/>
              <a:gd name="connsiteX564" fmla="*/ 11665490 w 11673198"/>
              <a:gd name="connsiteY564" fmla="*/ 2691682 h 6417942"/>
              <a:gd name="connsiteX565" fmla="*/ 11673198 w 11673198"/>
              <a:gd name="connsiteY565" fmla="*/ 2710288 h 6417942"/>
              <a:gd name="connsiteX566" fmla="*/ 11665490 w 11673198"/>
              <a:gd name="connsiteY566" fmla="*/ 2728895 h 6417942"/>
              <a:gd name="connsiteX567" fmla="*/ 11646885 w 11673198"/>
              <a:gd name="connsiteY567" fmla="*/ 2736602 h 6417942"/>
              <a:gd name="connsiteX568" fmla="*/ 11665490 w 11673198"/>
              <a:gd name="connsiteY568" fmla="*/ 2744308 h 6417942"/>
              <a:gd name="connsiteX569" fmla="*/ 11673198 w 11673198"/>
              <a:gd name="connsiteY569" fmla="*/ 2762915 h 6417942"/>
              <a:gd name="connsiteX570" fmla="*/ 11665490 w 11673198"/>
              <a:gd name="connsiteY570" fmla="*/ 2781522 h 6417942"/>
              <a:gd name="connsiteX571" fmla="*/ 11646885 w 11673198"/>
              <a:gd name="connsiteY571" fmla="*/ 2789229 h 6417942"/>
              <a:gd name="connsiteX572" fmla="*/ 11665490 w 11673198"/>
              <a:gd name="connsiteY572" fmla="*/ 2796935 h 6417942"/>
              <a:gd name="connsiteX573" fmla="*/ 11673198 w 11673198"/>
              <a:gd name="connsiteY573" fmla="*/ 2815542 h 6417942"/>
              <a:gd name="connsiteX574" fmla="*/ 11665490 w 11673198"/>
              <a:gd name="connsiteY574" fmla="*/ 2834149 h 6417942"/>
              <a:gd name="connsiteX575" fmla="*/ 11646885 w 11673198"/>
              <a:gd name="connsiteY575" fmla="*/ 2841856 h 6417942"/>
              <a:gd name="connsiteX576" fmla="*/ 11665490 w 11673198"/>
              <a:gd name="connsiteY576" fmla="*/ 2849562 h 6417942"/>
              <a:gd name="connsiteX577" fmla="*/ 11673198 w 11673198"/>
              <a:gd name="connsiteY577" fmla="*/ 2868169 h 6417942"/>
              <a:gd name="connsiteX578" fmla="*/ 11665490 w 11673198"/>
              <a:gd name="connsiteY578" fmla="*/ 2886776 h 6417942"/>
              <a:gd name="connsiteX579" fmla="*/ 11646885 w 11673198"/>
              <a:gd name="connsiteY579" fmla="*/ 2894483 h 6417942"/>
              <a:gd name="connsiteX580" fmla="*/ 11665490 w 11673198"/>
              <a:gd name="connsiteY580" fmla="*/ 2902190 h 6417942"/>
              <a:gd name="connsiteX581" fmla="*/ 11673198 w 11673198"/>
              <a:gd name="connsiteY581" fmla="*/ 2920796 h 6417942"/>
              <a:gd name="connsiteX582" fmla="*/ 11665490 w 11673198"/>
              <a:gd name="connsiteY582" fmla="*/ 2939403 h 6417942"/>
              <a:gd name="connsiteX583" fmla="*/ 11646885 w 11673198"/>
              <a:gd name="connsiteY583" fmla="*/ 2947110 h 6417942"/>
              <a:gd name="connsiteX584" fmla="*/ 11665490 w 11673198"/>
              <a:gd name="connsiteY584" fmla="*/ 2954816 h 6417942"/>
              <a:gd name="connsiteX585" fmla="*/ 11673198 w 11673198"/>
              <a:gd name="connsiteY585" fmla="*/ 2973423 h 6417942"/>
              <a:gd name="connsiteX586" fmla="*/ 11665490 w 11673198"/>
              <a:gd name="connsiteY586" fmla="*/ 2992030 h 6417942"/>
              <a:gd name="connsiteX587" fmla="*/ 11646885 w 11673198"/>
              <a:gd name="connsiteY587" fmla="*/ 2999737 h 6417942"/>
              <a:gd name="connsiteX588" fmla="*/ 11665490 w 11673198"/>
              <a:gd name="connsiteY588" fmla="*/ 3007443 h 6417942"/>
              <a:gd name="connsiteX589" fmla="*/ 11673198 w 11673198"/>
              <a:gd name="connsiteY589" fmla="*/ 3026049 h 6417942"/>
              <a:gd name="connsiteX590" fmla="*/ 11665490 w 11673198"/>
              <a:gd name="connsiteY590" fmla="*/ 3044657 h 6417942"/>
              <a:gd name="connsiteX591" fmla="*/ 11646885 w 11673198"/>
              <a:gd name="connsiteY591" fmla="*/ 3052363 h 6417942"/>
              <a:gd name="connsiteX592" fmla="*/ 11665490 w 11673198"/>
              <a:gd name="connsiteY592" fmla="*/ 3060070 h 6417942"/>
              <a:gd name="connsiteX593" fmla="*/ 11673198 w 11673198"/>
              <a:gd name="connsiteY593" fmla="*/ 3078676 h 6417942"/>
              <a:gd name="connsiteX594" fmla="*/ 11665490 w 11673198"/>
              <a:gd name="connsiteY594" fmla="*/ 3097284 h 6417942"/>
              <a:gd name="connsiteX595" fmla="*/ 11646885 w 11673198"/>
              <a:gd name="connsiteY595" fmla="*/ 3104990 h 6417942"/>
              <a:gd name="connsiteX596" fmla="*/ 11665490 w 11673198"/>
              <a:gd name="connsiteY596" fmla="*/ 3112697 h 6417942"/>
              <a:gd name="connsiteX597" fmla="*/ 11673198 w 11673198"/>
              <a:gd name="connsiteY597" fmla="*/ 3131304 h 6417942"/>
              <a:gd name="connsiteX598" fmla="*/ 11665490 w 11673198"/>
              <a:gd name="connsiteY598" fmla="*/ 3149911 h 6417942"/>
              <a:gd name="connsiteX599" fmla="*/ 11646885 w 11673198"/>
              <a:gd name="connsiteY599" fmla="*/ 3157618 h 6417942"/>
              <a:gd name="connsiteX600" fmla="*/ 11665490 w 11673198"/>
              <a:gd name="connsiteY600" fmla="*/ 3165324 h 6417942"/>
              <a:gd name="connsiteX601" fmla="*/ 11673198 w 11673198"/>
              <a:gd name="connsiteY601" fmla="*/ 3183930 h 6417942"/>
              <a:gd name="connsiteX602" fmla="*/ 11665490 w 11673198"/>
              <a:gd name="connsiteY602" fmla="*/ 3202538 h 6417942"/>
              <a:gd name="connsiteX603" fmla="*/ 11646885 w 11673198"/>
              <a:gd name="connsiteY603" fmla="*/ 3210244 h 6417942"/>
              <a:gd name="connsiteX604" fmla="*/ 11665490 w 11673198"/>
              <a:gd name="connsiteY604" fmla="*/ 3217951 h 6417942"/>
              <a:gd name="connsiteX605" fmla="*/ 11673198 w 11673198"/>
              <a:gd name="connsiteY605" fmla="*/ 3236557 h 6417942"/>
              <a:gd name="connsiteX606" fmla="*/ 11665490 w 11673198"/>
              <a:gd name="connsiteY606" fmla="*/ 3255165 h 6417942"/>
              <a:gd name="connsiteX607" fmla="*/ 11646885 w 11673198"/>
              <a:gd name="connsiteY607" fmla="*/ 3262871 h 6417942"/>
              <a:gd name="connsiteX608" fmla="*/ 11665490 w 11673198"/>
              <a:gd name="connsiteY608" fmla="*/ 3270578 h 6417942"/>
              <a:gd name="connsiteX609" fmla="*/ 11673198 w 11673198"/>
              <a:gd name="connsiteY609" fmla="*/ 3289184 h 6417942"/>
              <a:gd name="connsiteX610" fmla="*/ 11665490 w 11673198"/>
              <a:gd name="connsiteY610" fmla="*/ 3307792 h 6417942"/>
              <a:gd name="connsiteX611" fmla="*/ 11646885 w 11673198"/>
              <a:gd name="connsiteY611" fmla="*/ 3315498 h 6417942"/>
              <a:gd name="connsiteX612" fmla="*/ 11665490 w 11673198"/>
              <a:gd name="connsiteY612" fmla="*/ 3323205 h 6417942"/>
              <a:gd name="connsiteX613" fmla="*/ 11673198 w 11673198"/>
              <a:gd name="connsiteY613" fmla="*/ 3341811 h 6417942"/>
              <a:gd name="connsiteX614" fmla="*/ 11665490 w 11673198"/>
              <a:gd name="connsiteY614" fmla="*/ 3360418 h 6417942"/>
              <a:gd name="connsiteX615" fmla="*/ 11646885 w 11673198"/>
              <a:gd name="connsiteY615" fmla="*/ 3368125 h 6417942"/>
              <a:gd name="connsiteX616" fmla="*/ 11665490 w 11673198"/>
              <a:gd name="connsiteY616" fmla="*/ 3375832 h 6417942"/>
              <a:gd name="connsiteX617" fmla="*/ 11673198 w 11673198"/>
              <a:gd name="connsiteY617" fmla="*/ 3394438 h 6417942"/>
              <a:gd name="connsiteX618" fmla="*/ 11665490 w 11673198"/>
              <a:gd name="connsiteY618" fmla="*/ 3413045 h 6417942"/>
              <a:gd name="connsiteX619" fmla="*/ 11646885 w 11673198"/>
              <a:gd name="connsiteY619" fmla="*/ 3420752 h 6417942"/>
              <a:gd name="connsiteX620" fmla="*/ 11665490 w 11673198"/>
              <a:gd name="connsiteY620" fmla="*/ 3428459 h 6417942"/>
              <a:gd name="connsiteX621" fmla="*/ 11673198 w 11673198"/>
              <a:gd name="connsiteY621" fmla="*/ 3447065 h 6417942"/>
              <a:gd name="connsiteX622" fmla="*/ 11665490 w 11673198"/>
              <a:gd name="connsiteY622" fmla="*/ 3465672 h 6417942"/>
              <a:gd name="connsiteX623" fmla="*/ 11646885 w 11673198"/>
              <a:gd name="connsiteY623" fmla="*/ 3473379 h 6417942"/>
              <a:gd name="connsiteX624" fmla="*/ 11665490 w 11673198"/>
              <a:gd name="connsiteY624" fmla="*/ 3481086 h 6417942"/>
              <a:gd name="connsiteX625" fmla="*/ 11673198 w 11673198"/>
              <a:gd name="connsiteY625" fmla="*/ 3499692 h 6417942"/>
              <a:gd name="connsiteX626" fmla="*/ 11665490 w 11673198"/>
              <a:gd name="connsiteY626" fmla="*/ 3518299 h 6417942"/>
              <a:gd name="connsiteX627" fmla="*/ 11646885 w 11673198"/>
              <a:gd name="connsiteY627" fmla="*/ 3526006 h 6417942"/>
              <a:gd name="connsiteX628" fmla="*/ 11665490 w 11673198"/>
              <a:gd name="connsiteY628" fmla="*/ 3533713 h 6417942"/>
              <a:gd name="connsiteX629" fmla="*/ 11673198 w 11673198"/>
              <a:gd name="connsiteY629" fmla="*/ 3552319 h 6417942"/>
              <a:gd name="connsiteX630" fmla="*/ 11646884 w 11673198"/>
              <a:gd name="connsiteY630" fmla="*/ 3578633 h 6417942"/>
              <a:gd name="connsiteX631" fmla="*/ 11642926 w 11673198"/>
              <a:gd name="connsiteY631" fmla="*/ 3576993 h 6417942"/>
              <a:gd name="connsiteX632" fmla="*/ 11642926 w 11673198"/>
              <a:gd name="connsiteY632" fmla="*/ 3580273 h 6417942"/>
              <a:gd name="connsiteX633" fmla="*/ 11646884 w 11673198"/>
              <a:gd name="connsiteY633" fmla="*/ 3578633 h 6417942"/>
              <a:gd name="connsiteX634" fmla="*/ 11673198 w 11673198"/>
              <a:gd name="connsiteY634" fmla="*/ 3604947 h 6417942"/>
              <a:gd name="connsiteX635" fmla="*/ 11665490 w 11673198"/>
              <a:gd name="connsiteY635" fmla="*/ 3623554 h 6417942"/>
              <a:gd name="connsiteX636" fmla="*/ 11646885 w 11673198"/>
              <a:gd name="connsiteY636" fmla="*/ 3631261 h 6417942"/>
              <a:gd name="connsiteX637" fmla="*/ 11665490 w 11673198"/>
              <a:gd name="connsiteY637" fmla="*/ 3638968 h 6417942"/>
              <a:gd name="connsiteX638" fmla="*/ 11673198 w 11673198"/>
              <a:gd name="connsiteY638" fmla="*/ 3657574 h 6417942"/>
              <a:gd name="connsiteX639" fmla="*/ 11665490 w 11673198"/>
              <a:gd name="connsiteY639" fmla="*/ 3676181 h 6417942"/>
              <a:gd name="connsiteX640" fmla="*/ 11646885 w 11673198"/>
              <a:gd name="connsiteY640" fmla="*/ 3683888 h 6417942"/>
              <a:gd name="connsiteX641" fmla="*/ 11665490 w 11673198"/>
              <a:gd name="connsiteY641" fmla="*/ 3691595 h 6417942"/>
              <a:gd name="connsiteX642" fmla="*/ 11673198 w 11673198"/>
              <a:gd name="connsiteY642" fmla="*/ 3710201 h 6417942"/>
              <a:gd name="connsiteX643" fmla="*/ 11665490 w 11673198"/>
              <a:gd name="connsiteY643" fmla="*/ 3728808 h 6417942"/>
              <a:gd name="connsiteX644" fmla="*/ 11646885 w 11673198"/>
              <a:gd name="connsiteY644" fmla="*/ 3736515 h 6417942"/>
              <a:gd name="connsiteX645" fmla="*/ 11665490 w 11673198"/>
              <a:gd name="connsiteY645" fmla="*/ 3744222 h 6417942"/>
              <a:gd name="connsiteX646" fmla="*/ 11673198 w 11673198"/>
              <a:gd name="connsiteY646" fmla="*/ 3762828 h 6417942"/>
              <a:gd name="connsiteX647" fmla="*/ 11665490 w 11673198"/>
              <a:gd name="connsiteY647" fmla="*/ 3781435 h 6417942"/>
              <a:gd name="connsiteX648" fmla="*/ 11646885 w 11673198"/>
              <a:gd name="connsiteY648" fmla="*/ 3789142 h 6417942"/>
              <a:gd name="connsiteX649" fmla="*/ 11665490 w 11673198"/>
              <a:gd name="connsiteY649" fmla="*/ 3796849 h 6417942"/>
              <a:gd name="connsiteX650" fmla="*/ 11673198 w 11673198"/>
              <a:gd name="connsiteY650" fmla="*/ 3815455 h 6417942"/>
              <a:gd name="connsiteX651" fmla="*/ 11665490 w 11673198"/>
              <a:gd name="connsiteY651" fmla="*/ 3834062 h 6417942"/>
              <a:gd name="connsiteX652" fmla="*/ 11646885 w 11673198"/>
              <a:gd name="connsiteY652" fmla="*/ 3841769 h 6417942"/>
              <a:gd name="connsiteX653" fmla="*/ 11665490 w 11673198"/>
              <a:gd name="connsiteY653" fmla="*/ 3849476 h 6417942"/>
              <a:gd name="connsiteX654" fmla="*/ 11673198 w 11673198"/>
              <a:gd name="connsiteY654" fmla="*/ 3868082 h 6417942"/>
              <a:gd name="connsiteX655" fmla="*/ 11665490 w 11673198"/>
              <a:gd name="connsiteY655" fmla="*/ 3886688 h 6417942"/>
              <a:gd name="connsiteX656" fmla="*/ 11646885 w 11673198"/>
              <a:gd name="connsiteY656" fmla="*/ 3894396 h 6417942"/>
              <a:gd name="connsiteX657" fmla="*/ 11665490 w 11673198"/>
              <a:gd name="connsiteY657" fmla="*/ 3902103 h 6417942"/>
              <a:gd name="connsiteX658" fmla="*/ 11673198 w 11673198"/>
              <a:gd name="connsiteY658" fmla="*/ 3920709 h 6417942"/>
              <a:gd name="connsiteX659" fmla="*/ 11665490 w 11673198"/>
              <a:gd name="connsiteY659" fmla="*/ 3939316 h 6417942"/>
              <a:gd name="connsiteX660" fmla="*/ 11646885 w 11673198"/>
              <a:gd name="connsiteY660" fmla="*/ 3947023 h 6417942"/>
              <a:gd name="connsiteX661" fmla="*/ 11665490 w 11673198"/>
              <a:gd name="connsiteY661" fmla="*/ 3954730 h 6417942"/>
              <a:gd name="connsiteX662" fmla="*/ 11673198 w 11673198"/>
              <a:gd name="connsiteY662" fmla="*/ 3973336 h 6417942"/>
              <a:gd name="connsiteX663" fmla="*/ 11665490 w 11673198"/>
              <a:gd name="connsiteY663" fmla="*/ 3991943 h 6417942"/>
              <a:gd name="connsiteX664" fmla="*/ 11646885 w 11673198"/>
              <a:gd name="connsiteY664" fmla="*/ 3999650 h 6417942"/>
              <a:gd name="connsiteX665" fmla="*/ 11665490 w 11673198"/>
              <a:gd name="connsiteY665" fmla="*/ 4007356 h 6417942"/>
              <a:gd name="connsiteX666" fmla="*/ 11673198 w 11673198"/>
              <a:gd name="connsiteY666" fmla="*/ 4025963 h 6417942"/>
              <a:gd name="connsiteX667" fmla="*/ 11665490 w 11673198"/>
              <a:gd name="connsiteY667" fmla="*/ 4044569 h 6417942"/>
              <a:gd name="connsiteX668" fmla="*/ 11646885 w 11673198"/>
              <a:gd name="connsiteY668" fmla="*/ 4052277 h 6417942"/>
              <a:gd name="connsiteX669" fmla="*/ 11665490 w 11673198"/>
              <a:gd name="connsiteY669" fmla="*/ 4059983 h 6417942"/>
              <a:gd name="connsiteX670" fmla="*/ 11673198 w 11673198"/>
              <a:gd name="connsiteY670" fmla="*/ 4078590 h 6417942"/>
              <a:gd name="connsiteX671" fmla="*/ 11665490 w 11673198"/>
              <a:gd name="connsiteY671" fmla="*/ 4097196 h 6417942"/>
              <a:gd name="connsiteX672" fmla="*/ 11646885 w 11673198"/>
              <a:gd name="connsiteY672" fmla="*/ 4104904 h 6417942"/>
              <a:gd name="connsiteX673" fmla="*/ 11665490 w 11673198"/>
              <a:gd name="connsiteY673" fmla="*/ 4112610 h 6417942"/>
              <a:gd name="connsiteX674" fmla="*/ 11673198 w 11673198"/>
              <a:gd name="connsiteY674" fmla="*/ 4131217 h 6417942"/>
              <a:gd name="connsiteX675" fmla="*/ 11665490 w 11673198"/>
              <a:gd name="connsiteY675" fmla="*/ 4149823 h 6417942"/>
              <a:gd name="connsiteX676" fmla="*/ 11646885 w 11673198"/>
              <a:gd name="connsiteY676" fmla="*/ 4157531 h 6417942"/>
              <a:gd name="connsiteX677" fmla="*/ 11665490 w 11673198"/>
              <a:gd name="connsiteY677" fmla="*/ 4165237 h 6417942"/>
              <a:gd name="connsiteX678" fmla="*/ 11673198 w 11673198"/>
              <a:gd name="connsiteY678" fmla="*/ 4183844 h 6417942"/>
              <a:gd name="connsiteX679" fmla="*/ 11665490 w 11673198"/>
              <a:gd name="connsiteY679" fmla="*/ 4202451 h 6417942"/>
              <a:gd name="connsiteX680" fmla="*/ 11646885 w 11673198"/>
              <a:gd name="connsiteY680" fmla="*/ 4210158 h 6417942"/>
              <a:gd name="connsiteX681" fmla="*/ 11665490 w 11673198"/>
              <a:gd name="connsiteY681" fmla="*/ 4217864 h 6417942"/>
              <a:gd name="connsiteX682" fmla="*/ 11673198 w 11673198"/>
              <a:gd name="connsiteY682" fmla="*/ 4236471 h 6417942"/>
              <a:gd name="connsiteX683" fmla="*/ 11665490 w 11673198"/>
              <a:gd name="connsiteY683" fmla="*/ 4255078 h 6417942"/>
              <a:gd name="connsiteX684" fmla="*/ 11646885 w 11673198"/>
              <a:gd name="connsiteY684" fmla="*/ 4262784 h 6417942"/>
              <a:gd name="connsiteX685" fmla="*/ 11665490 w 11673198"/>
              <a:gd name="connsiteY685" fmla="*/ 4270491 h 6417942"/>
              <a:gd name="connsiteX686" fmla="*/ 11673198 w 11673198"/>
              <a:gd name="connsiteY686" fmla="*/ 4289097 h 6417942"/>
              <a:gd name="connsiteX687" fmla="*/ 11665490 w 11673198"/>
              <a:gd name="connsiteY687" fmla="*/ 4307705 h 6417942"/>
              <a:gd name="connsiteX688" fmla="*/ 11646885 w 11673198"/>
              <a:gd name="connsiteY688" fmla="*/ 4315411 h 6417942"/>
              <a:gd name="connsiteX689" fmla="*/ 11665490 w 11673198"/>
              <a:gd name="connsiteY689" fmla="*/ 4323118 h 6417942"/>
              <a:gd name="connsiteX690" fmla="*/ 11673198 w 11673198"/>
              <a:gd name="connsiteY690" fmla="*/ 4341724 h 6417942"/>
              <a:gd name="connsiteX691" fmla="*/ 11665490 w 11673198"/>
              <a:gd name="connsiteY691" fmla="*/ 4360332 h 6417942"/>
              <a:gd name="connsiteX692" fmla="*/ 11646885 w 11673198"/>
              <a:gd name="connsiteY692" fmla="*/ 4368038 h 6417942"/>
              <a:gd name="connsiteX693" fmla="*/ 11665490 w 11673198"/>
              <a:gd name="connsiteY693" fmla="*/ 4375745 h 6417942"/>
              <a:gd name="connsiteX694" fmla="*/ 11673198 w 11673198"/>
              <a:gd name="connsiteY694" fmla="*/ 4394351 h 6417942"/>
              <a:gd name="connsiteX695" fmla="*/ 11665490 w 11673198"/>
              <a:gd name="connsiteY695" fmla="*/ 4412959 h 6417942"/>
              <a:gd name="connsiteX696" fmla="*/ 11646885 w 11673198"/>
              <a:gd name="connsiteY696" fmla="*/ 4420665 h 6417942"/>
              <a:gd name="connsiteX697" fmla="*/ 11665490 w 11673198"/>
              <a:gd name="connsiteY697" fmla="*/ 4428372 h 6417942"/>
              <a:gd name="connsiteX698" fmla="*/ 11673198 w 11673198"/>
              <a:gd name="connsiteY698" fmla="*/ 4446978 h 6417942"/>
              <a:gd name="connsiteX699" fmla="*/ 11665490 w 11673198"/>
              <a:gd name="connsiteY699" fmla="*/ 4465586 h 6417942"/>
              <a:gd name="connsiteX700" fmla="*/ 11646885 w 11673198"/>
              <a:gd name="connsiteY700" fmla="*/ 4473292 h 6417942"/>
              <a:gd name="connsiteX701" fmla="*/ 11665490 w 11673198"/>
              <a:gd name="connsiteY701" fmla="*/ 4480999 h 6417942"/>
              <a:gd name="connsiteX702" fmla="*/ 11673198 w 11673198"/>
              <a:gd name="connsiteY702" fmla="*/ 4499605 h 6417942"/>
              <a:gd name="connsiteX703" fmla="*/ 11665490 w 11673198"/>
              <a:gd name="connsiteY703" fmla="*/ 4518213 h 6417942"/>
              <a:gd name="connsiteX704" fmla="*/ 11646885 w 11673198"/>
              <a:gd name="connsiteY704" fmla="*/ 4525919 h 6417942"/>
              <a:gd name="connsiteX705" fmla="*/ 11665490 w 11673198"/>
              <a:gd name="connsiteY705" fmla="*/ 4533626 h 6417942"/>
              <a:gd name="connsiteX706" fmla="*/ 11673198 w 11673198"/>
              <a:gd name="connsiteY706" fmla="*/ 4552232 h 6417942"/>
              <a:gd name="connsiteX707" fmla="*/ 11665490 w 11673198"/>
              <a:gd name="connsiteY707" fmla="*/ 4570839 h 6417942"/>
              <a:gd name="connsiteX708" fmla="*/ 11646885 w 11673198"/>
              <a:gd name="connsiteY708" fmla="*/ 4578546 h 6417942"/>
              <a:gd name="connsiteX709" fmla="*/ 11665490 w 11673198"/>
              <a:gd name="connsiteY709" fmla="*/ 4586253 h 6417942"/>
              <a:gd name="connsiteX710" fmla="*/ 11673198 w 11673198"/>
              <a:gd name="connsiteY710" fmla="*/ 4604859 h 6417942"/>
              <a:gd name="connsiteX711" fmla="*/ 11665490 w 11673198"/>
              <a:gd name="connsiteY711" fmla="*/ 4623465 h 6417942"/>
              <a:gd name="connsiteX712" fmla="*/ 11646885 w 11673198"/>
              <a:gd name="connsiteY712" fmla="*/ 4631173 h 6417942"/>
              <a:gd name="connsiteX713" fmla="*/ 11665490 w 11673198"/>
              <a:gd name="connsiteY713" fmla="*/ 4638880 h 6417942"/>
              <a:gd name="connsiteX714" fmla="*/ 11673198 w 11673198"/>
              <a:gd name="connsiteY714" fmla="*/ 4657486 h 6417942"/>
              <a:gd name="connsiteX715" fmla="*/ 11665490 w 11673198"/>
              <a:gd name="connsiteY715" fmla="*/ 4676093 h 6417942"/>
              <a:gd name="connsiteX716" fmla="*/ 11646885 w 11673198"/>
              <a:gd name="connsiteY716" fmla="*/ 4683800 h 6417942"/>
              <a:gd name="connsiteX717" fmla="*/ 11665490 w 11673198"/>
              <a:gd name="connsiteY717" fmla="*/ 4691507 h 6417942"/>
              <a:gd name="connsiteX718" fmla="*/ 11673198 w 11673198"/>
              <a:gd name="connsiteY718" fmla="*/ 4710113 h 6417942"/>
              <a:gd name="connsiteX719" fmla="*/ 11665490 w 11673198"/>
              <a:gd name="connsiteY719" fmla="*/ 4728719 h 6417942"/>
              <a:gd name="connsiteX720" fmla="*/ 11646885 w 11673198"/>
              <a:gd name="connsiteY720" fmla="*/ 4736427 h 6417942"/>
              <a:gd name="connsiteX721" fmla="*/ 11665490 w 11673198"/>
              <a:gd name="connsiteY721" fmla="*/ 4744134 h 6417942"/>
              <a:gd name="connsiteX722" fmla="*/ 11673198 w 11673198"/>
              <a:gd name="connsiteY722" fmla="*/ 4762740 h 6417942"/>
              <a:gd name="connsiteX723" fmla="*/ 11665490 w 11673198"/>
              <a:gd name="connsiteY723" fmla="*/ 4781347 h 6417942"/>
              <a:gd name="connsiteX724" fmla="*/ 11646885 w 11673198"/>
              <a:gd name="connsiteY724" fmla="*/ 4789054 h 6417942"/>
              <a:gd name="connsiteX725" fmla="*/ 11665490 w 11673198"/>
              <a:gd name="connsiteY725" fmla="*/ 4796761 h 6417942"/>
              <a:gd name="connsiteX726" fmla="*/ 11673198 w 11673198"/>
              <a:gd name="connsiteY726" fmla="*/ 4815367 h 6417942"/>
              <a:gd name="connsiteX727" fmla="*/ 11665490 w 11673198"/>
              <a:gd name="connsiteY727" fmla="*/ 4833973 h 6417942"/>
              <a:gd name="connsiteX728" fmla="*/ 11646885 w 11673198"/>
              <a:gd name="connsiteY728" fmla="*/ 4841681 h 6417942"/>
              <a:gd name="connsiteX729" fmla="*/ 11665490 w 11673198"/>
              <a:gd name="connsiteY729" fmla="*/ 4849387 h 6417942"/>
              <a:gd name="connsiteX730" fmla="*/ 11673198 w 11673198"/>
              <a:gd name="connsiteY730" fmla="*/ 4867994 h 6417942"/>
              <a:gd name="connsiteX731" fmla="*/ 11665490 w 11673198"/>
              <a:gd name="connsiteY731" fmla="*/ 4886601 h 6417942"/>
              <a:gd name="connsiteX732" fmla="*/ 11646885 w 11673198"/>
              <a:gd name="connsiteY732" fmla="*/ 4894308 h 6417942"/>
              <a:gd name="connsiteX733" fmla="*/ 11665490 w 11673198"/>
              <a:gd name="connsiteY733" fmla="*/ 4902014 h 6417942"/>
              <a:gd name="connsiteX734" fmla="*/ 11673198 w 11673198"/>
              <a:gd name="connsiteY734" fmla="*/ 4920621 h 6417942"/>
              <a:gd name="connsiteX735" fmla="*/ 11665490 w 11673198"/>
              <a:gd name="connsiteY735" fmla="*/ 4939227 h 6417942"/>
              <a:gd name="connsiteX736" fmla="*/ 11646885 w 11673198"/>
              <a:gd name="connsiteY736" fmla="*/ 4946935 h 6417942"/>
              <a:gd name="connsiteX737" fmla="*/ 11665490 w 11673198"/>
              <a:gd name="connsiteY737" fmla="*/ 4954641 h 6417942"/>
              <a:gd name="connsiteX738" fmla="*/ 11673198 w 11673198"/>
              <a:gd name="connsiteY738" fmla="*/ 4973248 h 6417942"/>
              <a:gd name="connsiteX739" fmla="*/ 11665490 w 11673198"/>
              <a:gd name="connsiteY739" fmla="*/ 4991855 h 6417942"/>
              <a:gd name="connsiteX740" fmla="*/ 11646885 w 11673198"/>
              <a:gd name="connsiteY740" fmla="*/ 4999562 h 6417942"/>
              <a:gd name="connsiteX741" fmla="*/ 11665490 w 11673198"/>
              <a:gd name="connsiteY741" fmla="*/ 5007268 h 6417942"/>
              <a:gd name="connsiteX742" fmla="*/ 11673198 w 11673198"/>
              <a:gd name="connsiteY742" fmla="*/ 5025875 h 6417942"/>
              <a:gd name="connsiteX743" fmla="*/ 11665490 w 11673198"/>
              <a:gd name="connsiteY743" fmla="*/ 5044482 h 6417942"/>
              <a:gd name="connsiteX744" fmla="*/ 11646885 w 11673198"/>
              <a:gd name="connsiteY744" fmla="*/ 5052189 h 6417942"/>
              <a:gd name="connsiteX745" fmla="*/ 11665490 w 11673198"/>
              <a:gd name="connsiteY745" fmla="*/ 5059895 h 6417942"/>
              <a:gd name="connsiteX746" fmla="*/ 11673198 w 11673198"/>
              <a:gd name="connsiteY746" fmla="*/ 5078502 h 6417942"/>
              <a:gd name="connsiteX747" fmla="*/ 11665490 w 11673198"/>
              <a:gd name="connsiteY747" fmla="*/ 5097108 h 6417942"/>
              <a:gd name="connsiteX748" fmla="*/ 11646885 w 11673198"/>
              <a:gd name="connsiteY748" fmla="*/ 5104816 h 6417942"/>
              <a:gd name="connsiteX749" fmla="*/ 11665490 w 11673198"/>
              <a:gd name="connsiteY749" fmla="*/ 5112522 h 6417942"/>
              <a:gd name="connsiteX750" fmla="*/ 11673198 w 11673198"/>
              <a:gd name="connsiteY750" fmla="*/ 5131128 h 6417942"/>
              <a:gd name="connsiteX751" fmla="*/ 11665490 w 11673198"/>
              <a:gd name="connsiteY751" fmla="*/ 5149736 h 6417942"/>
              <a:gd name="connsiteX752" fmla="*/ 11646885 w 11673198"/>
              <a:gd name="connsiteY752" fmla="*/ 5157442 h 6417942"/>
              <a:gd name="connsiteX753" fmla="*/ 11665490 w 11673198"/>
              <a:gd name="connsiteY753" fmla="*/ 5165149 h 6417942"/>
              <a:gd name="connsiteX754" fmla="*/ 11673198 w 11673198"/>
              <a:gd name="connsiteY754" fmla="*/ 5183755 h 6417942"/>
              <a:gd name="connsiteX755" fmla="*/ 11665490 w 11673198"/>
              <a:gd name="connsiteY755" fmla="*/ 5202363 h 6417942"/>
              <a:gd name="connsiteX756" fmla="*/ 11646885 w 11673198"/>
              <a:gd name="connsiteY756" fmla="*/ 5210069 h 6417942"/>
              <a:gd name="connsiteX757" fmla="*/ 11665490 w 11673198"/>
              <a:gd name="connsiteY757" fmla="*/ 5217776 h 6417942"/>
              <a:gd name="connsiteX758" fmla="*/ 11673198 w 11673198"/>
              <a:gd name="connsiteY758" fmla="*/ 5236382 h 6417942"/>
              <a:gd name="connsiteX759" fmla="*/ 11665490 w 11673198"/>
              <a:gd name="connsiteY759" fmla="*/ 5254990 h 6417942"/>
              <a:gd name="connsiteX760" fmla="*/ 11646885 w 11673198"/>
              <a:gd name="connsiteY760" fmla="*/ 5262696 h 6417942"/>
              <a:gd name="connsiteX761" fmla="*/ 11665490 w 11673198"/>
              <a:gd name="connsiteY761" fmla="*/ 5270403 h 6417942"/>
              <a:gd name="connsiteX762" fmla="*/ 11673198 w 11673198"/>
              <a:gd name="connsiteY762" fmla="*/ 5289009 h 6417942"/>
              <a:gd name="connsiteX763" fmla="*/ 11665490 w 11673198"/>
              <a:gd name="connsiteY763" fmla="*/ 5307617 h 6417942"/>
              <a:gd name="connsiteX764" fmla="*/ 11646885 w 11673198"/>
              <a:gd name="connsiteY764" fmla="*/ 5315323 h 6417942"/>
              <a:gd name="connsiteX765" fmla="*/ 11665490 w 11673198"/>
              <a:gd name="connsiteY765" fmla="*/ 5323030 h 6417942"/>
              <a:gd name="connsiteX766" fmla="*/ 11673198 w 11673198"/>
              <a:gd name="connsiteY766" fmla="*/ 5341636 h 6417942"/>
              <a:gd name="connsiteX767" fmla="*/ 11665490 w 11673198"/>
              <a:gd name="connsiteY767" fmla="*/ 5360242 h 6417942"/>
              <a:gd name="connsiteX768" fmla="*/ 11646885 w 11673198"/>
              <a:gd name="connsiteY768" fmla="*/ 5367950 h 6417942"/>
              <a:gd name="connsiteX769" fmla="*/ 11665490 w 11673198"/>
              <a:gd name="connsiteY769" fmla="*/ 5375657 h 6417942"/>
              <a:gd name="connsiteX770" fmla="*/ 11673198 w 11673198"/>
              <a:gd name="connsiteY770" fmla="*/ 5394263 h 6417942"/>
              <a:gd name="connsiteX771" fmla="*/ 11665490 w 11673198"/>
              <a:gd name="connsiteY771" fmla="*/ 5412870 h 6417942"/>
              <a:gd name="connsiteX772" fmla="*/ 11646885 w 11673198"/>
              <a:gd name="connsiteY772" fmla="*/ 5420577 h 6417942"/>
              <a:gd name="connsiteX773" fmla="*/ 11665490 w 11673198"/>
              <a:gd name="connsiteY773" fmla="*/ 5428284 h 6417942"/>
              <a:gd name="connsiteX774" fmla="*/ 11673198 w 11673198"/>
              <a:gd name="connsiteY774" fmla="*/ 5446890 h 6417942"/>
              <a:gd name="connsiteX775" fmla="*/ 11665490 w 11673198"/>
              <a:gd name="connsiteY775" fmla="*/ 5465497 h 6417942"/>
              <a:gd name="connsiteX776" fmla="*/ 11646885 w 11673198"/>
              <a:gd name="connsiteY776" fmla="*/ 5473204 h 6417942"/>
              <a:gd name="connsiteX777" fmla="*/ 11665490 w 11673198"/>
              <a:gd name="connsiteY777" fmla="*/ 5480911 h 6417942"/>
              <a:gd name="connsiteX778" fmla="*/ 11673198 w 11673198"/>
              <a:gd name="connsiteY778" fmla="*/ 5499517 h 6417942"/>
              <a:gd name="connsiteX779" fmla="*/ 11665490 w 11673198"/>
              <a:gd name="connsiteY779" fmla="*/ 5518124 h 6417942"/>
              <a:gd name="connsiteX780" fmla="*/ 11646885 w 11673198"/>
              <a:gd name="connsiteY780" fmla="*/ 5525831 h 6417942"/>
              <a:gd name="connsiteX781" fmla="*/ 11665490 w 11673198"/>
              <a:gd name="connsiteY781" fmla="*/ 5533538 h 6417942"/>
              <a:gd name="connsiteX782" fmla="*/ 11673198 w 11673198"/>
              <a:gd name="connsiteY782" fmla="*/ 5552144 h 6417942"/>
              <a:gd name="connsiteX783" fmla="*/ 11665490 w 11673198"/>
              <a:gd name="connsiteY783" fmla="*/ 5570750 h 6417942"/>
              <a:gd name="connsiteX784" fmla="*/ 11646885 w 11673198"/>
              <a:gd name="connsiteY784" fmla="*/ 5578458 h 6417942"/>
              <a:gd name="connsiteX785" fmla="*/ 11665490 w 11673198"/>
              <a:gd name="connsiteY785" fmla="*/ 5586165 h 6417942"/>
              <a:gd name="connsiteX786" fmla="*/ 11673198 w 11673198"/>
              <a:gd name="connsiteY786" fmla="*/ 5604771 h 6417942"/>
              <a:gd name="connsiteX787" fmla="*/ 11665490 w 11673198"/>
              <a:gd name="connsiteY787" fmla="*/ 5623377 h 6417942"/>
              <a:gd name="connsiteX788" fmla="*/ 11646885 w 11673198"/>
              <a:gd name="connsiteY788" fmla="*/ 5631085 h 6417942"/>
              <a:gd name="connsiteX789" fmla="*/ 11665490 w 11673198"/>
              <a:gd name="connsiteY789" fmla="*/ 5638792 h 6417942"/>
              <a:gd name="connsiteX790" fmla="*/ 11673198 w 11673198"/>
              <a:gd name="connsiteY790" fmla="*/ 5657398 h 6417942"/>
              <a:gd name="connsiteX791" fmla="*/ 11665490 w 11673198"/>
              <a:gd name="connsiteY791" fmla="*/ 5676004 h 6417942"/>
              <a:gd name="connsiteX792" fmla="*/ 11646885 w 11673198"/>
              <a:gd name="connsiteY792" fmla="*/ 5683712 h 6417942"/>
              <a:gd name="connsiteX793" fmla="*/ 11665490 w 11673198"/>
              <a:gd name="connsiteY793" fmla="*/ 5691418 h 6417942"/>
              <a:gd name="connsiteX794" fmla="*/ 11673198 w 11673198"/>
              <a:gd name="connsiteY794" fmla="*/ 5710025 h 6417942"/>
              <a:gd name="connsiteX795" fmla="*/ 11665490 w 11673198"/>
              <a:gd name="connsiteY795" fmla="*/ 5728632 h 6417942"/>
              <a:gd name="connsiteX796" fmla="*/ 11646885 w 11673198"/>
              <a:gd name="connsiteY796" fmla="*/ 5736339 h 6417942"/>
              <a:gd name="connsiteX797" fmla="*/ 11665490 w 11673198"/>
              <a:gd name="connsiteY797" fmla="*/ 5744045 h 6417942"/>
              <a:gd name="connsiteX798" fmla="*/ 11673198 w 11673198"/>
              <a:gd name="connsiteY798" fmla="*/ 5762652 h 6417942"/>
              <a:gd name="connsiteX799" fmla="*/ 11665490 w 11673198"/>
              <a:gd name="connsiteY799" fmla="*/ 5781259 h 6417942"/>
              <a:gd name="connsiteX800" fmla="*/ 11646885 w 11673198"/>
              <a:gd name="connsiteY800" fmla="*/ 5788966 h 6417942"/>
              <a:gd name="connsiteX801" fmla="*/ 11665490 w 11673198"/>
              <a:gd name="connsiteY801" fmla="*/ 5796672 h 6417942"/>
              <a:gd name="connsiteX802" fmla="*/ 11673198 w 11673198"/>
              <a:gd name="connsiteY802" fmla="*/ 5815279 h 6417942"/>
              <a:gd name="connsiteX803" fmla="*/ 11665490 w 11673198"/>
              <a:gd name="connsiteY803" fmla="*/ 5833885 h 6417942"/>
              <a:gd name="connsiteX804" fmla="*/ 11646885 w 11673198"/>
              <a:gd name="connsiteY804" fmla="*/ 5841593 h 6417942"/>
              <a:gd name="connsiteX805" fmla="*/ 11665490 w 11673198"/>
              <a:gd name="connsiteY805" fmla="*/ 5849299 h 6417942"/>
              <a:gd name="connsiteX806" fmla="*/ 11673198 w 11673198"/>
              <a:gd name="connsiteY806" fmla="*/ 5867906 h 6417942"/>
              <a:gd name="connsiteX807" fmla="*/ 11665490 w 11673198"/>
              <a:gd name="connsiteY807" fmla="*/ 5886512 h 6417942"/>
              <a:gd name="connsiteX808" fmla="*/ 11646885 w 11673198"/>
              <a:gd name="connsiteY808" fmla="*/ 5894220 h 6417942"/>
              <a:gd name="connsiteX809" fmla="*/ 11665490 w 11673198"/>
              <a:gd name="connsiteY809" fmla="*/ 5901926 h 6417942"/>
              <a:gd name="connsiteX810" fmla="*/ 11673198 w 11673198"/>
              <a:gd name="connsiteY810" fmla="*/ 5920532 h 6417942"/>
              <a:gd name="connsiteX811" fmla="*/ 11665490 w 11673198"/>
              <a:gd name="connsiteY811" fmla="*/ 5939140 h 6417942"/>
              <a:gd name="connsiteX812" fmla="*/ 11646885 w 11673198"/>
              <a:gd name="connsiteY812" fmla="*/ 5946846 h 6417942"/>
              <a:gd name="connsiteX813" fmla="*/ 11665490 w 11673198"/>
              <a:gd name="connsiteY813" fmla="*/ 5954553 h 6417942"/>
              <a:gd name="connsiteX814" fmla="*/ 11673198 w 11673198"/>
              <a:gd name="connsiteY814" fmla="*/ 5973159 h 6417942"/>
              <a:gd name="connsiteX815" fmla="*/ 11665490 w 11673198"/>
              <a:gd name="connsiteY815" fmla="*/ 5991766 h 6417942"/>
              <a:gd name="connsiteX816" fmla="*/ 11646885 w 11673198"/>
              <a:gd name="connsiteY816" fmla="*/ 5999473 h 6417942"/>
              <a:gd name="connsiteX817" fmla="*/ 11665490 w 11673198"/>
              <a:gd name="connsiteY817" fmla="*/ 6007180 h 6417942"/>
              <a:gd name="connsiteX818" fmla="*/ 11673198 w 11673198"/>
              <a:gd name="connsiteY818" fmla="*/ 6025786 h 6417942"/>
              <a:gd name="connsiteX819" fmla="*/ 11665490 w 11673198"/>
              <a:gd name="connsiteY819" fmla="*/ 6044393 h 6417942"/>
              <a:gd name="connsiteX820" fmla="*/ 11646885 w 11673198"/>
              <a:gd name="connsiteY820" fmla="*/ 6052100 h 6417942"/>
              <a:gd name="connsiteX821" fmla="*/ 11665490 w 11673198"/>
              <a:gd name="connsiteY821" fmla="*/ 6059807 h 6417942"/>
              <a:gd name="connsiteX822" fmla="*/ 11673198 w 11673198"/>
              <a:gd name="connsiteY822" fmla="*/ 6078413 h 6417942"/>
              <a:gd name="connsiteX823" fmla="*/ 11665490 w 11673198"/>
              <a:gd name="connsiteY823" fmla="*/ 6097021 h 6417942"/>
              <a:gd name="connsiteX824" fmla="*/ 11646885 w 11673198"/>
              <a:gd name="connsiteY824" fmla="*/ 6104727 h 6417942"/>
              <a:gd name="connsiteX825" fmla="*/ 11665490 w 11673198"/>
              <a:gd name="connsiteY825" fmla="*/ 6112434 h 6417942"/>
              <a:gd name="connsiteX826" fmla="*/ 11673198 w 11673198"/>
              <a:gd name="connsiteY826" fmla="*/ 6131040 h 6417942"/>
              <a:gd name="connsiteX827" fmla="*/ 11665490 w 11673198"/>
              <a:gd name="connsiteY827" fmla="*/ 6149648 h 6417942"/>
              <a:gd name="connsiteX828" fmla="*/ 11646885 w 11673198"/>
              <a:gd name="connsiteY828" fmla="*/ 6157354 h 6417942"/>
              <a:gd name="connsiteX829" fmla="*/ 11665490 w 11673198"/>
              <a:gd name="connsiteY829" fmla="*/ 6165061 h 6417942"/>
              <a:gd name="connsiteX830" fmla="*/ 11673198 w 11673198"/>
              <a:gd name="connsiteY830" fmla="*/ 6183667 h 6417942"/>
              <a:gd name="connsiteX831" fmla="*/ 11665490 w 11673198"/>
              <a:gd name="connsiteY831" fmla="*/ 6202275 h 6417942"/>
              <a:gd name="connsiteX832" fmla="*/ 11646885 w 11673198"/>
              <a:gd name="connsiteY832" fmla="*/ 6209981 h 6417942"/>
              <a:gd name="connsiteX833" fmla="*/ 11665490 w 11673198"/>
              <a:gd name="connsiteY833" fmla="*/ 6217688 h 6417942"/>
              <a:gd name="connsiteX834" fmla="*/ 11673198 w 11673198"/>
              <a:gd name="connsiteY834" fmla="*/ 6236294 h 6417942"/>
              <a:gd name="connsiteX835" fmla="*/ 11665490 w 11673198"/>
              <a:gd name="connsiteY835" fmla="*/ 6254901 h 6417942"/>
              <a:gd name="connsiteX836" fmla="*/ 11646885 w 11673198"/>
              <a:gd name="connsiteY836" fmla="*/ 6262608 h 6417942"/>
              <a:gd name="connsiteX837" fmla="*/ 11665490 w 11673198"/>
              <a:gd name="connsiteY837" fmla="*/ 6270315 h 6417942"/>
              <a:gd name="connsiteX838" fmla="*/ 11673198 w 11673198"/>
              <a:gd name="connsiteY838" fmla="*/ 6288921 h 6417942"/>
              <a:gd name="connsiteX839" fmla="*/ 11665490 w 11673198"/>
              <a:gd name="connsiteY839" fmla="*/ 6307528 h 6417942"/>
              <a:gd name="connsiteX840" fmla="*/ 11646885 w 11673198"/>
              <a:gd name="connsiteY840" fmla="*/ 6315235 h 6417942"/>
              <a:gd name="connsiteX841" fmla="*/ 11665490 w 11673198"/>
              <a:gd name="connsiteY841" fmla="*/ 6322942 h 6417942"/>
              <a:gd name="connsiteX842" fmla="*/ 11673198 w 11673198"/>
              <a:gd name="connsiteY842" fmla="*/ 6341548 h 6417942"/>
              <a:gd name="connsiteX843" fmla="*/ 11665490 w 11673198"/>
              <a:gd name="connsiteY843" fmla="*/ 6360155 h 6417942"/>
              <a:gd name="connsiteX844" fmla="*/ 11646885 w 11673198"/>
              <a:gd name="connsiteY844" fmla="*/ 6367862 h 6417942"/>
              <a:gd name="connsiteX845" fmla="*/ 11665490 w 11673198"/>
              <a:gd name="connsiteY845" fmla="*/ 6375569 h 6417942"/>
              <a:gd name="connsiteX846" fmla="*/ 11673198 w 11673198"/>
              <a:gd name="connsiteY846" fmla="*/ 6394175 h 6417942"/>
              <a:gd name="connsiteX847" fmla="*/ 11665490 w 11673198"/>
              <a:gd name="connsiteY847" fmla="*/ 6412782 h 6417942"/>
              <a:gd name="connsiteX848" fmla="*/ 11653034 w 11673198"/>
              <a:gd name="connsiteY848" fmla="*/ 6417942 h 6417942"/>
              <a:gd name="connsiteX849" fmla="*/ 11640734 w 11673198"/>
              <a:gd name="connsiteY849" fmla="*/ 6417942 h 6417942"/>
              <a:gd name="connsiteX850" fmla="*/ 11629236 w 11673198"/>
              <a:gd name="connsiteY850" fmla="*/ 6413179 h 6417942"/>
              <a:gd name="connsiteX851" fmla="*/ 43962 w 11673198"/>
              <a:gd name="connsiteY851" fmla="*/ 6413179 h 6417942"/>
              <a:gd name="connsiteX852" fmla="*/ 32464 w 11673198"/>
              <a:gd name="connsiteY852" fmla="*/ 6417942 h 6417942"/>
              <a:gd name="connsiteX853" fmla="*/ 20164 w 11673198"/>
              <a:gd name="connsiteY853" fmla="*/ 6417942 h 6417942"/>
              <a:gd name="connsiteX854" fmla="*/ 7708 w 11673198"/>
              <a:gd name="connsiteY854" fmla="*/ 6412782 h 6417942"/>
              <a:gd name="connsiteX855" fmla="*/ 0 w 11673198"/>
              <a:gd name="connsiteY855" fmla="*/ 6394175 h 6417942"/>
              <a:gd name="connsiteX856" fmla="*/ 7708 w 11673198"/>
              <a:gd name="connsiteY856" fmla="*/ 6375569 h 6417942"/>
              <a:gd name="connsiteX857" fmla="*/ 26313 w 11673198"/>
              <a:gd name="connsiteY857" fmla="*/ 6367862 h 6417942"/>
              <a:gd name="connsiteX858" fmla="*/ 7708 w 11673198"/>
              <a:gd name="connsiteY858" fmla="*/ 6360155 h 6417942"/>
              <a:gd name="connsiteX859" fmla="*/ 0 w 11673198"/>
              <a:gd name="connsiteY859" fmla="*/ 6341548 h 6417942"/>
              <a:gd name="connsiteX860" fmla="*/ 7708 w 11673198"/>
              <a:gd name="connsiteY860" fmla="*/ 6322942 h 6417942"/>
              <a:gd name="connsiteX861" fmla="*/ 26313 w 11673198"/>
              <a:gd name="connsiteY861" fmla="*/ 6315235 h 6417942"/>
              <a:gd name="connsiteX862" fmla="*/ 7708 w 11673198"/>
              <a:gd name="connsiteY862" fmla="*/ 6307528 h 6417942"/>
              <a:gd name="connsiteX863" fmla="*/ 0 w 11673198"/>
              <a:gd name="connsiteY863" fmla="*/ 6288921 h 6417942"/>
              <a:gd name="connsiteX864" fmla="*/ 7708 w 11673198"/>
              <a:gd name="connsiteY864" fmla="*/ 6270315 h 6417942"/>
              <a:gd name="connsiteX865" fmla="*/ 26313 w 11673198"/>
              <a:gd name="connsiteY865" fmla="*/ 6262608 h 6417942"/>
              <a:gd name="connsiteX866" fmla="*/ 7708 w 11673198"/>
              <a:gd name="connsiteY866" fmla="*/ 6254901 h 6417942"/>
              <a:gd name="connsiteX867" fmla="*/ 0 w 11673198"/>
              <a:gd name="connsiteY867" fmla="*/ 6236294 h 6417942"/>
              <a:gd name="connsiteX868" fmla="*/ 7708 w 11673198"/>
              <a:gd name="connsiteY868" fmla="*/ 6217688 h 6417942"/>
              <a:gd name="connsiteX869" fmla="*/ 26313 w 11673198"/>
              <a:gd name="connsiteY869" fmla="*/ 6209981 h 6417942"/>
              <a:gd name="connsiteX870" fmla="*/ 7708 w 11673198"/>
              <a:gd name="connsiteY870" fmla="*/ 6202275 h 6417942"/>
              <a:gd name="connsiteX871" fmla="*/ 0 w 11673198"/>
              <a:gd name="connsiteY871" fmla="*/ 6183667 h 6417942"/>
              <a:gd name="connsiteX872" fmla="*/ 7708 w 11673198"/>
              <a:gd name="connsiteY872" fmla="*/ 6165061 h 6417942"/>
              <a:gd name="connsiteX873" fmla="*/ 26313 w 11673198"/>
              <a:gd name="connsiteY873" fmla="*/ 6157354 h 6417942"/>
              <a:gd name="connsiteX874" fmla="*/ 7708 w 11673198"/>
              <a:gd name="connsiteY874" fmla="*/ 6149648 h 6417942"/>
              <a:gd name="connsiteX875" fmla="*/ 0 w 11673198"/>
              <a:gd name="connsiteY875" fmla="*/ 6131040 h 6417942"/>
              <a:gd name="connsiteX876" fmla="*/ 7708 w 11673198"/>
              <a:gd name="connsiteY876" fmla="*/ 6112434 h 6417942"/>
              <a:gd name="connsiteX877" fmla="*/ 26313 w 11673198"/>
              <a:gd name="connsiteY877" fmla="*/ 6104727 h 6417942"/>
              <a:gd name="connsiteX878" fmla="*/ 7708 w 11673198"/>
              <a:gd name="connsiteY878" fmla="*/ 6097021 h 6417942"/>
              <a:gd name="connsiteX879" fmla="*/ 0 w 11673198"/>
              <a:gd name="connsiteY879" fmla="*/ 6078413 h 6417942"/>
              <a:gd name="connsiteX880" fmla="*/ 7708 w 11673198"/>
              <a:gd name="connsiteY880" fmla="*/ 6059807 h 6417942"/>
              <a:gd name="connsiteX881" fmla="*/ 26313 w 11673198"/>
              <a:gd name="connsiteY881" fmla="*/ 6052100 h 6417942"/>
              <a:gd name="connsiteX882" fmla="*/ 7708 w 11673198"/>
              <a:gd name="connsiteY882" fmla="*/ 6044393 h 6417942"/>
              <a:gd name="connsiteX883" fmla="*/ 0 w 11673198"/>
              <a:gd name="connsiteY883" fmla="*/ 6025786 h 6417942"/>
              <a:gd name="connsiteX884" fmla="*/ 7708 w 11673198"/>
              <a:gd name="connsiteY884" fmla="*/ 6007180 h 6417942"/>
              <a:gd name="connsiteX885" fmla="*/ 26313 w 11673198"/>
              <a:gd name="connsiteY885" fmla="*/ 5999473 h 6417942"/>
              <a:gd name="connsiteX886" fmla="*/ 7708 w 11673198"/>
              <a:gd name="connsiteY886" fmla="*/ 5991766 h 6417942"/>
              <a:gd name="connsiteX887" fmla="*/ 0 w 11673198"/>
              <a:gd name="connsiteY887" fmla="*/ 5973159 h 6417942"/>
              <a:gd name="connsiteX888" fmla="*/ 7708 w 11673198"/>
              <a:gd name="connsiteY888" fmla="*/ 5954553 h 6417942"/>
              <a:gd name="connsiteX889" fmla="*/ 26313 w 11673198"/>
              <a:gd name="connsiteY889" fmla="*/ 5946846 h 6417942"/>
              <a:gd name="connsiteX890" fmla="*/ 7708 w 11673198"/>
              <a:gd name="connsiteY890" fmla="*/ 5939140 h 6417942"/>
              <a:gd name="connsiteX891" fmla="*/ 0 w 11673198"/>
              <a:gd name="connsiteY891" fmla="*/ 5920532 h 6417942"/>
              <a:gd name="connsiteX892" fmla="*/ 7708 w 11673198"/>
              <a:gd name="connsiteY892" fmla="*/ 5901926 h 6417942"/>
              <a:gd name="connsiteX893" fmla="*/ 26313 w 11673198"/>
              <a:gd name="connsiteY893" fmla="*/ 5894220 h 6417942"/>
              <a:gd name="connsiteX894" fmla="*/ 7708 w 11673198"/>
              <a:gd name="connsiteY894" fmla="*/ 5886512 h 6417942"/>
              <a:gd name="connsiteX895" fmla="*/ 0 w 11673198"/>
              <a:gd name="connsiteY895" fmla="*/ 5867906 h 6417942"/>
              <a:gd name="connsiteX896" fmla="*/ 7708 w 11673198"/>
              <a:gd name="connsiteY896" fmla="*/ 5849299 h 6417942"/>
              <a:gd name="connsiteX897" fmla="*/ 26313 w 11673198"/>
              <a:gd name="connsiteY897" fmla="*/ 5841593 h 6417942"/>
              <a:gd name="connsiteX898" fmla="*/ 7708 w 11673198"/>
              <a:gd name="connsiteY898" fmla="*/ 5833885 h 6417942"/>
              <a:gd name="connsiteX899" fmla="*/ 0 w 11673198"/>
              <a:gd name="connsiteY899" fmla="*/ 5815279 h 6417942"/>
              <a:gd name="connsiteX900" fmla="*/ 7708 w 11673198"/>
              <a:gd name="connsiteY900" fmla="*/ 5796672 h 6417942"/>
              <a:gd name="connsiteX901" fmla="*/ 26313 w 11673198"/>
              <a:gd name="connsiteY901" fmla="*/ 5788966 h 6417942"/>
              <a:gd name="connsiteX902" fmla="*/ 7708 w 11673198"/>
              <a:gd name="connsiteY902" fmla="*/ 5781259 h 6417942"/>
              <a:gd name="connsiteX903" fmla="*/ 0 w 11673198"/>
              <a:gd name="connsiteY903" fmla="*/ 5762652 h 6417942"/>
              <a:gd name="connsiteX904" fmla="*/ 7708 w 11673198"/>
              <a:gd name="connsiteY904" fmla="*/ 5744045 h 6417942"/>
              <a:gd name="connsiteX905" fmla="*/ 26313 w 11673198"/>
              <a:gd name="connsiteY905" fmla="*/ 5736339 h 6417942"/>
              <a:gd name="connsiteX906" fmla="*/ 7708 w 11673198"/>
              <a:gd name="connsiteY906" fmla="*/ 5728632 h 6417942"/>
              <a:gd name="connsiteX907" fmla="*/ 0 w 11673198"/>
              <a:gd name="connsiteY907" fmla="*/ 5710025 h 6417942"/>
              <a:gd name="connsiteX908" fmla="*/ 7708 w 11673198"/>
              <a:gd name="connsiteY908" fmla="*/ 5691418 h 6417942"/>
              <a:gd name="connsiteX909" fmla="*/ 26313 w 11673198"/>
              <a:gd name="connsiteY909" fmla="*/ 5683712 h 6417942"/>
              <a:gd name="connsiteX910" fmla="*/ 7708 w 11673198"/>
              <a:gd name="connsiteY910" fmla="*/ 5676004 h 6417942"/>
              <a:gd name="connsiteX911" fmla="*/ 0 w 11673198"/>
              <a:gd name="connsiteY911" fmla="*/ 5657398 h 6417942"/>
              <a:gd name="connsiteX912" fmla="*/ 7708 w 11673198"/>
              <a:gd name="connsiteY912" fmla="*/ 5638792 h 6417942"/>
              <a:gd name="connsiteX913" fmla="*/ 26313 w 11673198"/>
              <a:gd name="connsiteY913" fmla="*/ 5631085 h 6417942"/>
              <a:gd name="connsiteX914" fmla="*/ 7708 w 11673198"/>
              <a:gd name="connsiteY914" fmla="*/ 5623377 h 6417942"/>
              <a:gd name="connsiteX915" fmla="*/ 0 w 11673198"/>
              <a:gd name="connsiteY915" fmla="*/ 5604771 h 6417942"/>
              <a:gd name="connsiteX916" fmla="*/ 7708 w 11673198"/>
              <a:gd name="connsiteY916" fmla="*/ 5586165 h 6417942"/>
              <a:gd name="connsiteX917" fmla="*/ 26313 w 11673198"/>
              <a:gd name="connsiteY917" fmla="*/ 5578458 h 6417942"/>
              <a:gd name="connsiteX918" fmla="*/ 7708 w 11673198"/>
              <a:gd name="connsiteY918" fmla="*/ 5570750 h 6417942"/>
              <a:gd name="connsiteX919" fmla="*/ 0 w 11673198"/>
              <a:gd name="connsiteY919" fmla="*/ 5552144 h 6417942"/>
              <a:gd name="connsiteX920" fmla="*/ 7708 w 11673198"/>
              <a:gd name="connsiteY920" fmla="*/ 5533538 h 6417942"/>
              <a:gd name="connsiteX921" fmla="*/ 26313 w 11673198"/>
              <a:gd name="connsiteY921" fmla="*/ 5525831 h 6417942"/>
              <a:gd name="connsiteX922" fmla="*/ 7708 w 11673198"/>
              <a:gd name="connsiteY922" fmla="*/ 5518124 h 6417942"/>
              <a:gd name="connsiteX923" fmla="*/ 0 w 11673198"/>
              <a:gd name="connsiteY923" fmla="*/ 5499517 h 6417942"/>
              <a:gd name="connsiteX924" fmla="*/ 7708 w 11673198"/>
              <a:gd name="connsiteY924" fmla="*/ 5480911 h 6417942"/>
              <a:gd name="connsiteX925" fmla="*/ 26313 w 11673198"/>
              <a:gd name="connsiteY925" fmla="*/ 5473204 h 6417942"/>
              <a:gd name="connsiteX926" fmla="*/ 7708 w 11673198"/>
              <a:gd name="connsiteY926" fmla="*/ 5465497 h 6417942"/>
              <a:gd name="connsiteX927" fmla="*/ 0 w 11673198"/>
              <a:gd name="connsiteY927" fmla="*/ 5446890 h 6417942"/>
              <a:gd name="connsiteX928" fmla="*/ 7708 w 11673198"/>
              <a:gd name="connsiteY928" fmla="*/ 5428284 h 6417942"/>
              <a:gd name="connsiteX929" fmla="*/ 26313 w 11673198"/>
              <a:gd name="connsiteY929" fmla="*/ 5420577 h 6417942"/>
              <a:gd name="connsiteX930" fmla="*/ 7708 w 11673198"/>
              <a:gd name="connsiteY930" fmla="*/ 5412870 h 6417942"/>
              <a:gd name="connsiteX931" fmla="*/ 0 w 11673198"/>
              <a:gd name="connsiteY931" fmla="*/ 5394263 h 6417942"/>
              <a:gd name="connsiteX932" fmla="*/ 7708 w 11673198"/>
              <a:gd name="connsiteY932" fmla="*/ 5375657 h 6417942"/>
              <a:gd name="connsiteX933" fmla="*/ 26313 w 11673198"/>
              <a:gd name="connsiteY933" fmla="*/ 5367950 h 6417942"/>
              <a:gd name="connsiteX934" fmla="*/ 7708 w 11673198"/>
              <a:gd name="connsiteY934" fmla="*/ 5360242 h 6417942"/>
              <a:gd name="connsiteX935" fmla="*/ 0 w 11673198"/>
              <a:gd name="connsiteY935" fmla="*/ 5341636 h 6417942"/>
              <a:gd name="connsiteX936" fmla="*/ 7708 w 11673198"/>
              <a:gd name="connsiteY936" fmla="*/ 5323030 h 6417942"/>
              <a:gd name="connsiteX937" fmla="*/ 26313 w 11673198"/>
              <a:gd name="connsiteY937" fmla="*/ 5315323 h 6417942"/>
              <a:gd name="connsiteX938" fmla="*/ 7708 w 11673198"/>
              <a:gd name="connsiteY938" fmla="*/ 5307617 h 6417942"/>
              <a:gd name="connsiteX939" fmla="*/ 0 w 11673198"/>
              <a:gd name="connsiteY939" fmla="*/ 5289009 h 6417942"/>
              <a:gd name="connsiteX940" fmla="*/ 7708 w 11673198"/>
              <a:gd name="connsiteY940" fmla="*/ 5270403 h 6417942"/>
              <a:gd name="connsiteX941" fmla="*/ 26313 w 11673198"/>
              <a:gd name="connsiteY941" fmla="*/ 5262696 h 6417942"/>
              <a:gd name="connsiteX942" fmla="*/ 7708 w 11673198"/>
              <a:gd name="connsiteY942" fmla="*/ 5254990 h 6417942"/>
              <a:gd name="connsiteX943" fmla="*/ 0 w 11673198"/>
              <a:gd name="connsiteY943" fmla="*/ 5236382 h 6417942"/>
              <a:gd name="connsiteX944" fmla="*/ 7708 w 11673198"/>
              <a:gd name="connsiteY944" fmla="*/ 5217776 h 6417942"/>
              <a:gd name="connsiteX945" fmla="*/ 26313 w 11673198"/>
              <a:gd name="connsiteY945" fmla="*/ 5210069 h 6417942"/>
              <a:gd name="connsiteX946" fmla="*/ 7708 w 11673198"/>
              <a:gd name="connsiteY946" fmla="*/ 5202363 h 6417942"/>
              <a:gd name="connsiteX947" fmla="*/ 0 w 11673198"/>
              <a:gd name="connsiteY947" fmla="*/ 5183755 h 6417942"/>
              <a:gd name="connsiteX948" fmla="*/ 7708 w 11673198"/>
              <a:gd name="connsiteY948" fmla="*/ 5165149 h 6417942"/>
              <a:gd name="connsiteX949" fmla="*/ 26313 w 11673198"/>
              <a:gd name="connsiteY949" fmla="*/ 5157442 h 6417942"/>
              <a:gd name="connsiteX950" fmla="*/ 7708 w 11673198"/>
              <a:gd name="connsiteY950" fmla="*/ 5149736 h 6417942"/>
              <a:gd name="connsiteX951" fmla="*/ 0 w 11673198"/>
              <a:gd name="connsiteY951" fmla="*/ 5131128 h 6417942"/>
              <a:gd name="connsiteX952" fmla="*/ 7708 w 11673198"/>
              <a:gd name="connsiteY952" fmla="*/ 5112522 h 6417942"/>
              <a:gd name="connsiteX953" fmla="*/ 26313 w 11673198"/>
              <a:gd name="connsiteY953" fmla="*/ 5104816 h 6417942"/>
              <a:gd name="connsiteX954" fmla="*/ 7708 w 11673198"/>
              <a:gd name="connsiteY954" fmla="*/ 5097108 h 6417942"/>
              <a:gd name="connsiteX955" fmla="*/ 0 w 11673198"/>
              <a:gd name="connsiteY955" fmla="*/ 5078502 h 6417942"/>
              <a:gd name="connsiteX956" fmla="*/ 7708 w 11673198"/>
              <a:gd name="connsiteY956" fmla="*/ 5059895 h 6417942"/>
              <a:gd name="connsiteX957" fmla="*/ 26313 w 11673198"/>
              <a:gd name="connsiteY957" fmla="*/ 5052189 h 6417942"/>
              <a:gd name="connsiteX958" fmla="*/ 7708 w 11673198"/>
              <a:gd name="connsiteY958" fmla="*/ 5044482 h 6417942"/>
              <a:gd name="connsiteX959" fmla="*/ 0 w 11673198"/>
              <a:gd name="connsiteY959" fmla="*/ 5025875 h 6417942"/>
              <a:gd name="connsiteX960" fmla="*/ 7708 w 11673198"/>
              <a:gd name="connsiteY960" fmla="*/ 5007268 h 6417942"/>
              <a:gd name="connsiteX961" fmla="*/ 26313 w 11673198"/>
              <a:gd name="connsiteY961" fmla="*/ 4999562 h 6417942"/>
              <a:gd name="connsiteX962" fmla="*/ 7708 w 11673198"/>
              <a:gd name="connsiteY962" fmla="*/ 4991855 h 6417942"/>
              <a:gd name="connsiteX963" fmla="*/ 0 w 11673198"/>
              <a:gd name="connsiteY963" fmla="*/ 4973248 h 6417942"/>
              <a:gd name="connsiteX964" fmla="*/ 7708 w 11673198"/>
              <a:gd name="connsiteY964" fmla="*/ 4954641 h 6417942"/>
              <a:gd name="connsiteX965" fmla="*/ 26313 w 11673198"/>
              <a:gd name="connsiteY965" fmla="*/ 4946935 h 6417942"/>
              <a:gd name="connsiteX966" fmla="*/ 7708 w 11673198"/>
              <a:gd name="connsiteY966" fmla="*/ 4939227 h 6417942"/>
              <a:gd name="connsiteX967" fmla="*/ 0 w 11673198"/>
              <a:gd name="connsiteY967" fmla="*/ 4920621 h 6417942"/>
              <a:gd name="connsiteX968" fmla="*/ 7708 w 11673198"/>
              <a:gd name="connsiteY968" fmla="*/ 4902014 h 6417942"/>
              <a:gd name="connsiteX969" fmla="*/ 26313 w 11673198"/>
              <a:gd name="connsiteY969" fmla="*/ 4894308 h 6417942"/>
              <a:gd name="connsiteX970" fmla="*/ 7708 w 11673198"/>
              <a:gd name="connsiteY970" fmla="*/ 4886601 h 6417942"/>
              <a:gd name="connsiteX971" fmla="*/ 0 w 11673198"/>
              <a:gd name="connsiteY971" fmla="*/ 4867994 h 6417942"/>
              <a:gd name="connsiteX972" fmla="*/ 7708 w 11673198"/>
              <a:gd name="connsiteY972" fmla="*/ 4849387 h 6417942"/>
              <a:gd name="connsiteX973" fmla="*/ 26313 w 11673198"/>
              <a:gd name="connsiteY973" fmla="*/ 4841681 h 6417942"/>
              <a:gd name="connsiteX974" fmla="*/ 7708 w 11673198"/>
              <a:gd name="connsiteY974" fmla="*/ 4833973 h 6417942"/>
              <a:gd name="connsiteX975" fmla="*/ 0 w 11673198"/>
              <a:gd name="connsiteY975" fmla="*/ 4815367 h 6417942"/>
              <a:gd name="connsiteX976" fmla="*/ 7708 w 11673198"/>
              <a:gd name="connsiteY976" fmla="*/ 4796761 h 6417942"/>
              <a:gd name="connsiteX977" fmla="*/ 26313 w 11673198"/>
              <a:gd name="connsiteY977" fmla="*/ 4789054 h 6417942"/>
              <a:gd name="connsiteX978" fmla="*/ 7708 w 11673198"/>
              <a:gd name="connsiteY978" fmla="*/ 4781347 h 6417942"/>
              <a:gd name="connsiteX979" fmla="*/ 0 w 11673198"/>
              <a:gd name="connsiteY979" fmla="*/ 4762740 h 6417942"/>
              <a:gd name="connsiteX980" fmla="*/ 7708 w 11673198"/>
              <a:gd name="connsiteY980" fmla="*/ 4744134 h 6417942"/>
              <a:gd name="connsiteX981" fmla="*/ 26313 w 11673198"/>
              <a:gd name="connsiteY981" fmla="*/ 4736427 h 6417942"/>
              <a:gd name="connsiteX982" fmla="*/ 7708 w 11673198"/>
              <a:gd name="connsiteY982" fmla="*/ 4728719 h 6417942"/>
              <a:gd name="connsiteX983" fmla="*/ 0 w 11673198"/>
              <a:gd name="connsiteY983" fmla="*/ 4710113 h 6417942"/>
              <a:gd name="connsiteX984" fmla="*/ 7708 w 11673198"/>
              <a:gd name="connsiteY984" fmla="*/ 4691507 h 6417942"/>
              <a:gd name="connsiteX985" fmla="*/ 26313 w 11673198"/>
              <a:gd name="connsiteY985" fmla="*/ 4683800 h 6417942"/>
              <a:gd name="connsiteX986" fmla="*/ 7708 w 11673198"/>
              <a:gd name="connsiteY986" fmla="*/ 4676093 h 6417942"/>
              <a:gd name="connsiteX987" fmla="*/ 0 w 11673198"/>
              <a:gd name="connsiteY987" fmla="*/ 4657486 h 6417942"/>
              <a:gd name="connsiteX988" fmla="*/ 7708 w 11673198"/>
              <a:gd name="connsiteY988" fmla="*/ 4638880 h 6417942"/>
              <a:gd name="connsiteX989" fmla="*/ 26313 w 11673198"/>
              <a:gd name="connsiteY989" fmla="*/ 4631173 h 6417942"/>
              <a:gd name="connsiteX990" fmla="*/ 7708 w 11673198"/>
              <a:gd name="connsiteY990" fmla="*/ 4623465 h 6417942"/>
              <a:gd name="connsiteX991" fmla="*/ 0 w 11673198"/>
              <a:gd name="connsiteY991" fmla="*/ 4604859 h 6417942"/>
              <a:gd name="connsiteX992" fmla="*/ 7708 w 11673198"/>
              <a:gd name="connsiteY992" fmla="*/ 4586253 h 6417942"/>
              <a:gd name="connsiteX993" fmla="*/ 26313 w 11673198"/>
              <a:gd name="connsiteY993" fmla="*/ 4578546 h 6417942"/>
              <a:gd name="connsiteX994" fmla="*/ 7708 w 11673198"/>
              <a:gd name="connsiteY994" fmla="*/ 4570839 h 6417942"/>
              <a:gd name="connsiteX995" fmla="*/ 0 w 11673198"/>
              <a:gd name="connsiteY995" fmla="*/ 4552232 h 6417942"/>
              <a:gd name="connsiteX996" fmla="*/ 7708 w 11673198"/>
              <a:gd name="connsiteY996" fmla="*/ 4533626 h 6417942"/>
              <a:gd name="connsiteX997" fmla="*/ 26313 w 11673198"/>
              <a:gd name="connsiteY997" fmla="*/ 4525919 h 6417942"/>
              <a:gd name="connsiteX998" fmla="*/ 7708 w 11673198"/>
              <a:gd name="connsiteY998" fmla="*/ 4518213 h 6417942"/>
              <a:gd name="connsiteX999" fmla="*/ 0 w 11673198"/>
              <a:gd name="connsiteY999" fmla="*/ 4499605 h 6417942"/>
              <a:gd name="connsiteX1000" fmla="*/ 7708 w 11673198"/>
              <a:gd name="connsiteY1000" fmla="*/ 4480999 h 6417942"/>
              <a:gd name="connsiteX1001" fmla="*/ 26313 w 11673198"/>
              <a:gd name="connsiteY1001" fmla="*/ 4473292 h 6417942"/>
              <a:gd name="connsiteX1002" fmla="*/ 7708 w 11673198"/>
              <a:gd name="connsiteY1002" fmla="*/ 4465586 h 6417942"/>
              <a:gd name="connsiteX1003" fmla="*/ 0 w 11673198"/>
              <a:gd name="connsiteY1003" fmla="*/ 4446978 h 6417942"/>
              <a:gd name="connsiteX1004" fmla="*/ 7708 w 11673198"/>
              <a:gd name="connsiteY1004" fmla="*/ 4428372 h 6417942"/>
              <a:gd name="connsiteX1005" fmla="*/ 26313 w 11673198"/>
              <a:gd name="connsiteY1005" fmla="*/ 4420665 h 6417942"/>
              <a:gd name="connsiteX1006" fmla="*/ 7708 w 11673198"/>
              <a:gd name="connsiteY1006" fmla="*/ 4412959 h 6417942"/>
              <a:gd name="connsiteX1007" fmla="*/ 0 w 11673198"/>
              <a:gd name="connsiteY1007" fmla="*/ 4394351 h 6417942"/>
              <a:gd name="connsiteX1008" fmla="*/ 7708 w 11673198"/>
              <a:gd name="connsiteY1008" fmla="*/ 4375745 h 6417942"/>
              <a:gd name="connsiteX1009" fmla="*/ 26313 w 11673198"/>
              <a:gd name="connsiteY1009" fmla="*/ 4368038 h 6417942"/>
              <a:gd name="connsiteX1010" fmla="*/ 7708 w 11673198"/>
              <a:gd name="connsiteY1010" fmla="*/ 4360332 h 6417942"/>
              <a:gd name="connsiteX1011" fmla="*/ 0 w 11673198"/>
              <a:gd name="connsiteY1011" fmla="*/ 4341724 h 6417942"/>
              <a:gd name="connsiteX1012" fmla="*/ 7708 w 11673198"/>
              <a:gd name="connsiteY1012" fmla="*/ 4323118 h 6417942"/>
              <a:gd name="connsiteX1013" fmla="*/ 26313 w 11673198"/>
              <a:gd name="connsiteY1013" fmla="*/ 4315411 h 6417942"/>
              <a:gd name="connsiteX1014" fmla="*/ 7708 w 11673198"/>
              <a:gd name="connsiteY1014" fmla="*/ 4307705 h 6417942"/>
              <a:gd name="connsiteX1015" fmla="*/ 0 w 11673198"/>
              <a:gd name="connsiteY1015" fmla="*/ 4289097 h 6417942"/>
              <a:gd name="connsiteX1016" fmla="*/ 7708 w 11673198"/>
              <a:gd name="connsiteY1016" fmla="*/ 4270491 h 6417942"/>
              <a:gd name="connsiteX1017" fmla="*/ 26313 w 11673198"/>
              <a:gd name="connsiteY1017" fmla="*/ 4262784 h 6417942"/>
              <a:gd name="connsiteX1018" fmla="*/ 7708 w 11673198"/>
              <a:gd name="connsiteY1018" fmla="*/ 4255078 h 6417942"/>
              <a:gd name="connsiteX1019" fmla="*/ 0 w 11673198"/>
              <a:gd name="connsiteY1019" fmla="*/ 4236471 h 6417942"/>
              <a:gd name="connsiteX1020" fmla="*/ 7708 w 11673198"/>
              <a:gd name="connsiteY1020" fmla="*/ 4217864 h 6417942"/>
              <a:gd name="connsiteX1021" fmla="*/ 26313 w 11673198"/>
              <a:gd name="connsiteY1021" fmla="*/ 4210158 h 6417942"/>
              <a:gd name="connsiteX1022" fmla="*/ 7708 w 11673198"/>
              <a:gd name="connsiteY1022" fmla="*/ 4202451 h 6417942"/>
              <a:gd name="connsiteX1023" fmla="*/ 0 w 11673198"/>
              <a:gd name="connsiteY1023" fmla="*/ 4183844 h 6417942"/>
              <a:gd name="connsiteX1024" fmla="*/ 7708 w 11673198"/>
              <a:gd name="connsiteY1024" fmla="*/ 4165237 h 6417942"/>
              <a:gd name="connsiteX1025" fmla="*/ 26313 w 11673198"/>
              <a:gd name="connsiteY1025" fmla="*/ 4157531 h 6417942"/>
              <a:gd name="connsiteX1026" fmla="*/ 7708 w 11673198"/>
              <a:gd name="connsiteY1026" fmla="*/ 4149823 h 6417942"/>
              <a:gd name="connsiteX1027" fmla="*/ 0 w 11673198"/>
              <a:gd name="connsiteY1027" fmla="*/ 4131217 h 6417942"/>
              <a:gd name="connsiteX1028" fmla="*/ 7708 w 11673198"/>
              <a:gd name="connsiteY1028" fmla="*/ 4112610 h 6417942"/>
              <a:gd name="connsiteX1029" fmla="*/ 26313 w 11673198"/>
              <a:gd name="connsiteY1029" fmla="*/ 4104904 h 6417942"/>
              <a:gd name="connsiteX1030" fmla="*/ 7708 w 11673198"/>
              <a:gd name="connsiteY1030" fmla="*/ 4097196 h 6417942"/>
              <a:gd name="connsiteX1031" fmla="*/ 0 w 11673198"/>
              <a:gd name="connsiteY1031" fmla="*/ 4078590 h 6417942"/>
              <a:gd name="connsiteX1032" fmla="*/ 7708 w 11673198"/>
              <a:gd name="connsiteY1032" fmla="*/ 4059983 h 6417942"/>
              <a:gd name="connsiteX1033" fmla="*/ 26313 w 11673198"/>
              <a:gd name="connsiteY1033" fmla="*/ 4052277 h 6417942"/>
              <a:gd name="connsiteX1034" fmla="*/ 7708 w 11673198"/>
              <a:gd name="connsiteY1034" fmla="*/ 4044569 h 6417942"/>
              <a:gd name="connsiteX1035" fmla="*/ 0 w 11673198"/>
              <a:gd name="connsiteY1035" fmla="*/ 4025963 h 6417942"/>
              <a:gd name="connsiteX1036" fmla="*/ 7708 w 11673198"/>
              <a:gd name="connsiteY1036" fmla="*/ 4007356 h 6417942"/>
              <a:gd name="connsiteX1037" fmla="*/ 26313 w 11673198"/>
              <a:gd name="connsiteY1037" fmla="*/ 3999650 h 6417942"/>
              <a:gd name="connsiteX1038" fmla="*/ 7708 w 11673198"/>
              <a:gd name="connsiteY1038" fmla="*/ 3991943 h 6417942"/>
              <a:gd name="connsiteX1039" fmla="*/ 0 w 11673198"/>
              <a:gd name="connsiteY1039" fmla="*/ 3973336 h 6417942"/>
              <a:gd name="connsiteX1040" fmla="*/ 7708 w 11673198"/>
              <a:gd name="connsiteY1040" fmla="*/ 3954730 h 6417942"/>
              <a:gd name="connsiteX1041" fmla="*/ 26313 w 11673198"/>
              <a:gd name="connsiteY1041" fmla="*/ 3947023 h 6417942"/>
              <a:gd name="connsiteX1042" fmla="*/ 7708 w 11673198"/>
              <a:gd name="connsiteY1042" fmla="*/ 3939316 h 6417942"/>
              <a:gd name="connsiteX1043" fmla="*/ 0 w 11673198"/>
              <a:gd name="connsiteY1043" fmla="*/ 3920709 h 6417942"/>
              <a:gd name="connsiteX1044" fmla="*/ 7708 w 11673198"/>
              <a:gd name="connsiteY1044" fmla="*/ 3902103 h 6417942"/>
              <a:gd name="connsiteX1045" fmla="*/ 26313 w 11673198"/>
              <a:gd name="connsiteY1045" fmla="*/ 3894396 h 6417942"/>
              <a:gd name="connsiteX1046" fmla="*/ 7708 w 11673198"/>
              <a:gd name="connsiteY1046" fmla="*/ 3886688 h 6417942"/>
              <a:gd name="connsiteX1047" fmla="*/ 0 w 11673198"/>
              <a:gd name="connsiteY1047" fmla="*/ 3868082 h 6417942"/>
              <a:gd name="connsiteX1048" fmla="*/ 7708 w 11673198"/>
              <a:gd name="connsiteY1048" fmla="*/ 3849476 h 6417942"/>
              <a:gd name="connsiteX1049" fmla="*/ 26313 w 11673198"/>
              <a:gd name="connsiteY1049" fmla="*/ 3841769 h 6417942"/>
              <a:gd name="connsiteX1050" fmla="*/ 7708 w 11673198"/>
              <a:gd name="connsiteY1050" fmla="*/ 3834062 h 6417942"/>
              <a:gd name="connsiteX1051" fmla="*/ 0 w 11673198"/>
              <a:gd name="connsiteY1051" fmla="*/ 3815455 h 6417942"/>
              <a:gd name="connsiteX1052" fmla="*/ 7708 w 11673198"/>
              <a:gd name="connsiteY1052" fmla="*/ 3796849 h 6417942"/>
              <a:gd name="connsiteX1053" fmla="*/ 26313 w 11673198"/>
              <a:gd name="connsiteY1053" fmla="*/ 3789142 h 6417942"/>
              <a:gd name="connsiteX1054" fmla="*/ 7708 w 11673198"/>
              <a:gd name="connsiteY1054" fmla="*/ 3781435 h 6417942"/>
              <a:gd name="connsiteX1055" fmla="*/ 0 w 11673198"/>
              <a:gd name="connsiteY1055" fmla="*/ 3762828 h 6417942"/>
              <a:gd name="connsiteX1056" fmla="*/ 7708 w 11673198"/>
              <a:gd name="connsiteY1056" fmla="*/ 3744222 h 6417942"/>
              <a:gd name="connsiteX1057" fmla="*/ 26313 w 11673198"/>
              <a:gd name="connsiteY1057" fmla="*/ 3736515 h 6417942"/>
              <a:gd name="connsiteX1058" fmla="*/ 7708 w 11673198"/>
              <a:gd name="connsiteY1058" fmla="*/ 3728808 h 6417942"/>
              <a:gd name="connsiteX1059" fmla="*/ 0 w 11673198"/>
              <a:gd name="connsiteY1059" fmla="*/ 3710201 h 6417942"/>
              <a:gd name="connsiteX1060" fmla="*/ 7708 w 11673198"/>
              <a:gd name="connsiteY1060" fmla="*/ 3691595 h 6417942"/>
              <a:gd name="connsiteX1061" fmla="*/ 26313 w 11673198"/>
              <a:gd name="connsiteY1061" fmla="*/ 3683888 h 6417942"/>
              <a:gd name="connsiteX1062" fmla="*/ 7708 w 11673198"/>
              <a:gd name="connsiteY1062" fmla="*/ 3676181 h 6417942"/>
              <a:gd name="connsiteX1063" fmla="*/ 0 w 11673198"/>
              <a:gd name="connsiteY1063" fmla="*/ 3657574 h 6417942"/>
              <a:gd name="connsiteX1064" fmla="*/ 7708 w 11673198"/>
              <a:gd name="connsiteY1064" fmla="*/ 3638968 h 6417942"/>
              <a:gd name="connsiteX1065" fmla="*/ 26313 w 11673198"/>
              <a:gd name="connsiteY1065" fmla="*/ 3631261 h 6417942"/>
              <a:gd name="connsiteX1066" fmla="*/ 7708 w 11673198"/>
              <a:gd name="connsiteY1066" fmla="*/ 3623554 h 6417942"/>
              <a:gd name="connsiteX1067" fmla="*/ 0 w 11673198"/>
              <a:gd name="connsiteY1067" fmla="*/ 3604947 h 6417942"/>
              <a:gd name="connsiteX1068" fmla="*/ 26314 w 11673198"/>
              <a:gd name="connsiteY1068" fmla="*/ 3578633 h 6417942"/>
              <a:gd name="connsiteX1069" fmla="*/ 26314 w 11673198"/>
              <a:gd name="connsiteY1069" fmla="*/ 3578633 h 6417942"/>
              <a:gd name="connsiteX1070" fmla="*/ 1 w 11673198"/>
              <a:gd name="connsiteY1070" fmla="*/ 3552319 h 6417942"/>
              <a:gd name="connsiteX1071" fmla="*/ 7708 w 11673198"/>
              <a:gd name="connsiteY1071" fmla="*/ 3533713 h 6417942"/>
              <a:gd name="connsiteX1072" fmla="*/ 26313 w 11673198"/>
              <a:gd name="connsiteY1072" fmla="*/ 3526006 h 6417942"/>
              <a:gd name="connsiteX1073" fmla="*/ 7708 w 11673198"/>
              <a:gd name="connsiteY1073" fmla="*/ 3518299 h 6417942"/>
              <a:gd name="connsiteX1074" fmla="*/ 1 w 11673198"/>
              <a:gd name="connsiteY1074" fmla="*/ 3499692 h 6417942"/>
              <a:gd name="connsiteX1075" fmla="*/ 7708 w 11673198"/>
              <a:gd name="connsiteY1075" fmla="*/ 3481086 h 6417942"/>
              <a:gd name="connsiteX1076" fmla="*/ 26313 w 11673198"/>
              <a:gd name="connsiteY1076" fmla="*/ 3473379 h 6417942"/>
              <a:gd name="connsiteX1077" fmla="*/ 7708 w 11673198"/>
              <a:gd name="connsiteY1077" fmla="*/ 3465672 h 6417942"/>
              <a:gd name="connsiteX1078" fmla="*/ 1 w 11673198"/>
              <a:gd name="connsiteY1078" fmla="*/ 3447065 h 6417942"/>
              <a:gd name="connsiteX1079" fmla="*/ 7708 w 11673198"/>
              <a:gd name="connsiteY1079" fmla="*/ 3428459 h 6417942"/>
              <a:gd name="connsiteX1080" fmla="*/ 26313 w 11673198"/>
              <a:gd name="connsiteY1080" fmla="*/ 3420752 h 6417942"/>
              <a:gd name="connsiteX1081" fmla="*/ 7708 w 11673198"/>
              <a:gd name="connsiteY1081" fmla="*/ 3413045 h 6417942"/>
              <a:gd name="connsiteX1082" fmla="*/ 1 w 11673198"/>
              <a:gd name="connsiteY1082" fmla="*/ 3394438 h 6417942"/>
              <a:gd name="connsiteX1083" fmla="*/ 7708 w 11673198"/>
              <a:gd name="connsiteY1083" fmla="*/ 3375832 h 6417942"/>
              <a:gd name="connsiteX1084" fmla="*/ 26313 w 11673198"/>
              <a:gd name="connsiteY1084" fmla="*/ 3368125 h 6417942"/>
              <a:gd name="connsiteX1085" fmla="*/ 7708 w 11673198"/>
              <a:gd name="connsiteY1085" fmla="*/ 3360418 h 6417942"/>
              <a:gd name="connsiteX1086" fmla="*/ 1 w 11673198"/>
              <a:gd name="connsiteY1086" fmla="*/ 3341811 h 6417942"/>
              <a:gd name="connsiteX1087" fmla="*/ 7708 w 11673198"/>
              <a:gd name="connsiteY1087" fmla="*/ 3323205 h 6417942"/>
              <a:gd name="connsiteX1088" fmla="*/ 26313 w 11673198"/>
              <a:gd name="connsiteY1088" fmla="*/ 3315498 h 6417942"/>
              <a:gd name="connsiteX1089" fmla="*/ 7708 w 11673198"/>
              <a:gd name="connsiteY1089" fmla="*/ 3307792 h 6417942"/>
              <a:gd name="connsiteX1090" fmla="*/ 1 w 11673198"/>
              <a:gd name="connsiteY1090" fmla="*/ 3289184 h 6417942"/>
              <a:gd name="connsiteX1091" fmla="*/ 7708 w 11673198"/>
              <a:gd name="connsiteY1091" fmla="*/ 3270578 h 6417942"/>
              <a:gd name="connsiteX1092" fmla="*/ 26313 w 11673198"/>
              <a:gd name="connsiteY1092" fmla="*/ 3262871 h 6417942"/>
              <a:gd name="connsiteX1093" fmla="*/ 7708 w 11673198"/>
              <a:gd name="connsiteY1093" fmla="*/ 3255165 h 6417942"/>
              <a:gd name="connsiteX1094" fmla="*/ 1 w 11673198"/>
              <a:gd name="connsiteY1094" fmla="*/ 3236557 h 6417942"/>
              <a:gd name="connsiteX1095" fmla="*/ 7708 w 11673198"/>
              <a:gd name="connsiteY1095" fmla="*/ 3217951 h 6417942"/>
              <a:gd name="connsiteX1096" fmla="*/ 26313 w 11673198"/>
              <a:gd name="connsiteY1096" fmla="*/ 3210244 h 6417942"/>
              <a:gd name="connsiteX1097" fmla="*/ 7708 w 11673198"/>
              <a:gd name="connsiteY1097" fmla="*/ 3202538 h 6417942"/>
              <a:gd name="connsiteX1098" fmla="*/ 1 w 11673198"/>
              <a:gd name="connsiteY1098" fmla="*/ 3183930 h 6417942"/>
              <a:gd name="connsiteX1099" fmla="*/ 7708 w 11673198"/>
              <a:gd name="connsiteY1099" fmla="*/ 3165324 h 6417942"/>
              <a:gd name="connsiteX1100" fmla="*/ 26313 w 11673198"/>
              <a:gd name="connsiteY1100" fmla="*/ 3157618 h 6417942"/>
              <a:gd name="connsiteX1101" fmla="*/ 7708 w 11673198"/>
              <a:gd name="connsiteY1101" fmla="*/ 3149911 h 6417942"/>
              <a:gd name="connsiteX1102" fmla="*/ 1 w 11673198"/>
              <a:gd name="connsiteY1102" fmla="*/ 3131304 h 6417942"/>
              <a:gd name="connsiteX1103" fmla="*/ 7708 w 11673198"/>
              <a:gd name="connsiteY1103" fmla="*/ 3112697 h 6417942"/>
              <a:gd name="connsiteX1104" fmla="*/ 26313 w 11673198"/>
              <a:gd name="connsiteY1104" fmla="*/ 3104990 h 6417942"/>
              <a:gd name="connsiteX1105" fmla="*/ 7708 w 11673198"/>
              <a:gd name="connsiteY1105" fmla="*/ 3097284 h 6417942"/>
              <a:gd name="connsiteX1106" fmla="*/ 1 w 11673198"/>
              <a:gd name="connsiteY1106" fmla="*/ 3078676 h 6417942"/>
              <a:gd name="connsiteX1107" fmla="*/ 7708 w 11673198"/>
              <a:gd name="connsiteY1107" fmla="*/ 3060070 h 6417942"/>
              <a:gd name="connsiteX1108" fmla="*/ 26313 w 11673198"/>
              <a:gd name="connsiteY1108" fmla="*/ 3052364 h 6417942"/>
              <a:gd name="connsiteX1109" fmla="*/ 7708 w 11673198"/>
              <a:gd name="connsiteY1109" fmla="*/ 3044657 h 6417942"/>
              <a:gd name="connsiteX1110" fmla="*/ 1 w 11673198"/>
              <a:gd name="connsiteY1110" fmla="*/ 3026050 h 6417942"/>
              <a:gd name="connsiteX1111" fmla="*/ 7708 w 11673198"/>
              <a:gd name="connsiteY1111" fmla="*/ 3007443 h 6417942"/>
              <a:gd name="connsiteX1112" fmla="*/ 26313 w 11673198"/>
              <a:gd name="connsiteY1112" fmla="*/ 2999737 h 6417942"/>
              <a:gd name="connsiteX1113" fmla="*/ 7708 w 11673198"/>
              <a:gd name="connsiteY1113" fmla="*/ 2992030 h 6417942"/>
              <a:gd name="connsiteX1114" fmla="*/ 1 w 11673198"/>
              <a:gd name="connsiteY1114" fmla="*/ 2973423 h 6417942"/>
              <a:gd name="connsiteX1115" fmla="*/ 7708 w 11673198"/>
              <a:gd name="connsiteY1115" fmla="*/ 2954817 h 6417942"/>
              <a:gd name="connsiteX1116" fmla="*/ 26313 w 11673198"/>
              <a:gd name="connsiteY1116" fmla="*/ 2947110 h 6417942"/>
              <a:gd name="connsiteX1117" fmla="*/ 7708 w 11673198"/>
              <a:gd name="connsiteY1117" fmla="*/ 2939403 h 6417942"/>
              <a:gd name="connsiteX1118" fmla="*/ 1 w 11673198"/>
              <a:gd name="connsiteY1118" fmla="*/ 2920796 h 6417942"/>
              <a:gd name="connsiteX1119" fmla="*/ 7708 w 11673198"/>
              <a:gd name="connsiteY1119" fmla="*/ 2902190 h 6417942"/>
              <a:gd name="connsiteX1120" fmla="*/ 26313 w 11673198"/>
              <a:gd name="connsiteY1120" fmla="*/ 2894483 h 6417942"/>
              <a:gd name="connsiteX1121" fmla="*/ 7708 w 11673198"/>
              <a:gd name="connsiteY1121" fmla="*/ 2886776 h 6417942"/>
              <a:gd name="connsiteX1122" fmla="*/ 1 w 11673198"/>
              <a:gd name="connsiteY1122" fmla="*/ 2868169 h 6417942"/>
              <a:gd name="connsiteX1123" fmla="*/ 7708 w 11673198"/>
              <a:gd name="connsiteY1123" fmla="*/ 2849562 h 6417942"/>
              <a:gd name="connsiteX1124" fmla="*/ 26313 w 11673198"/>
              <a:gd name="connsiteY1124" fmla="*/ 2841856 h 6417942"/>
              <a:gd name="connsiteX1125" fmla="*/ 7708 w 11673198"/>
              <a:gd name="connsiteY1125" fmla="*/ 2834149 h 6417942"/>
              <a:gd name="connsiteX1126" fmla="*/ 1 w 11673198"/>
              <a:gd name="connsiteY1126" fmla="*/ 2815542 h 6417942"/>
              <a:gd name="connsiteX1127" fmla="*/ 7708 w 11673198"/>
              <a:gd name="connsiteY1127" fmla="*/ 2796935 h 6417942"/>
              <a:gd name="connsiteX1128" fmla="*/ 26313 w 11673198"/>
              <a:gd name="connsiteY1128" fmla="*/ 2789229 h 6417942"/>
              <a:gd name="connsiteX1129" fmla="*/ 7708 w 11673198"/>
              <a:gd name="connsiteY1129" fmla="*/ 2781523 h 6417942"/>
              <a:gd name="connsiteX1130" fmla="*/ 1 w 11673198"/>
              <a:gd name="connsiteY1130" fmla="*/ 2762915 h 6417942"/>
              <a:gd name="connsiteX1131" fmla="*/ 7708 w 11673198"/>
              <a:gd name="connsiteY1131" fmla="*/ 2744308 h 6417942"/>
              <a:gd name="connsiteX1132" fmla="*/ 26313 w 11673198"/>
              <a:gd name="connsiteY1132" fmla="*/ 2736602 h 6417942"/>
              <a:gd name="connsiteX1133" fmla="*/ 7708 w 11673198"/>
              <a:gd name="connsiteY1133" fmla="*/ 2728895 h 6417942"/>
              <a:gd name="connsiteX1134" fmla="*/ 1 w 11673198"/>
              <a:gd name="connsiteY1134" fmla="*/ 2710288 h 6417942"/>
              <a:gd name="connsiteX1135" fmla="*/ 7708 w 11673198"/>
              <a:gd name="connsiteY1135" fmla="*/ 2691682 h 6417942"/>
              <a:gd name="connsiteX1136" fmla="*/ 26313 w 11673198"/>
              <a:gd name="connsiteY1136" fmla="*/ 2683975 h 6417942"/>
              <a:gd name="connsiteX1137" fmla="*/ 7708 w 11673198"/>
              <a:gd name="connsiteY1137" fmla="*/ 2676268 h 6417942"/>
              <a:gd name="connsiteX1138" fmla="*/ 1 w 11673198"/>
              <a:gd name="connsiteY1138" fmla="*/ 2657661 h 6417942"/>
              <a:gd name="connsiteX1139" fmla="*/ 7708 w 11673198"/>
              <a:gd name="connsiteY1139" fmla="*/ 2639055 h 6417942"/>
              <a:gd name="connsiteX1140" fmla="*/ 26313 w 11673198"/>
              <a:gd name="connsiteY1140" fmla="*/ 2631348 h 6417942"/>
              <a:gd name="connsiteX1141" fmla="*/ 7708 w 11673198"/>
              <a:gd name="connsiteY1141" fmla="*/ 2623641 h 6417942"/>
              <a:gd name="connsiteX1142" fmla="*/ 1 w 11673198"/>
              <a:gd name="connsiteY1142" fmla="*/ 2605034 h 6417942"/>
              <a:gd name="connsiteX1143" fmla="*/ 7708 w 11673198"/>
              <a:gd name="connsiteY1143" fmla="*/ 2586428 h 6417942"/>
              <a:gd name="connsiteX1144" fmla="*/ 26313 w 11673198"/>
              <a:gd name="connsiteY1144" fmla="*/ 2578721 h 6417942"/>
              <a:gd name="connsiteX1145" fmla="*/ 7708 w 11673198"/>
              <a:gd name="connsiteY1145" fmla="*/ 2571015 h 6417942"/>
              <a:gd name="connsiteX1146" fmla="*/ 1 w 11673198"/>
              <a:gd name="connsiteY1146" fmla="*/ 2552407 h 6417942"/>
              <a:gd name="connsiteX1147" fmla="*/ 7708 w 11673198"/>
              <a:gd name="connsiteY1147" fmla="*/ 2533801 h 6417942"/>
              <a:gd name="connsiteX1148" fmla="*/ 26313 w 11673198"/>
              <a:gd name="connsiteY1148" fmla="*/ 2526094 h 6417942"/>
              <a:gd name="connsiteX1149" fmla="*/ 7708 w 11673198"/>
              <a:gd name="connsiteY1149" fmla="*/ 2518388 h 6417942"/>
              <a:gd name="connsiteX1150" fmla="*/ 1 w 11673198"/>
              <a:gd name="connsiteY1150" fmla="*/ 2499780 h 6417942"/>
              <a:gd name="connsiteX1151" fmla="*/ 7708 w 11673198"/>
              <a:gd name="connsiteY1151" fmla="*/ 2481174 h 6417942"/>
              <a:gd name="connsiteX1152" fmla="*/ 26313 w 11673198"/>
              <a:gd name="connsiteY1152" fmla="*/ 2473467 h 6417942"/>
              <a:gd name="connsiteX1153" fmla="*/ 7708 w 11673198"/>
              <a:gd name="connsiteY1153" fmla="*/ 2465759 h 6417942"/>
              <a:gd name="connsiteX1154" fmla="*/ 1 w 11673198"/>
              <a:gd name="connsiteY1154" fmla="*/ 2447153 h 6417942"/>
              <a:gd name="connsiteX1155" fmla="*/ 7708 w 11673198"/>
              <a:gd name="connsiteY1155" fmla="*/ 2428547 h 6417942"/>
              <a:gd name="connsiteX1156" fmla="*/ 26313 w 11673198"/>
              <a:gd name="connsiteY1156" fmla="*/ 2420841 h 6417942"/>
              <a:gd name="connsiteX1157" fmla="*/ 7708 w 11673198"/>
              <a:gd name="connsiteY1157" fmla="*/ 2413132 h 6417942"/>
              <a:gd name="connsiteX1158" fmla="*/ 1 w 11673198"/>
              <a:gd name="connsiteY1158" fmla="*/ 2394526 h 6417942"/>
              <a:gd name="connsiteX1159" fmla="*/ 7708 w 11673198"/>
              <a:gd name="connsiteY1159" fmla="*/ 2375920 h 6417942"/>
              <a:gd name="connsiteX1160" fmla="*/ 26313 w 11673198"/>
              <a:gd name="connsiteY1160" fmla="*/ 2368213 h 6417942"/>
              <a:gd name="connsiteX1161" fmla="*/ 7708 w 11673198"/>
              <a:gd name="connsiteY1161" fmla="*/ 2360507 h 6417942"/>
              <a:gd name="connsiteX1162" fmla="*/ 1 w 11673198"/>
              <a:gd name="connsiteY1162" fmla="*/ 2341899 h 6417942"/>
              <a:gd name="connsiteX1163" fmla="*/ 7708 w 11673198"/>
              <a:gd name="connsiteY1163" fmla="*/ 2323293 h 6417942"/>
              <a:gd name="connsiteX1164" fmla="*/ 26313 w 11673198"/>
              <a:gd name="connsiteY1164" fmla="*/ 2315586 h 6417942"/>
              <a:gd name="connsiteX1165" fmla="*/ 7708 w 11673198"/>
              <a:gd name="connsiteY1165" fmla="*/ 2307879 h 6417942"/>
              <a:gd name="connsiteX1166" fmla="*/ 1 w 11673198"/>
              <a:gd name="connsiteY1166" fmla="*/ 2289273 h 6417942"/>
              <a:gd name="connsiteX1167" fmla="*/ 7708 w 11673198"/>
              <a:gd name="connsiteY1167" fmla="*/ 2270666 h 6417942"/>
              <a:gd name="connsiteX1168" fmla="*/ 26313 w 11673198"/>
              <a:gd name="connsiteY1168" fmla="*/ 2262960 h 6417942"/>
              <a:gd name="connsiteX1169" fmla="*/ 7708 w 11673198"/>
              <a:gd name="connsiteY1169" fmla="*/ 2255252 h 6417942"/>
              <a:gd name="connsiteX1170" fmla="*/ 1 w 11673198"/>
              <a:gd name="connsiteY1170" fmla="*/ 2236646 h 6417942"/>
              <a:gd name="connsiteX1171" fmla="*/ 7708 w 11673198"/>
              <a:gd name="connsiteY1171" fmla="*/ 2218039 h 6417942"/>
              <a:gd name="connsiteX1172" fmla="*/ 26313 w 11673198"/>
              <a:gd name="connsiteY1172" fmla="*/ 2210333 h 6417942"/>
              <a:gd name="connsiteX1173" fmla="*/ 7708 w 11673198"/>
              <a:gd name="connsiteY1173" fmla="*/ 2202626 h 6417942"/>
              <a:gd name="connsiteX1174" fmla="*/ 1 w 11673198"/>
              <a:gd name="connsiteY1174" fmla="*/ 2184018 h 6417942"/>
              <a:gd name="connsiteX1175" fmla="*/ 7708 w 11673198"/>
              <a:gd name="connsiteY1175" fmla="*/ 2165412 h 6417942"/>
              <a:gd name="connsiteX1176" fmla="*/ 26313 w 11673198"/>
              <a:gd name="connsiteY1176" fmla="*/ 2157705 h 6417942"/>
              <a:gd name="connsiteX1177" fmla="*/ 7708 w 11673198"/>
              <a:gd name="connsiteY1177" fmla="*/ 2149999 h 6417942"/>
              <a:gd name="connsiteX1178" fmla="*/ 1 w 11673198"/>
              <a:gd name="connsiteY1178" fmla="*/ 2131391 h 6417942"/>
              <a:gd name="connsiteX1179" fmla="*/ 7708 w 11673198"/>
              <a:gd name="connsiteY1179" fmla="*/ 2112785 h 6417942"/>
              <a:gd name="connsiteX1180" fmla="*/ 26313 w 11673198"/>
              <a:gd name="connsiteY1180" fmla="*/ 2105079 h 6417942"/>
              <a:gd name="connsiteX1181" fmla="*/ 7708 w 11673198"/>
              <a:gd name="connsiteY1181" fmla="*/ 2097371 h 6417942"/>
              <a:gd name="connsiteX1182" fmla="*/ 1 w 11673198"/>
              <a:gd name="connsiteY1182" fmla="*/ 2078764 h 6417942"/>
              <a:gd name="connsiteX1183" fmla="*/ 7708 w 11673198"/>
              <a:gd name="connsiteY1183" fmla="*/ 2060158 h 6417942"/>
              <a:gd name="connsiteX1184" fmla="*/ 26313 w 11673198"/>
              <a:gd name="connsiteY1184" fmla="*/ 2052452 h 6417942"/>
              <a:gd name="connsiteX1185" fmla="*/ 7708 w 11673198"/>
              <a:gd name="connsiteY1185" fmla="*/ 2044744 h 6417942"/>
              <a:gd name="connsiteX1186" fmla="*/ 1 w 11673198"/>
              <a:gd name="connsiteY1186" fmla="*/ 2026138 h 6417942"/>
              <a:gd name="connsiteX1187" fmla="*/ 7708 w 11673198"/>
              <a:gd name="connsiteY1187" fmla="*/ 2007531 h 6417942"/>
              <a:gd name="connsiteX1188" fmla="*/ 26313 w 11673198"/>
              <a:gd name="connsiteY1188" fmla="*/ 1999825 h 6417942"/>
              <a:gd name="connsiteX1189" fmla="*/ 7708 w 11673198"/>
              <a:gd name="connsiteY1189" fmla="*/ 1992117 h 6417942"/>
              <a:gd name="connsiteX1190" fmla="*/ 1 w 11673198"/>
              <a:gd name="connsiteY1190" fmla="*/ 1973511 h 6417942"/>
              <a:gd name="connsiteX1191" fmla="*/ 7708 w 11673198"/>
              <a:gd name="connsiteY1191" fmla="*/ 1954905 h 6417942"/>
              <a:gd name="connsiteX1192" fmla="*/ 26313 w 11673198"/>
              <a:gd name="connsiteY1192" fmla="*/ 1947198 h 6417942"/>
              <a:gd name="connsiteX1193" fmla="*/ 7708 w 11673198"/>
              <a:gd name="connsiteY1193" fmla="*/ 1939491 h 6417942"/>
              <a:gd name="connsiteX1194" fmla="*/ 1 w 11673198"/>
              <a:gd name="connsiteY1194" fmla="*/ 1920884 h 6417942"/>
              <a:gd name="connsiteX1195" fmla="*/ 7708 w 11673198"/>
              <a:gd name="connsiteY1195" fmla="*/ 1902278 h 6417942"/>
              <a:gd name="connsiteX1196" fmla="*/ 26313 w 11673198"/>
              <a:gd name="connsiteY1196" fmla="*/ 1894571 h 6417942"/>
              <a:gd name="connsiteX1197" fmla="*/ 7708 w 11673198"/>
              <a:gd name="connsiteY1197" fmla="*/ 1886864 h 6417942"/>
              <a:gd name="connsiteX1198" fmla="*/ 1 w 11673198"/>
              <a:gd name="connsiteY1198" fmla="*/ 1868257 h 6417942"/>
              <a:gd name="connsiteX1199" fmla="*/ 7708 w 11673198"/>
              <a:gd name="connsiteY1199" fmla="*/ 1849650 h 6417942"/>
              <a:gd name="connsiteX1200" fmla="*/ 26313 w 11673198"/>
              <a:gd name="connsiteY1200" fmla="*/ 1841944 h 6417942"/>
              <a:gd name="connsiteX1201" fmla="*/ 7708 w 11673198"/>
              <a:gd name="connsiteY1201" fmla="*/ 1834237 h 6417942"/>
              <a:gd name="connsiteX1202" fmla="*/ 1 w 11673198"/>
              <a:gd name="connsiteY1202" fmla="*/ 1815630 h 6417942"/>
              <a:gd name="connsiteX1203" fmla="*/ 7708 w 11673198"/>
              <a:gd name="connsiteY1203" fmla="*/ 1797024 h 6417942"/>
              <a:gd name="connsiteX1204" fmla="*/ 26313 w 11673198"/>
              <a:gd name="connsiteY1204" fmla="*/ 1789317 h 6417942"/>
              <a:gd name="connsiteX1205" fmla="*/ 7708 w 11673198"/>
              <a:gd name="connsiteY1205" fmla="*/ 1781609 h 6417942"/>
              <a:gd name="connsiteX1206" fmla="*/ 1 w 11673198"/>
              <a:gd name="connsiteY1206" fmla="*/ 1763003 h 6417942"/>
              <a:gd name="connsiteX1207" fmla="*/ 7708 w 11673198"/>
              <a:gd name="connsiteY1207" fmla="*/ 1744397 h 6417942"/>
              <a:gd name="connsiteX1208" fmla="*/ 26313 w 11673198"/>
              <a:gd name="connsiteY1208" fmla="*/ 1736690 h 6417942"/>
              <a:gd name="connsiteX1209" fmla="*/ 7708 w 11673198"/>
              <a:gd name="connsiteY1209" fmla="*/ 1728984 h 6417942"/>
              <a:gd name="connsiteX1210" fmla="*/ 1 w 11673198"/>
              <a:gd name="connsiteY1210" fmla="*/ 1710376 h 6417942"/>
              <a:gd name="connsiteX1211" fmla="*/ 7708 w 11673198"/>
              <a:gd name="connsiteY1211" fmla="*/ 1691770 h 6417942"/>
              <a:gd name="connsiteX1212" fmla="*/ 26313 w 11673198"/>
              <a:gd name="connsiteY1212" fmla="*/ 1684063 h 6417942"/>
              <a:gd name="connsiteX1213" fmla="*/ 7708 w 11673198"/>
              <a:gd name="connsiteY1213" fmla="*/ 1676357 h 6417942"/>
              <a:gd name="connsiteX1214" fmla="*/ 1 w 11673198"/>
              <a:gd name="connsiteY1214" fmla="*/ 1657749 h 6417942"/>
              <a:gd name="connsiteX1215" fmla="*/ 7708 w 11673198"/>
              <a:gd name="connsiteY1215" fmla="*/ 1639143 h 6417942"/>
              <a:gd name="connsiteX1216" fmla="*/ 26313 w 11673198"/>
              <a:gd name="connsiteY1216" fmla="*/ 1631436 h 6417942"/>
              <a:gd name="connsiteX1217" fmla="*/ 7708 w 11673198"/>
              <a:gd name="connsiteY1217" fmla="*/ 1623730 h 6417942"/>
              <a:gd name="connsiteX1218" fmla="*/ 1 w 11673198"/>
              <a:gd name="connsiteY1218" fmla="*/ 1605122 h 6417942"/>
              <a:gd name="connsiteX1219" fmla="*/ 7708 w 11673198"/>
              <a:gd name="connsiteY1219" fmla="*/ 1586516 h 6417942"/>
              <a:gd name="connsiteX1220" fmla="*/ 26313 w 11673198"/>
              <a:gd name="connsiteY1220" fmla="*/ 1578809 h 6417942"/>
              <a:gd name="connsiteX1221" fmla="*/ 7708 w 11673198"/>
              <a:gd name="connsiteY1221" fmla="*/ 1571103 h 6417942"/>
              <a:gd name="connsiteX1222" fmla="*/ 1 w 11673198"/>
              <a:gd name="connsiteY1222" fmla="*/ 1552495 h 6417942"/>
              <a:gd name="connsiteX1223" fmla="*/ 7708 w 11673198"/>
              <a:gd name="connsiteY1223" fmla="*/ 1533889 h 6417942"/>
              <a:gd name="connsiteX1224" fmla="*/ 26313 w 11673198"/>
              <a:gd name="connsiteY1224" fmla="*/ 1526183 h 6417942"/>
              <a:gd name="connsiteX1225" fmla="*/ 7708 w 11673198"/>
              <a:gd name="connsiteY1225" fmla="*/ 1518475 h 6417942"/>
              <a:gd name="connsiteX1226" fmla="*/ 1 w 11673198"/>
              <a:gd name="connsiteY1226" fmla="*/ 1499869 h 6417942"/>
              <a:gd name="connsiteX1227" fmla="*/ 7708 w 11673198"/>
              <a:gd name="connsiteY1227" fmla="*/ 1481262 h 6417942"/>
              <a:gd name="connsiteX1228" fmla="*/ 26313 w 11673198"/>
              <a:gd name="connsiteY1228" fmla="*/ 1473556 h 6417942"/>
              <a:gd name="connsiteX1229" fmla="*/ 7708 w 11673198"/>
              <a:gd name="connsiteY1229" fmla="*/ 1465849 h 6417942"/>
              <a:gd name="connsiteX1230" fmla="*/ 1 w 11673198"/>
              <a:gd name="connsiteY1230" fmla="*/ 1447242 h 6417942"/>
              <a:gd name="connsiteX1231" fmla="*/ 7708 w 11673198"/>
              <a:gd name="connsiteY1231" fmla="*/ 1428635 h 6417942"/>
              <a:gd name="connsiteX1232" fmla="*/ 26313 w 11673198"/>
              <a:gd name="connsiteY1232" fmla="*/ 1420929 h 6417942"/>
              <a:gd name="connsiteX1233" fmla="*/ 7708 w 11673198"/>
              <a:gd name="connsiteY1233" fmla="*/ 1413222 h 6417942"/>
              <a:gd name="connsiteX1234" fmla="*/ 1 w 11673198"/>
              <a:gd name="connsiteY1234" fmla="*/ 1394615 h 6417942"/>
              <a:gd name="connsiteX1235" fmla="*/ 7708 w 11673198"/>
              <a:gd name="connsiteY1235" fmla="*/ 1376008 h 6417942"/>
              <a:gd name="connsiteX1236" fmla="*/ 26313 w 11673198"/>
              <a:gd name="connsiteY1236" fmla="*/ 1368302 h 6417942"/>
              <a:gd name="connsiteX1237" fmla="*/ 7708 w 11673198"/>
              <a:gd name="connsiteY1237" fmla="*/ 1360594 h 6417942"/>
              <a:gd name="connsiteX1238" fmla="*/ 1 w 11673198"/>
              <a:gd name="connsiteY1238" fmla="*/ 1341988 h 6417942"/>
              <a:gd name="connsiteX1239" fmla="*/ 7708 w 11673198"/>
              <a:gd name="connsiteY1239" fmla="*/ 1323382 h 6417942"/>
              <a:gd name="connsiteX1240" fmla="*/ 26313 w 11673198"/>
              <a:gd name="connsiteY1240" fmla="*/ 1315675 h 6417942"/>
              <a:gd name="connsiteX1241" fmla="*/ 7708 w 11673198"/>
              <a:gd name="connsiteY1241" fmla="*/ 1307968 h 6417942"/>
              <a:gd name="connsiteX1242" fmla="*/ 1 w 11673198"/>
              <a:gd name="connsiteY1242" fmla="*/ 1289361 h 6417942"/>
              <a:gd name="connsiteX1243" fmla="*/ 7708 w 11673198"/>
              <a:gd name="connsiteY1243" fmla="*/ 1270755 h 6417942"/>
              <a:gd name="connsiteX1244" fmla="*/ 26313 w 11673198"/>
              <a:gd name="connsiteY1244" fmla="*/ 1263048 h 6417942"/>
              <a:gd name="connsiteX1245" fmla="*/ 7708 w 11673198"/>
              <a:gd name="connsiteY1245" fmla="*/ 1255340 h 6417942"/>
              <a:gd name="connsiteX1246" fmla="*/ 1 w 11673198"/>
              <a:gd name="connsiteY1246" fmla="*/ 1236734 h 6417942"/>
              <a:gd name="connsiteX1247" fmla="*/ 7708 w 11673198"/>
              <a:gd name="connsiteY1247" fmla="*/ 1218128 h 6417942"/>
              <a:gd name="connsiteX1248" fmla="*/ 26313 w 11673198"/>
              <a:gd name="connsiteY1248" fmla="*/ 1210421 h 6417942"/>
              <a:gd name="connsiteX1249" fmla="*/ 7708 w 11673198"/>
              <a:gd name="connsiteY1249" fmla="*/ 1202714 h 6417942"/>
              <a:gd name="connsiteX1250" fmla="*/ 1 w 11673198"/>
              <a:gd name="connsiteY1250" fmla="*/ 1184107 h 6417942"/>
              <a:gd name="connsiteX1251" fmla="*/ 7708 w 11673198"/>
              <a:gd name="connsiteY1251" fmla="*/ 1165501 h 6417942"/>
              <a:gd name="connsiteX1252" fmla="*/ 26313 w 11673198"/>
              <a:gd name="connsiteY1252" fmla="*/ 1157794 h 6417942"/>
              <a:gd name="connsiteX1253" fmla="*/ 7708 w 11673198"/>
              <a:gd name="connsiteY1253" fmla="*/ 1150086 h 6417942"/>
              <a:gd name="connsiteX1254" fmla="*/ 1 w 11673198"/>
              <a:gd name="connsiteY1254" fmla="*/ 1131480 h 6417942"/>
              <a:gd name="connsiteX1255" fmla="*/ 7708 w 11673198"/>
              <a:gd name="connsiteY1255" fmla="*/ 1112874 h 6417942"/>
              <a:gd name="connsiteX1256" fmla="*/ 26313 w 11673198"/>
              <a:gd name="connsiteY1256" fmla="*/ 1105167 h 6417942"/>
              <a:gd name="connsiteX1257" fmla="*/ 7708 w 11673198"/>
              <a:gd name="connsiteY1257" fmla="*/ 1097460 h 6417942"/>
              <a:gd name="connsiteX1258" fmla="*/ 1 w 11673198"/>
              <a:gd name="connsiteY1258" fmla="*/ 1078853 h 6417942"/>
              <a:gd name="connsiteX1259" fmla="*/ 7708 w 11673198"/>
              <a:gd name="connsiteY1259" fmla="*/ 1060247 h 6417942"/>
              <a:gd name="connsiteX1260" fmla="*/ 26313 w 11673198"/>
              <a:gd name="connsiteY1260" fmla="*/ 1052540 h 6417942"/>
              <a:gd name="connsiteX1261" fmla="*/ 7708 w 11673198"/>
              <a:gd name="connsiteY1261" fmla="*/ 1044832 h 6417942"/>
              <a:gd name="connsiteX1262" fmla="*/ 1 w 11673198"/>
              <a:gd name="connsiteY1262" fmla="*/ 1026226 h 6417942"/>
              <a:gd name="connsiteX1263" fmla="*/ 7708 w 11673198"/>
              <a:gd name="connsiteY1263" fmla="*/ 1007620 h 6417942"/>
              <a:gd name="connsiteX1264" fmla="*/ 26313 w 11673198"/>
              <a:gd name="connsiteY1264" fmla="*/ 999913 h 6417942"/>
              <a:gd name="connsiteX1265" fmla="*/ 7708 w 11673198"/>
              <a:gd name="connsiteY1265" fmla="*/ 992206 h 6417942"/>
              <a:gd name="connsiteX1266" fmla="*/ 1 w 11673198"/>
              <a:gd name="connsiteY1266" fmla="*/ 973599 h 6417942"/>
              <a:gd name="connsiteX1267" fmla="*/ 7708 w 11673198"/>
              <a:gd name="connsiteY1267" fmla="*/ 954993 h 6417942"/>
              <a:gd name="connsiteX1268" fmla="*/ 26313 w 11673198"/>
              <a:gd name="connsiteY1268" fmla="*/ 947286 h 6417942"/>
              <a:gd name="connsiteX1269" fmla="*/ 7708 w 11673198"/>
              <a:gd name="connsiteY1269" fmla="*/ 939579 h 6417942"/>
              <a:gd name="connsiteX1270" fmla="*/ 1 w 11673198"/>
              <a:gd name="connsiteY1270" fmla="*/ 920972 h 6417942"/>
              <a:gd name="connsiteX1271" fmla="*/ 7708 w 11673198"/>
              <a:gd name="connsiteY1271" fmla="*/ 902366 h 6417942"/>
              <a:gd name="connsiteX1272" fmla="*/ 26313 w 11673198"/>
              <a:gd name="connsiteY1272" fmla="*/ 894659 h 6417942"/>
              <a:gd name="connsiteX1273" fmla="*/ 7708 w 11673198"/>
              <a:gd name="connsiteY1273" fmla="*/ 886953 h 6417942"/>
              <a:gd name="connsiteX1274" fmla="*/ 1 w 11673198"/>
              <a:gd name="connsiteY1274" fmla="*/ 868345 h 6417942"/>
              <a:gd name="connsiteX1275" fmla="*/ 7708 w 11673198"/>
              <a:gd name="connsiteY1275" fmla="*/ 849739 h 6417942"/>
              <a:gd name="connsiteX1276" fmla="*/ 26313 w 11673198"/>
              <a:gd name="connsiteY1276" fmla="*/ 842032 h 6417942"/>
              <a:gd name="connsiteX1277" fmla="*/ 7708 w 11673198"/>
              <a:gd name="connsiteY1277" fmla="*/ 834326 h 6417942"/>
              <a:gd name="connsiteX1278" fmla="*/ 1 w 11673198"/>
              <a:gd name="connsiteY1278" fmla="*/ 815718 h 6417942"/>
              <a:gd name="connsiteX1279" fmla="*/ 7708 w 11673198"/>
              <a:gd name="connsiteY1279" fmla="*/ 797112 h 6417942"/>
              <a:gd name="connsiteX1280" fmla="*/ 26313 w 11673198"/>
              <a:gd name="connsiteY1280" fmla="*/ 789406 h 6417942"/>
              <a:gd name="connsiteX1281" fmla="*/ 7708 w 11673198"/>
              <a:gd name="connsiteY1281" fmla="*/ 781699 h 6417942"/>
              <a:gd name="connsiteX1282" fmla="*/ 1 w 11673198"/>
              <a:gd name="connsiteY1282" fmla="*/ 763092 h 6417942"/>
              <a:gd name="connsiteX1283" fmla="*/ 7708 w 11673198"/>
              <a:gd name="connsiteY1283" fmla="*/ 744485 h 6417942"/>
              <a:gd name="connsiteX1284" fmla="*/ 26313 w 11673198"/>
              <a:gd name="connsiteY1284" fmla="*/ 736778 h 6417942"/>
              <a:gd name="connsiteX1285" fmla="*/ 7708 w 11673198"/>
              <a:gd name="connsiteY1285" fmla="*/ 729072 h 6417942"/>
              <a:gd name="connsiteX1286" fmla="*/ 1 w 11673198"/>
              <a:gd name="connsiteY1286" fmla="*/ 710465 h 6417942"/>
              <a:gd name="connsiteX1287" fmla="*/ 7708 w 11673198"/>
              <a:gd name="connsiteY1287" fmla="*/ 691858 h 6417942"/>
              <a:gd name="connsiteX1288" fmla="*/ 26313 w 11673198"/>
              <a:gd name="connsiteY1288" fmla="*/ 684151 h 6417942"/>
              <a:gd name="connsiteX1289" fmla="*/ 7708 w 11673198"/>
              <a:gd name="connsiteY1289" fmla="*/ 676445 h 6417942"/>
              <a:gd name="connsiteX1290" fmla="*/ 1 w 11673198"/>
              <a:gd name="connsiteY1290" fmla="*/ 657838 h 6417942"/>
              <a:gd name="connsiteX1291" fmla="*/ 7708 w 11673198"/>
              <a:gd name="connsiteY1291" fmla="*/ 639231 h 6417942"/>
              <a:gd name="connsiteX1292" fmla="*/ 26313 w 11673198"/>
              <a:gd name="connsiteY1292" fmla="*/ 631525 h 6417942"/>
              <a:gd name="connsiteX1293" fmla="*/ 7708 w 11673198"/>
              <a:gd name="connsiteY1293" fmla="*/ 623818 h 6417942"/>
              <a:gd name="connsiteX1294" fmla="*/ 1 w 11673198"/>
              <a:gd name="connsiteY1294" fmla="*/ 605211 h 6417942"/>
              <a:gd name="connsiteX1295" fmla="*/ 7708 w 11673198"/>
              <a:gd name="connsiteY1295" fmla="*/ 586604 h 6417942"/>
              <a:gd name="connsiteX1296" fmla="*/ 26313 w 11673198"/>
              <a:gd name="connsiteY1296" fmla="*/ 578898 h 6417942"/>
              <a:gd name="connsiteX1297" fmla="*/ 7708 w 11673198"/>
              <a:gd name="connsiteY1297" fmla="*/ 571190 h 6417942"/>
              <a:gd name="connsiteX1298" fmla="*/ 1 w 11673198"/>
              <a:gd name="connsiteY1298" fmla="*/ 552584 h 6417942"/>
              <a:gd name="connsiteX1299" fmla="*/ 7708 w 11673198"/>
              <a:gd name="connsiteY1299" fmla="*/ 533977 h 6417942"/>
              <a:gd name="connsiteX1300" fmla="*/ 26313 w 11673198"/>
              <a:gd name="connsiteY1300" fmla="*/ 526271 h 6417942"/>
              <a:gd name="connsiteX1301" fmla="*/ 7708 w 11673198"/>
              <a:gd name="connsiteY1301" fmla="*/ 518563 h 6417942"/>
              <a:gd name="connsiteX1302" fmla="*/ 1 w 11673198"/>
              <a:gd name="connsiteY1302" fmla="*/ 499957 h 6417942"/>
              <a:gd name="connsiteX1303" fmla="*/ 7708 w 11673198"/>
              <a:gd name="connsiteY1303" fmla="*/ 481350 h 6417942"/>
              <a:gd name="connsiteX1304" fmla="*/ 26313 w 11673198"/>
              <a:gd name="connsiteY1304" fmla="*/ 473644 h 6417942"/>
              <a:gd name="connsiteX1305" fmla="*/ 7708 w 11673198"/>
              <a:gd name="connsiteY1305" fmla="*/ 465936 h 6417942"/>
              <a:gd name="connsiteX1306" fmla="*/ 1 w 11673198"/>
              <a:gd name="connsiteY1306" fmla="*/ 447330 h 6417942"/>
              <a:gd name="connsiteX1307" fmla="*/ 7708 w 11673198"/>
              <a:gd name="connsiteY1307" fmla="*/ 428723 h 6417942"/>
              <a:gd name="connsiteX1308" fmla="*/ 26313 w 11673198"/>
              <a:gd name="connsiteY1308" fmla="*/ 421017 h 6417942"/>
              <a:gd name="connsiteX1309" fmla="*/ 7708 w 11673198"/>
              <a:gd name="connsiteY1309" fmla="*/ 413310 h 6417942"/>
              <a:gd name="connsiteX1310" fmla="*/ 1 w 11673198"/>
              <a:gd name="connsiteY1310" fmla="*/ 394703 h 6417942"/>
              <a:gd name="connsiteX1311" fmla="*/ 7708 w 11673198"/>
              <a:gd name="connsiteY1311" fmla="*/ 376097 h 6417942"/>
              <a:gd name="connsiteX1312" fmla="*/ 26313 w 11673198"/>
              <a:gd name="connsiteY1312" fmla="*/ 368390 h 6417942"/>
              <a:gd name="connsiteX1313" fmla="*/ 7708 w 11673198"/>
              <a:gd name="connsiteY1313" fmla="*/ 360683 h 6417942"/>
              <a:gd name="connsiteX1314" fmla="*/ 1 w 11673198"/>
              <a:gd name="connsiteY1314" fmla="*/ 342076 h 6417942"/>
              <a:gd name="connsiteX1315" fmla="*/ 7708 w 11673198"/>
              <a:gd name="connsiteY1315" fmla="*/ 323470 h 6417942"/>
              <a:gd name="connsiteX1316" fmla="*/ 26313 w 11673198"/>
              <a:gd name="connsiteY1316" fmla="*/ 315763 h 6417942"/>
              <a:gd name="connsiteX1317" fmla="*/ 7708 w 11673198"/>
              <a:gd name="connsiteY1317" fmla="*/ 308055 h 6417942"/>
              <a:gd name="connsiteX1318" fmla="*/ 1 w 11673198"/>
              <a:gd name="connsiteY1318" fmla="*/ 289449 h 6417942"/>
              <a:gd name="connsiteX1319" fmla="*/ 7708 w 11673198"/>
              <a:gd name="connsiteY1319" fmla="*/ 270843 h 6417942"/>
              <a:gd name="connsiteX1320" fmla="*/ 26313 w 11673198"/>
              <a:gd name="connsiteY1320" fmla="*/ 263136 h 6417942"/>
              <a:gd name="connsiteX1321" fmla="*/ 7708 w 11673198"/>
              <a:gd name="connsiteY1321" fmla="*/ 255429 h 6417942"/>
              <a:gd name="connsiteX1322" fmla="*/ 1 w 11673198"/>
              <a:gd name="connsiteY1322" fmla="*/ 236822 h 6417942"/>
              <a:gd name="connsiteX1323" fmla="*/ 7708 w 11673198"/>
              <a:gd name="connsiteY1323" fmla="*/ 218216 h 6417942"/>
              <a:gd name="connsiteX1324" fmla="*/ 26313 w 11673198"/>
              <a:gd name="connsiteY1324" fmla="*/ 210509 h 6417942"/>
              <a:gd name="connsiteX1325" fmla="*/ 7708 w 11673198"/>
              <a:gd name="connsiteY1325" fmla="*/ 202802 h 6417942"/>
              <a:gd name="connsiteX1326" fmla="*/ 1 w 11673198"/>
              <a:gd name="connsiteY1326" fmla="*/ 184195 h 6417942"/>
              <a:gd name="connsiteX1327" fmla="*/ 7708 w 11673198"/>
              <a:gd name="connsiteY1327" fmla="*/ 165589 h 6417942"/>
              <a:gd name="connsiteX1328" fmla="*/ 26313 w 11673198"/>
              <a:gd name="connsiteY1328" fmla="*/ 157882 h 6417942"/>
              <a:gd name="connsiteX1329" fmla="*/ 7708 w 11673198"/>
              <a:gd name="connsiteY1329" fmla="*/ 150175 h 6417942"/>
              <a:gd name="connsiteX1330" fmla="*/ 1 w 11673198"/>
              <a:gd name="connsiteY1330" fmla="*/ 131568 h 6417942"/>
              <a:gd name="connsiteX1331" fmla="*/ 7708 w 11673198"/>
              <a:gd name="connsiteY1331" fmla="*/ 112962 h 6417942"/>
              <a:gd name="connsiteX1332" fmla="*/ 26313 w 11673198"/>
              <a:gd name="connsiteY1332" fmla="*/ 105255 h 6417942"/>
              <a:gd name="connsiteX1333" fmla="*/ 7708 w 11673198"/>
              <a:gd name="connsiteY1333" fmla="*/ 97549 h 6417942"/>
              <a:gd name="connsiteX1334" fmla="*/ 1 w 11673198"/>
              <a:gd name="connsiteY1334" fmla="*/ 78941 h 6417942"/>
              <a:gd name="connsiteX1335" fmla="*/ 7708 w 11673198"/>
              <a:gd name="connsiteY1335" fmla="*/ 60335 h 6417942"/>
              <a:gd name="connsiteX1336" fmla="*/ 26313 w 11673198"/>
              <a:gd name="connsiteY1336" fmla="*/ 52628 h 6417942"/>
              <a:gd name="connsiteX1337" fmla="*/ 7708 w 11673198"/>
              <a:gd name="connsiteY1337" fmla="*/ 44922 h 6417942"/>
              <a:gd name="connsiteX1338" fmla="*/ 1 w 11673198"/>
              <a:gd name="connsiteY1338" fmla="*/ 26314 h 6417942"/>
              <a:gd name="connsiteX1339" fmla="*/ 26314 w 11673198"/>
              <a:gd name="connsiteY1339" fmla="*/ 0 h 6417942"/>
              <a:gd name="connsiteX1340" fmla="*/ 26315 w 11673198"/>
              <a:gd name="connsiteY1340" fmla="*/ 0 h 6417942"/>
              <a:gd name="connsiteX1341" fmla="*/ 11642926 w 11673198"/>
              <a:gd name="connsiteY1341" fmla="*/ 0 h 6417942"/>
              <a:gd name="connsiteX1342" fmla="*/ 11642926 w 11673198"/>
              <a:gd name="connsiteY1342" fmla="*/ 1640 h 64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Lst>
            <a:rect l="l" t="t" r="r" b="b"/>
            <a:pathLst>
              <a:path w="11673198" h="6417942">
                <a:moveTo>
                  <a:pt x="11642926" y="6366223"/>
                </a:moveTo>
                <a:lnTo>
                  <a:pt x="11642926" y="6369501"/>
                </a:lnTo>
                <a:lnTo>
                  <a:pt x="11646883" y="6367862"/>
                </a:lnTo>
                <a:close/>
                <a:moveTo>
                  <a:pt x="11642926" y="6313596"/>
                </a:moveTo>
                <a:lnTo>
                  <a:pt x="11642926" y="6316874"/>
                </a:lnTo>
                <a:lnTo>
                  <a:pt x="11646883" y="6315235"/>
                </a:lnTo>
                <a:close/>
                <a:moveTo>
                  <a:pt x="11642926" y="6260969"/>
                </a:moveTo>
                <a:lnTo>
                  <a:pt x="11642926" y="6264247"/>
                </a:lnTo>
                <a:lnTo>
                  <a:pt x="11646883" y="6262608"/>
                </a:lnTo>
                <a:close/>
                <a:moveTo>
                  <a:pt x="11642926" y="6208342"/>
                </a:moveTo>
                <a:lnTo>
                  <a:pt x="11642926" y="6211620"/>
                </a:lnTo>
                <a:lnTo>
                  <a:pt x="11646883" y="6209981"/>
                </a:lnTo>
                <a:close/>
                <a:moveTo>
                  <a:pt x="11642926" y="6155715"/>
                </a:moveTo>
                <a:lnTo>
                  <a:pt x="11642926" y="6158993"/>
                </a:lnTo>
                <a:lnTo>
                  <a:pt x="11646883" y="6157354"/>
                </a:lnTo>
                <a:close/>
                <a:moveTo>
                  <a:pt x="11642926" y="6103088"/>
                </a:moveTo>
                <a:lnTo>
                  <a:pt x="11642926" y="6106366"/>
                </a:lnTo>
                <a:lnTo>
                  <a:pt x="11646883" y="6104727"/>
                </a:lnTo>
                <a:close/>
                <a:moveTo>
                  <a:pt x="11642926" y="6050461"/>
                </a:moveTo>
                <a:lnTo>
                  <a:pt x="11642926" y="6053739"/>
                </a:lnTo>
                <a:lnTo>
                  <a:pt x="11646883" y="6052100"/>
                </a:lnTo>
                <a:close/>
                <a:moveTo>
                  <a:pt x="11642926" y="5997834"/>
                </a:moveTo>
                <a:lnTo>
                  <a:pt x="11642926" y="6001112"/>
                </a:lnTo>
                <a:lnTo>
                  <a:pt x="11646883" y="5999473"/>
                </a:lnTo>
                <a:close/>
                <a:moveTo>
                  <a:pt x="11642926" y="5945207"/>
                </a:moveTo>
                <a:lnTo>
                  <a:pt x="11642926" y="5948485"/>
                </a:lnTo>
                <a:lnTo>
                  <a:pt x="11646883" y="5946846"/>
                </a:lnTo>
                <a:close/>
                <a:moveTo>
                  <a:pt x="11642926" y="5892581"/>
                </a:moveTo>
                <a:lnTo>
                  <a:pt x="11642926" y="5895859"/>
                </a:lnTo>
                <a:lnTo>
                  <a:pt x="11646883" y="5894220"/>
                </a:lnTo>
                <a:close/>
                <a:moveTo>
                  <a:pt x="11642926" y="5839954"/>
                </a:moveTo>
                <a:lnTo>
                  <a:pt x="11642926" y="5843232"/>
                </a:lnTo>
                <a:lnTo>
                  <a:pt x="11646883" y="5841593"/>
                </a:lnTo>
                <a:close/>
                <a:moveTo>
                  <a:pt x="11642926" y="5787327"/>
                </a:moveTo>
                <a:lnTo>
                  <a:pt x="11642926" y="5790605"/>
                </a:lnTo>
                <a:lnTo>
                  <a:pt x="11646883" y="5788966"/>
                </a:lnTo>
                <a:close/>
                <a:moveTo>
                  <a:pt x="11642926" y="5734700"/>
                </a:moveTo>
                <a:lnTo>
                  <a:pt x="11642926" y="5737978"/>
                </a:lnTo>
                <a:lnTo>
                  <a:pt x="11646883" y="5736339"/>
                </a:lnTo>
                <a:close/>
                <a:moveTo>
                  <a:pt x="11642926" y="5682073"/>
                </a:moveTo>
                <a:lnTo>
                  <a:pt x="11642926" y="5685351"/>
                </a:lnTo>
                <a:lnTo>
                  <a:pt x="11646883" y="5683712"/>
                </a:lnTo>
                <a:close/>
                <a:moveTo>
                  <a:pt x="11642926" y="5629446"/>
                </a:moveTo>
                <a:lnTo>
                  <a:pt x="11642926" y="5632724"/>
                </a:lnTo>
                <a:lnTo>
                  <a:pt x="11646883" y="5631085"/>
                </a:lnTo>
                <a:close/>
                <a:moveTo>
                  <a:pt x="11642926" y="5576819"/>
                </a:moveTo>
                <a:lnTo>
                  <a:pt x="11642926" y="5580097"/>
                </a:lnTo>
                <a:lnTo>
                  <a:pt x="11646883" y="5578458"/>
                </a:lnTo>
                <a:close/>
                <a:moveTo>
                  <a:pt x="11642926" y="5524192"/>
                </a:moveTo>
                <a:lnTo>
                  <a:pt x="11642926" y="5527470"/>
                </a:lnTo>
                <a:lnTo>
                  <a:pt x="11646883" y="5525831"/>
                </a:lnTo>
                <a:close/>
                <a:moveTo>
                  <a:pt x="11642926" y="5471565"/>
                </a:moveTo>
                <a:lnTo>
                  <a:pt x="11642926" y="5474843"/>
                </a:lnTo>
                <a:lnTo>
                  <a:pt x="11646883" y="5473204"/>
                </a:lnTo>
                <a:close/>
                <a:moveTo>
                  <a:pt x="11642926" y="5418938"/>
                </a:moveTo>
                <a:lnTo>
                  <a:pt x="11642926" y="5422216"/>
                </a:lnTo>
                <a:lnTo>
                  <a:pt x="11646883" y="5420577"/>
                </a:lnTo>
                <a:close/>
                <a:moveTo>
                  <a:pt x="11642926" y="5366311"/>
                </a:moveTo>
                <a:lnTo>
                  <a:pt x="11642926" y="5369589"/>
                </a:lnTo>
                <a:lnTo>
                  <a:pt x="11646883" y="5367950"/>
                </a:lnTo>
                <a:close/>
                <a:moveTo>
                  <a:pt x="11642926" y="5313684"/>
                </a:moveTo>
                <a:lnTo>
                  <a:pt x="11642926" y="5316962"/>
                </a:lnTo>
                <a:lnTo>
                  <a:pt x="11646883" y="5315323"/>
                </a:lnTo>
                <a:close/>
                <a:moveTo>
                  <a:pt x="11642926" y="5261057"/>
                </a:moveTo>
                <a:lnTo>
                  <a:pt x="11642926" y="5264335"/>
                </a:lnTo>
                <a:lnTo>
                  <a:pt x="11646883" y="5262696"/>
                </a:lnTo>
                <a:close/>
                <a:moveTo>
                  <a:pt x="11642926" y="5208430"/>
                </a:moveTo>
                <a:lnTo>
                  <a:pt x="11642926" y="5211708"/>
                </a:lnTo>
                <a:lnTo>
                  <a:pt x="11646883" y="5210069"/>
                </a:lnTo>
                <a:close/>
                <a:moveTo>
                  <a:pt x="11642926" y="5155803"/>
                </a:moveTo>
                <a:lnTo>
                  <a:pt x="11642926" y="5159081"/>
                </a:lnTo>
                <a:lnTo>
                  <a:pt x="11646883" y="5157442"/>
                </a:lnTo>
                <a:close/>
                <a:moveTo>
                  <a:pt x="11642926" y="5103177"/>
                </a:moveTo>
                <a:lnTo>
                  <a:pt x="11642926" y="5106455"/>
                </a:lnTo>
                <a:lnTo>
                  <a:pt x="11646883" y="5104816"/>
                </a:lnTo>
                <a:close/>
                <a:moveTo>
                  <a:pt x="11642926" y="5050550"/>
                </a:moveTo>
                <a:lnTo>
                  <a:pt x="11642926" y="5053828"/>
                </a:lnTo>
                <a:lnTo>
                  <a:pt x="11646883" y="5052189"/>
                </a:lnTo>
                <a:close/>
                <a:moveTo>
                  <a:pt x="11642926" y="4997923"/>
                </a:moveTo>
                <a:lnTo>
                  <a:pt x="11642926" y="5001201"/>
                </a:lnTo>
                <a:lnTo>
                  <a:pt x="11646883" y="4999562"/>
                </a:lnTo>
                <a:close/>
                <a:moveTo>
                  <a:pt x="11642926" y="4945296"/>
                </a:moveTo>
                <a:lnTo>
                  <a:pt x="11642926" y="4948574"/>
                </a:lnTo>
                <a:lnTo>
                  <a:pt x="11646883" y="4946935"/>
                </a:lnTo>
                <a:close/>
                <a:moveTo>
                  <a:pt x="11642926" y="4892669"/>
                </a:moveTo>
                <a:lnTo>
                  <a:pt x="11642926" y="4895947"/>
                </a:lnTo>
                <a:lnTo>
                  <a:pt x="11646883" y="4894308"/>
                </a:lnTo>
                <a:close/>
                <a:moveTo>
                  <a:pt x="11642926" y="4840042"/>
                </a:moveTo>
                <a:lnTo>
                  <a:pt x="11642926" y="4843320"/>
                </a:lnTo>
                <a:lnTo>
                  <a:pt x="11646883" y="4841681"/>
                </a:lnTo>
                <a:close/>
                <a:moveTo>
                  <a:pt x="11642926" y="4787415"/>
                </a:moveTo>
                <a:lnTo>
                  <a:pt x="11642926" y="4790693"/>
                </a:lnTo>
                <a:lnTo>
                  <a:pt x="11646883" y="4789054"/>
                </a:lnTo>
                <a:close/>
                <a:moveTo>
                  <a:pt x="11642926" y="4734788"/>
                </a:moveTo>
                <a:lnTo>
                  <a:pt x="11642926" y="4738066"/>
                </a:lnTo>
                <a:lnTo>
                  <a:pt x="11646883" y="4736427"/>
                </a:lnTo>
                <a:close/>
                <a:moveTo>
                  <a:pt x="11642926" y="4682161"/>
                </a:moveTo>
                <a:lnTo>
                  <a:pt x="11642926" y="4685439"/>
                </a:lnTo>
                <a:lnTo>
                  <a:pt x="11646883" y="4683800"/>
                </a:lnTo>
                <a:close/>
                <a:moveTo>
                  <a:pt x="11642926" y="4629534"/>
                </a:moveTo>
                <a:lnTo>
                  <a:pt x="11642926" y="4632812"/>
                </a:lnTo>
                <a:lnTo>
                  <a:pt x="11646883" y="4631173"/>
                </a:lnTo>
                <a:close/>
                <a:moveTo>
                  <a:pt x="11642926" y="4576907"/>
                </a:moveTo>
                <a:lnTo>
                  <a:pt x="11642926" y="4580185"/>
                </a:lnTo>
                <a:lnTo>
                  <a:pt x="11646883" y="4578546"/>
                </a:lnTo>
                <a:close/>
                <a:moveTo>
                  <a:pt x="11642926" y="4524280"/>
                </a:moveTo>
                <a:lnTo>
                  <a:pt x="11642926" y="4527558"/>
                </a:lnTo>
                <a:lnTo>
                  <a:pt x="11646883" y="4525919"/>
                </a:lnTo>
                <a:close/>
                <a:moveTo>
                  <a:pt x="11642926" y="4471653"/>
                </a:moveTo>
                <a:lnTo>
                  <a:pt x="11642926" y="4474931"/>
                </a:lnTo>
                <a:lnTo>
                  <a:pt x="11646883" y="4473292"/>
                </a:lnTo>
                <a:close/>
                <a:moveTo>
                  <a:pt x="11642926" y="4419026"/>
                </a:moveTo>
                <a:lnTo>
                  <a:pt x="11642926" y="4422304"/>
                </a:lnTo>
                <a:lnTo>
                  <a:pt x="11646883" y="4420665"/>
                </a:lnTo>
                <a:close/>
                <a:moveTo>
                  <a:pt x="11642926" y="4366399"/>
                </a:moveTo>
                <a:lnTo>
                  <a:pt x="11642926" y="4369677"/>
                </a:lnTo>
                <a:lnTo>
                  <a:pt x="11646883" y="4368038"/>
                </a:lnTo>
                <a:close/>
                <a:moveTo>
                  <a:pt x="11642926" y="4313772"/>
                </a:moveTo>
                <a:lnTo>
                  <a:pt x="11642926" y="4317050"/>
                </a:lnTo>
                <a:lnTo>
                  <a:pt x="11646883" y="4315411"/>
                </a:lnTo>
                <a:close/>
                <a:moveTo>
                  <a:pt x="11642926" y="4261145"/>
                </a:moveTo>
                <a:lnTo>
                  <a:pt x="11642926" y="4264423"/>
                </a:lnTo>
                <a:lnTo>
                  <a:pt x="11646883" y="4262784"/>
                </a:lnTo>
                <a:close/>
                <a:moveTo>
                  <a:pt x="11642926" y="4208519"/>
                </a:moveTo>
                <a:lnTo>
                  <a:pt x="11642926" y="4211797"/>
                </a:lnTo>
                <a:lnTo>
                  <a:pt x="11646883" y="4210158"/>
                </a:lnTo>
                <a:close/>
                <a:moveTo>
                  <a:pt x="11642926" y="4155892"/>
                </a:moveTo>
                <a:lnTo>
                  <a:pt x="11642926" y="4159170"/>
                </a:lnTo>
                <a:lnTo>
                  <a:pt x="11646883" y="4157531"/>
                </a:lnTo>
                <a:close/>
                <a:moveTo>
                  <a:pt x="11642926" y="4103265"/>
                </a:moveTo>
                <a:lnTo>
                  <a:pt x="11642926" y="4106543"/>
                </a:lnTo>
                <a:lnTo>
                  <a:pt x="11646883" y="4104904"/>
                </a:lnTo>
                <a:close/>
                <a:moveTo>
                  <a:pt x="11642926" y="4050638"/>
                </a:moveTo>
                <a:lnTo>
                  <a:pt x="11642926" y="4053916"/>
                </a:lnTo>
                <a:lnTo>
                  <a:pt x="11646883" y="4052277"/>
                </a:lnTo>
                <a:close/>
                <a:moveTo>
                  <a:pt x="11642926" y="3998011"/>
                </a:moveTo>
                <a:lnTo>
                  <a:pt x="11642926" y="4001289"/>
                </a:lnTo>
                <a:lnTo>
                  <a:pt x="11646883" y="3999650"/>
                </a:lnTo>
                <a:close/>
                <a:moveTo>
                  <a:pt x="11642926" y="3945384"/>
                </a:moveTo>
                <a:lnTo>
                  <a:pt x="11642926" y="3948662"/>
                </a:lnTo>
                <a:lnTo>
                  <a:pt x="11646883" y="3947023"/>
                </a:lnTo>
                <a:close/>
                <a:moveTo>
                  <a:pt x="11642926" y="3892757"/>
                </a:moveTo>
                <a:lnTo>
                  <a:pt x="11642926" y="3896035"/>
                </a:lnTo>
                <a:lnTo>
                  <a:pt x="11646883" y="3894396"/>
                </a:lnTo>
                <a:close/>
                <a:moveTo>
                  <a:pt x="11642926" y="3840130"/>
                </a:moveTo>
                <a:lnTo>
                  <a:pt x="11642926" y="3843408"/>
                </a:lnTo>
                <a:lnTo>
                  <a:pt x="11646883" y="3841769"/>
                </a:lnTo>
                <a:close/>
                <a:moveTo>
                  <a:pt x="11642926" y="3787503"/>
                </a:moveTo>
                <a:lnTo>
                  <a:pt x="11642926" y="3790781"/>
                </a:lnTo>
                <a:lnTo>
                  <a:pt x="11646883" y="3789142"/>
                </a:lnTo>
                <a:close/>
                <a:moveTo>
                  <a:pt x="11642926" y="3734876"/>
                </a:moveTo>
                <a:lnTo>
                  <a:pt x="11642926" y="3738154"/>
                </a:lnTo>
                <a:lnTo>
                  <a:pt x="11646883" y="3736515"/>
                </a:lnTo>
                <a:close/>
                <a:moveTo>
                  <a:pt x="11642926" y="3682249"/>
                </a:moveTo>
                <a:lnTo>
                  <a:pt x="11642926" y="3685527"/>
                </a:lnTo>
                <a:lnTo>
                  <a:pt x="11646883" y="3683888"/>
                </a:lnTo>
                <a:close/>
                <a:moveTo>
                  <a:pt x="11642926" y="3629622"/>
                </a:moveTo>
                <a:lnTo>
                  <a:pt x="11642926" y="3632900"/>
                </a:lnTo>
                <a:lnTo>
                  <a:pt x="11646883" y="3631261"/>
                </a:lnTo>
                <a:close/>
                <a:moveTo>
                  <a:pt x="11642926" y="3524367"/>
                </a:moveTo>
                <a:lnTo>
                  <a:pt x="11642926" y="3527645"/>
                </a:lnTo>
                <a:lnTo>
                  <a:pt x="11646883" y="3526006"/>
                </a:lnTo>
                <a:close/>
                <a:moveTo>
                  <a:pt x="11642926" y="3471740"/>
                </a:moveTo>
                <a:lnTo>
                  <a:pt x="11642926" y="3475018"/>
                </a:lnTo>
                <a:lnTo>
                  <a:pt x="11646883" y="3473379"/>
                </a:lnTo>
                <a:close/>
                <a:moveTo>
                  <a:pt x="11642926" y="3419113"/>
                </a:moveTo>
                <a:lnTo>
                  <a:pt x="11642926" y="3422391"/>
                </a:lnTo>
                <a:lnTo>
                  <a:pt x="11646883" y="3420752"/>
                </a:lnTo>
                <a:close/>
                <a:moveTo>
                  <a:pt x="11642926" y="3366486"/>
                </a:moveTo>
                <a:lnTo>
                  <a:pt x="11642926" y="3369764"/>
                </a:lnTo>
                <a:lnTo>
                  <a:pt x="11646883" y="3368125"/>
                </a:lnTo>
                <a:close/>
                <a:moveTo>
                  <a:pt x="11642926" y="3313859"/>
                </a:moveTo>
                <a:lnTo>
                  <a:pt x="11642926" y="3317137"/>
                </a:lnTo>
                <a:lnTo>
                  <a:pt x="11646883" y="3315498"/>
                </a:lnTo>
                <a:close/>
                <a:moveTo>
                  <a:pt x="11642926" y="3261232"/>
                </a:moveTo>
                <a:lnTo>
                  <a:pt x="11642926" y="3264510"/>
                </a:lnTo>
                <a:lnTo>
                  <a:pt x="11646883" y="3262871"/>
                </a:lnTo>
                <a:close/>
                <a:moveTo>
                  <a:pt x="11642926" y="3208605"/>
                </a:moveTo>
                <a:lnTo>
                  <a:pt x="11642926" y="3211883"/>
                </a:lnTo>
                <a:lnTo>
                  <a:pt x="11646883" y="3210244"/>
                </a:lnTo>
                <a:close/>
                <a:moveTo>
                  <a:pt x="11642926" y="3155978"/>
                </a:moveTo>
                <a:lnTo>
                  <a:pt x="11642926" y="3159257"/>
                </a:lnTo>
                <a:lnTo>
                  <a:pt x="11646883" y="3157618"/>
                </a:lnTo>
                <a:close/>
                <a:moveTo>
                  <a:pt x="11642926" y="3103351"/>
                </a:moveTo>
                <a:lnTo>
                  <a:pt x="11642926" y="3106630"/>
                </a:lnTo>
                <a:lnTo>
                  <a:pt x="11646883" y="3104990"/>
                </a:lnTo>
                <a:close/>
                <a:moveTo>
                  <a:pt x="11642926" y="3050724"/>
                </a:moveTo>
                <a:lnTo>
                  <a:pt x="11642926" y="3054003"/>
                </a:lnTo>
                <a:lnTo>
                  <a:pt x="11646883" y="3052363"/>
                </a:lnTo>
                <a:close/>
                <a:moveTo>
                  <a:pt x="11642926" y="2998098"/>
                </a:moveTo>
                <a:lnTo>
                  <a:pt x="11642926" y="3001376"/>
                </a:lnTo>
                <a:lnTo>
                  <a:pt x="11646883" y="2999737"/>
                </a:lnTo>
                <a:close/>
                <a:moveTo>
                  <a:pt x="11642926" y="2945471"/>
                </a:moveTo>
                <a:lnTo>
                  <a:pt x="11642926" y="2948749"/>
                </a:lnTo>
                <a:lnTo>
                  <a:pt x="11646883" y="2947110"/>
                </a:lnTo>
                <a:close/>
                <a:moveTo>
                  <a:pt x="11642926" y="2892844"/>
                </a:moveTo>
                <a:lnTo>
                  <a:pt x="11642926" y="2896122"/>
                </a:lnTo>
                <a:lnTo>
                  <a:pt x="11646883" y="2894483"/>
                </a:lnTo>
                <a:close/>
                <a:moveTo>
                  <a:pt x="11642926" y="2840217"/>
                </a:moveTo>
                <a:lnTo>
                  <a:pt x="11642926" y="2843495"/>
                </a:lnTo>
                <a:lnTo>
                  <a:pt x="11646883" y="2841856"/>
                </a:lnTo>
                <a:close/>
                <a:moveTo>
                  <a:pt x="11642926" y="2787590"/>
                </a:moveTo>
                <a:lnTo>
                  <a:pt x="11642926" y="2790868"/>
                </a:lnTo>
                <a:lnTo>
                  <a:pt x="11646883" y="2789229"/>
                </a:lnTo>
                <a:close/>
                <a:moveTo>
                  <a:pt x="11642926" y="2734963"/>
                </a:moveTo>
                <a:lnTo>
                  <a:pt x="11642926" y="2738241"/>
                </a:lnTo>
                <a:lnTo>
                  <a:pt x="11646883" y="2736602"/>
                </a:lnTo>
                <a:close/>
                <a:moveTo>
                  <a:pt x="11642926" y="2682336"/>
                </a:moveTo>
                <a:lnTo>
                  <a:pt x="11642926" y="2685614"/>
                </a:lnTo>
                <a:lnTo>
                  <a:pt x="11646883" y="2683975"/>
                </a:lnTo>
                <a:close/>
                <a:moveTo>
                  <a:pt x="11642926" y="2629709"/>
                </a:moveTo>
                <a:lnTo>
                  <a:pt x="11642926" y="2632987"/>
                </a:lnTo>
                <a:lnTo>
                  <a:pt x="11646883" y="2631348"/>
                </a:lnTo>
                <a:close/>
                <a:moveTo>
                  <a:pt x="11642926" y="2577082"/>
                </a:moveTo>
                <a:lnTo>
                  <a:pt x="11642926" y="2580360"/>
                </a:lnTo>
                <a:lnTo>
                  <a:pt x="11646883" y="2578721"/>
                </a:lnTo>
                <a:close/>
                <a:moveTo>
                  <a:pt x="11642926" y="2524455"/>
                </a:moveTo>
                <a:lnTo>
                  <a:pt x="11642926" y="2527733"/>
                </a:lnTo>
                <a:lnTo>
                  <a:pt x="11646883" y="2526094"/>
                </a:lnTo>
                <a:close/>
                <a:moveTo>
                  <a:pt x="11642926" y="2471828"/>
                </a:moveTo>
                <a:lnTo>
                  <a:pt x="11642926" y="2475106"/>
                </a:lnTo>
                <a:lnTo>
                  <a:pt x="11646883" y="2473467"/>
                </a:lnTo>
                <a:close/>
                <a:moveTo>
                  <a:pt x="11642926" y="2419201"/>
                </a:moveTo>
                <a:lnTo>
                  <a:pt x="11642926" y="2422479"/>
                </a:lnTo>
                <a:lnTo>
                  <a:pt x="11646883" y="2420840"/>
                </a:lnTo>
                <a:close/>
                <a:moveTo>
                  <a:pt x="11642926" y="2366574"/>
                </a:moveTo>
                <a:lnTo>
                  <a:pt x="11642926" y="2369852"/>
                </a:lnTo>
                <a:lnTo>
                  <a:pt x="11646883" y="2368213"/>
                </a:lnTo>
                <a:close/>
                <a:moveTo>
                  <a:pt x="11642926" y="2313947"/>
                </a:moveTo>
                <a:lnTo>
                  <a:pt x="11642926" y="2317226"/>
                </a:lnTo>
                <a:lnTo>
                  <a:pt x="11646883" y="2315586"/>
                </a:lnTo>
                <a:close/>
                <a:moveTo>
                  <a:pt x="11642926" y="2261320"/>
                </a:moveTo>
                <a:lnTo>
                  <a:pt x="11642926" y="2264599"/>
                </a:lnTo>
                <a:lnTo>
                  <a:pt x="11646883" y="2262960"/>
                </a:lnTo>
                <a:close/>
                <a:moveTo>
                  <a:pt x="11642926" y="2208693"/>
                </a:moveTo>
                <a:lnTo>
                  <a:pt x="11642926" y="2211972"/>
                </a:lnTo>
                <a:lnTo>
                  <a:pt x="11646883" y="2210332"/>
                </a:lnTo>
                <a:close/>
                <a:moveTo>
                  <a:pt x="11642926" y="2156066"/>
                </a:moveTo>
                <a:lnTo>
                  <a:pt x="11642926" y="2159345"/>
                </a:lnTo>
                <a:lnTo>
                  <a:pt x="11646883" y="2157705"/>
                </a:lnTo>
                <a:close/>
                <a:moveTo>
                  <a:pt x="11642926" y="2103439"/>
                </a:moveTo>
                <a:lnTo>
                  <a:pt x="11642926" y="2106718"/>
                </a:lnTo>
                <a:lnTo>
                  <a:pt x="11646883" y="2105079"/>
                </a:lnTo>
                <a:close/>
                <a:moveTo>
                  <a:pt x="11642926" y="2050812"/>
                </a:moveTo>
                <a:lnTo>
                  <a:pt x="11642926" y="2054091"/>
                </a:lnTo>
                <a:lnTo>
                  <a:pt x="11646883" y="2052452"/>
                </a:lnTo>
                <a:close/>
                <a:moveTo>
                  <a:pt x="11642926" y="1998185"/>
                </a:moveTo>
                <a:lnTo>
                  <a:pt x="11642926" y="2001464"/>
                </a:lnTo>
                <a:lnTo>
                  <a:pt x="11646883" y="1999825"/>
                </a:lnTo>
                <a:close/>
                <a:moveTo>
                  <a:pt x="11642926" y="1945559"/>
                </a:moveTo>
                <a:lnTo>
                  <a:pt x="11642926" y="1948837"/>
                </a:lnTo>
                <a:lnTo>
                  <a:pt x="11646883" y="1947198"/>
                </a:lnTo>
                <a:close/>
                <a:moveTo>
                  <a:pt x="11642926" y="1892932"/>
                </a:moveTo>
                <a:lnTo>
                  <a:pt x="11642926" y="1896210"/>
                </a:lnTo>
                <a:lnTo>
                  <a:pt x="11646883" y="1894571"/>
                </a:lnTo>
                <a:close/>
                <a:moveTo>
                  <a:pt x="11642926" y="1840305"/>
                </a:moveTo>
                <a:lnTo>
                  <a:pt x="11642926" y="1843583"/>
                </a:lnTo>
                <a:lnTo>
                  <a:pt x="11646883" y="1841944"/>
                </a:lnTo>
                <a:close/>
                <a:moveTo>
                  <a:pt x="11642926" y="1787678"/>
                </a:moveTo>
                <a:lnTo>
                  <a:pt x="11642926" y="1790956"/>
                </a:lnTo>
                <a:lnTo>
                  <a:pt x="11646883" y="1789317"/>
                </a:lnTo>
                <a:close/>
                <a:moveTo>
                  <a:pt x="11642926" y="1735051"/>
                </a:moveTo>
                <a:lnTo>
                  <a:pt x="11642926" y="1738329"/>
                </a:lnTo>
                <a:lnTo>
                  <a:pt x="11646883" y="1736690"/>
                </a:lnTo>
                <a:close/>
                <a:moveTo>
                  <a:pt x="11642926" y="1682424"/>
                </a:moveTo>
                <a:lnTo>
                  <a:pt x="11642926" y="1685702"/>
                </a:lnTo>
                <a:lnTo>
                  <a:pt x="11646883" y="1684063"/>
                </a:lnTo>
                <a:close/>
                <a:moveTo>
                  <a:pt x="11642926" y="1629797"/>
                </a:moveTo>
                <a:lnTo>
                  <a:pt x="11642926" y="1633075"/>
                </a:lnTo>
                <a:lnTo>
                  <a:pt x="11646883" y="1631436"/>
                </a:lnTo>
                <a:close/>
                <a:moveTo>
                  <a:pt x="11642926" y="1577170"/>
                </a:moveTo>
                <a:lnTo>
                  <a:pt x="11642926" y="1580448"/>
                </a:lnTo>
                <a:lnTo>
                  <a:pt x="11646883" y="1578809"/>
                </a:lnTo>
                <a:close/>
                <a:moveTo>
                  <a:pt x="11642926" y="1524543"/>
                </a:moveTo>
                <a:lnTo>
                  <a:pt x="11642926" y="1527821"/>
                </a:lnTo>
                <a:lnTo>
                  <a:pt x="11646883" y="1526182"/>
                </a:lnTo>
                <a:close/>
                <a:moveTo>
                  <a:pt x="11642926" y="1471916"/>
                </a:moveTo>
                <a:lnTo>
                  <a:pt x="11642926" y="1475195"/>
                </a:lnTo>
                <a:lnTo>
                  <a:pt x="11646883" y="1473555"/>
                </a:lnTo>
                <a:close/>
                <a:moveTo>
                  <a:pt x="11642926" y="1419289"/>
                </a:moveTo>
                <a:lnTo>
                  <a:pt x="11642926" y="1422568"/>
                </a:lnTo>
                <a:lnTo>
                  <a:pt x="11646883" y="1420929"/>
                </a:lnTo>
                <a:close/>
                <a:moveTo>
                  <a:pt x="11642926" y="1366662"/>
                </a:moveTo>
                <a:lnTo>
                  <a:pt x="11642926" y="1369941"/>
                </a:lnTo>
                <a:lnTo>
                  <a:pt x="11646883" y="1368301"/>
                </a:lnTo>
                <a:close/>
                <a:moveTo>
                  <a:pt x="11642926" y="1314036"/>
                </a:moveTo>
                <a:lnTo>
                  <a:pt x="11642926" y="1317314"/>
                </a:lnTo>
                <a:lnTo>
                  <a:pt x="11646883" y="1315675"/>
                </a:lnTo>
                <a:close/>
                <a:moveTo>
                  <a:pt x="11642926" y="1261408"/>
                </a:moveTo>
                <a:lnTo>
                  <a:pt x="11642926" y="1264687"/>
                </a:lnTo>
                <a:lnTo>
                  <a:pt x="11646883" y="1263048"/>
                </a:lnTo>
                <a:close/>
                <a:moveTo>
                  <a:pt x="11642926" y="1208782"/>
                </a:moveTo>
                <a:lnTo>
                  <a:pt x="11642926" y="1212060"/>
                </a:lnTo>
                <a:lnTo>
                  <a:pt x="11646883" y="1210421"/>
                </a:lnTo>
                <a:close/>
                <a:moveTo>
                  <a:pt x="11642926" y="1156154"/>
                </a:moveTo>
                <a:lnTo>
                  <a:pt x="11642926" y="1159433"/>
                </a:lnTo>
                <a:lnTo>
                  <a:pt x="11646883" y="1157794"/>
                </a:lnTo>
                <a:close/>
                <a:moveTo>
                  <a:pt x="11642926" y="1103528"/>
                </a:moveTo>
                <a:lnTo>
                  <a:pt x="11642926" y="1106806"/>
                </a:lnTo>
                <a:lnTo>
                  <a:pt x="11646883" y="1105167"/>
                </a:lnTo>
                <a:close/>
                <a:moveTo>
                  <a:pt x="11642926" y="1050901"/>
                </a:moveTo>
                <a:lnTo>
                  <a:pt x="11642926" y="1054179"/>
                </a:lnTo>
                <a:lnTo>
                  <a:pt x="11646883" y="1052540"/>
                </a:lnTo>
                <a:close/>
                <a:moveTo>
                  <a:pt x="11642926" y="998274"/>
                </a:moveTo>
                <a:lnTo>
                  <a:pt x="11642926" y="1001552"/>
                </a:lnTo>
                <a:lnTo>
                  <a:pt x="11646883" y="999913"/>
                </a:lnTo>
                <a:close/>
                <a:moveTo>
                  <a:pt x="11642926" y="945647"/>
                </a:moveTo>
                <a:lnTo>
                  <a:pt x="11642926" y="948925"/>
                </a:lnTo>
                <a:lnTo>
                  <a:pt x="11646883" y="947286"/>
                </a:lnTo>
                <a:close/>
                <a:moveTo>
                  <a:pt x="11642926" y="893020"/>
                </a:moveTo>
                <a:lnTo>
                  <a:pt x="11642926" y="896298"/>
                </a:lnTo>
                <a:lnTo>
                  <a:pt x="11646883" y="894659"/>
                </a:lnTo>
                <a:close/>
                <a:moveTo>
                  <a:pt x="11642926" y="840393"/>
                </a:moveTo>
                <a:lnTo>
                  <a:pt x="11642926" y="843671"/>
                </a:lnTo>
                <a:lnTo>
                  <a:pt x="11646883" y="842032"/>
                </a:lnTo>
                <a:close/>
                <a:moveTo>
                  <a:pt x="11642926" y="787766"/>
                </a:moveTo>
                <a:lnTo>
                  <a:pt x="11642926" y="791044"/>
                </a:lnTo>
                <a:lnTo>
                  <a:pt x="11646883" y="789405"/>
                </a:lnTo>
                <a:close/>
                <a:moveTo>
                  <a:pt x="11642926" y="735139"/>
                </a:moveTo>
                <a:lnTo>
                  <a:pt x="11642926" y="738417"/>
                </a:lnTo>
                <a:lnTo>
                  <a:pt x="11646883" y="736778"/>
                </a:lnTo>
                <a:close/>
                <a:moveTo>
                  <a:pt x="11642926" y="682512"/>
                </a:moveTo>
                <a:lnTo>
                  <a:pt x="11642926" y="685790"/>
                </a:lnTo>
                <a:lnTo>
                  <a:pt x="11646883" y="684151"/>
                </a:lnTo>
                <a:close/>
                <a:moveTo>
                  <a:pt x="11642926" y="629885"/>
                </a:moveTo>
                <a:lnTo>
                  <a:pt x="11642926" y="633164"/>
                </a:lnTo>
                <a:lnTo>
                  <a:pt x="11646883" y="631524"/>
                </a:lnTo>
                <a:close/>
                <a:moveTo>
                  <a:pt x="11642926" y="577258"/>
                </a:moveTo>
                <a:lnTo>
                  <a:pt x="11642926" y="580537"/>
                </a:lnTo>
                <a:lnTo>
                  <a:pt x="11646883" y="578897"/>
                </a:lnTo>
                <a:close/>
                <a:moveTo>
                  <a:pt x="11642926" y="524631"/>
                </a:moveTo>
                <a:lnTo>
                  <a:pt x="11642926" y="527910"/>
                </a:lnTo>
                <a:lnTo>
                  <a:pt x="11646883" y="526270"/>
                </a:lnTo>
                <a:close/>
                <a:moveTo>
                  <a:pt x="11642926" y="472004"/>
                </a:moveTo>
                <a:lnTo>
                  <a:pt x="11642926" y="475283"/>
                </a:lnTo>
                <a:lnTo>
                  <a:pt x="11646883" y="473644"/>
                </a:lnTo>
                <a:close/>
                <a:moveTo>
                  <a:pt x="11642926" y="419378"/>
                </a:moveTo>
                <a:lnTo>
                  <a:pt x="11642926" y="422656"/>
                </a:lnTo>
                <a:lnTo>
                  <a:pt x="11646883" y="421017"/>
                </a:lnTo>
                <a:close/>
                <a:moveTo>
                  <a:pt x="11642926" y="366751"/>
                </a:moveTo>
                <a:lnTo>
                  <a:pt x="11642926" y="370029"/>
                </a:lnTo>
                <a:lnTo>
                  <a:pt x="11646883" y="368390"/>
                </a:lnTo>
                <a:close/>
                <a:moveTo>
                  <a:pt x="11642926" y="314123"/>
                </a:moveTo>
                <a:lnTo>
                  <a:pt x="11642926" y="317402"/>
                </a:lnTo>
                <a:lnTo>
                  <a:pt x="11646883" y="315763"/>
                </a:lnTo>
                <a:close/>
                <a:moveTo>
                  <a:pt x="11642926" y="261497"/>
                </a:moveTo>
                <a:lnTo>
                  <a:pt x="11642926" y="264775"/>
                </a:lnTo>
                <a:lnTo>
                  <a:pt x="11646883" y="263136"/>
                </a:lnTo>
                <a:close/>
                <a:moveTo>
                  <a:pt x="11642926" y="208870"/>
                </a:moveTo>
                <a:lnTo>
                  <a:pt x="11642926" y="212148"/>
                </a:lnTo>
                <a:lnTo>
                  <a:pt x="11646883" y="210509"/>
                </a:lnTo>
                <a:close/>
                <a:moveTo>
                  <a:pt x="11642926" y="156243"/>
                </a:moveTo>
                <a:lnTo>
                  <a:pt x="11642926" y="159521"/>
                </a:lnTo>
                <a:lnTo>
                  <a:pt x="11646883" y="157882"/>
                </a:lnTo>
                <a:close/>
                <a:moveTo>
                  <a:pt x="11642926" y="103616"/>
                </a:moveTo>
                <a:lnTo>
                  <a:pt x="11642926" y="106894"/>
                </a:lnTo>
                <a:lnTo>
                  <a:pt x="11646883" y="105255"/>
                </a:lnTo>
                <a:close/>
                <a:moveTo>
                  <a:pt x="11642926" y="50989"/>
                </a:moveTo>
                <a:lnTo>
                  <a:pt x="11642926" y="54267"/>
                </a:lnTo>
                <a:lnTo>
                  <a:pt x="11646883" y="52628"/>
                </a:lnTo>
                <a:close/>
                <a:moveTo>
                  <a:pt x="11646884" y="0"/>
                </a:moveTo>
                <a:cubicBezTo>
                  <a:pt x="11661416" y="0"/>
                  <a:pt x="11673198" y="11782"/>
                  <a:pt x="11673198" y="26314"/>
                </a:cubicBezTo>
                <a:cubicBezTo>
                  <a:pt x="11673198" y="33581"/>
                  <a:pt x="11670252" y="40159"/>
                  <a:pt x="11665490" y="44921"/>
                </a:cubicBezTo>
                <a:lnTo>
                  <a:pt x="11646885" y="52628"/>
                </a:lnTo>
                <a:lnTo>
                  <a:pt x="11665490" y="60335"/>
                </a:lnTo>
                <a:cubicBezTo>
                  <a:pt x="11670252" y="65097"/>
                  <a:pt x="11673198" y="71675"/>
                  <a:pt x="11673198" y="78941"/>
                </a:cubicBezTo>
                <a:cubicBezTo>
                  <a:pt x="11673198" y="86208"/>
                  <a:pt x="11670252" y="92786"/>
                  <a:pt x="11665490" y="97548"/>
                </a:cubicBezTo>
                <a:lnTo>
                  <a:pt x="11646885" y="105255"/>
                </a:lnTo>
                <a:lnTo>
                  <a:pt x="11665490" y="112962"/>
                </a:lnTo>
                <a:cubicBezTo>
                  <a:pt x="11670252" y="117724"/>
                  <a:pt x="11673198" y="124302"/>
                  <a:pt x="11673198" y="131568"/>
                </a:cubicBezTo>
                <a:cubicBezTo>
                  <a:pt x="11673198" y="138835"/>
                  <a:pt x="11670252" y="145413"/>
                  <a:pt x="11665490" y="150175"/>
                </a:cubicBezTo>
                <a:lnTo>
                  <a:pt x="11646885" y="157882"/>
                </a:lnTo>
                <a:lnTo>
                  <a:pt x="11665490" y="165589"/>
                </a:lnTo>
                <a:cubicBezTo>
                  <a:pt x="11670252" y="170351"/>
                  <a:pt x="11673198" y="176929"/>
                  <a:pt x="11673198" y="184195"/>
                </a:cubicBezTo>
                <a:cubicBezTo>
                  <a:pt x="11673198" y="191462"/>
                  <a:pt x="11670252" y="198040"/>
                  <a:pt x="11665490" y="202802"/>
                </a:cubicBezTo>
                <a:lnTo>
                  <a:pt x="11646885" y="210509"/>
                </a:lnTo>
                <a:lnTo>
                  <a:pt x="11665490" y="218216"/>
                </a:lnTo>
                <a:cubicBezTo>
                  <a:pt x="11670252" y="222978"/>
                  <a:pt x="11673198" y="229556"/>
                  <a:pt x="11673198" y="236822"/>
                </a:cubicBezTo>
                <a:cubicBezTo>
                  <a:pt x="11673198" y="244089"/>
                  <a:pt x="11670252" y="250667"/>
                  <a:pt x="11665490" y="255429"/>
                </a:cubicBezTo>
                <a:lnTo>
                  <a:pt x="11646885" y="263136"/>
                </a:lnTo>
                <a:lnTo>
                  <a:pt x="11665490" y="270842"/>
                </a:lnTo>
                <a:cubicBezTo>
                  <a:pt x="11670252" y="275605"/>
                  <a:pt x="11673198" y="282183"/>
                  <a:pt x="11673198" y="289449"/>
                </a:cubicBezTo>
                <a:cubicBezTo>
                  <a:pt x="11673198" y="296716"/>
                  <a:pt x="11670252" y="303294"/>
                  <a:pt x="11665490" y="308055"/>
                </a:cubicBezTo>
                <a:lnTo>
                  <a:pt x="11646885" y="315763"/>
                </a:lnTo>
                <a:lnTo>
                  <a:pt x="11665490" y="323469"/>
                </a:lnTo>
                <a:cubicBezTo>
                  <a:pt x="11670252" y="328232"/>
                  <a:pt x="11673198" y="334810"/>
                  <a:pt x="11673198" y="342076"/>
                </a:cubicBezTo>
                <a:cubicBezTo>
                  <a:pt x="11673198" y="349342"/>
                  <a:pt x="11670252" y="355921"/>
                  <a:pt x="11665490" y="360683"/>
                </a:cubicBezTo>
                <a:lnTo>
                  <a:pt x="11646885" y="368390"/>
                </a:lnTo>
                <a:lnTo>
                  <a:pt x="11665490" y="376096"/>
                </a:lnTo>
                <a:cubicBezTo>
                  <a:pt x="11670252" y="380858"/>
                  <a:pt x="11673198" y="387437"/>
                  <a:pt x="11673198" y="394703"/>
                </a:cubicBezTo>
                <a:cubicBezTo>
                  <a:pt x="11673198" y="401969"/>
                  <a:pt x="11670252" y="408548"/>
                  <a:pt x="11665490" y="413310"/>
                </a:cubicBezTo>
                <a:lnTo>
                  <a:pt x="11646885" y="421017"/>
                </a:lnTo>
                <a:lnTo>
                  <a:pt x="11665490" y="428723"/>
                </a:lnTo>
                <a:cubicBezTo>
                  <a:pt x="11670252" y="433485"/>
                  <a:pt x="11673198" y="440064"/>
                  <a:pt x="11673198" y="447330"/>
                </a:cubicBezTo>
                <a:cubicBezTo>
                  <a:pt x="11673198" y="454596"/>
                  <a:pt x="11670252" y="461175"/>
                  <a:pt x="11665490" y="465936"/>
                </a:cubicBezTo>
                <a:lnTo>
                  <a:pt x="11646885" y="473644"/>
                </a:lnTo>
                <a:lnTo>
                  <a:pt x="11665490" y="481350"/>
                </a:lnTo>
                <a:cubicBezTo>
                  <a:pt x="11670252" y="486112"/>
                  <a:pt x="11673198" y="492691"/>
                  <a:pt x="11673198" y="499957"/>
                </a:cubicBezTo>
                <a:cubicBezTo>
                  <a:pt x="11673198" y="507223"/>
                  <a:pt x="11670252" y="513802"/>
                  <a:pt x="11665490" y="518563"/>
                </a:cubicBezTo>
                <a:lnTo>
                  <a:pt x="11646885" y="526270"/>
                </a:lnTo>
                <a:lnTo>
                  <a:pt x="11665490" y="533977"/>
                </a:lnTo>
                <a:cubicBezTo>
                  <a:pt x="11670252" y="538739"/>
                  <a:pt x="11673198" y="545318"/>
                  <a:pt x="11673198" y="552583"/>
                </a:cubicBezTo>
                <a:cubicBezTo>
                  <a:pt x="11673198" y="559850"/>
                  <a:pt x="11670252" y="566429"/>
                  <a:pt x="11665490" y="571190"/>
                </a:cubicBezTo>
                <a:lnTo>
                  <a:pt x="11646885" y="578897"/>
                </a:lnTo>
                <a:lnTo>
                  <a:pt x="11665490" y="586604"/>
                </a:lnTo>
                <a:cubicBezTo>
                  <a:pt x="11670252" y="591366"/>
                  <a:pt x="11673198" y="597945"/>
                  <a:pt x="11673198" y="605210"/>
                </a:cubicBezTo>
                <a:cubicBezTo>
                  <a:pt x="11673198" y="612477"/>
                  <a:pt x="11670252" y="619056"/>
                  <a:pt x="11665490" y="623818"/>
                </a:cubicBezTo>
                <a:lnTo>
                  <a:pt x="11646885" y="631524"/>
                </a:lnTo>
                <a:lnTo>
                  <a:pt x="11665490" y="639231"/>
                </a:lnTo>
                <a:cubicBezTo>
                  <a:pt x="11670252" y="643993"/>
                  <a:pt x="11673198" y="650572"/>
                  <a:pt x="11673198" y="657837"/>
                </a:cubicBezTo>
                <a:cubicBezTo>
                  <a:pt x="11673198" y="665104"/>
                  <a:pt x="11670252" y="671683"/>
                  <a:pt x="11665490" y="676445"/>
                </a:cubicBezTo>
                <a:lnTo>
                  <a:pt x="11646885" y="684151"/>
                </a:lnTo>
                <a:lnTo>
                  <a:pt x="11665490" y="691858"/>
                </a:lnTo>
                <a:cubicBezTo>
                  <a:pt x="11670252" y="696620"/>
                  <a:pt x="11673198" y="703199"/>
                  <a:pt x="11673198" y="710464"/>
                </a:cubicBezTo>
                <a:cubicBezTo>
                  <a:pt x="11673198" y="717731"/>
                  <a:pt x="11670252" y="724310"/>
                  <a:pt x="11665490" y="729072"/>
                </a:cubicBezTo>
                <a:lnTo>
                  <a:pt x="11646885" y="736778"/>
                </a:lnTo>
                <a:lnTo>
                  <a:pt x="11665490" y="744485"/>
                </a:lnTo>
                <a:cubicBezTo>
                  <a:pt x="11670252" y="749247"/>
                  <a:pt x="11673198" y="755826"/>
                  <a:pt x="11673198" y="763091"/>
                </a:cubicBezTo>
                <a:cubicBezTo>
                  <a:pt x="11673198" y="770358"/>
                  <a:pt x="11670252" y="776937"/>
                  <a:pt x="11665490" y="781699"/>
                </a:cubicBezTo>
                <a:lnTo>
                  <a:pt x="11646885" y="789405"/>
                </a:lnTo>
                <a:lnTo>
                  <a:pt x="11665490" y="797112"/>
                </a:lnTo>
                <a:cubicBezTo>
                  <a:pt x="11670252" y="801874"/>
                  <a:pt x="11673198" y="808452"/>
                  <a:pt x="11673198" y="815718"/>
                </a:cubicBezTo>
                <a:cubicBezTo>
                  <a:pt x="11673198" y="822985"/>
                  <a:pt x="11670252" y="829563"/>
                  <a:pt x="11665490" y="834326"/>
                </a:cubicBezTo>
                <a:lnTo>
                  <a:pt x="11646885" y="842032"/>
                </a:lnTo>
                <a:lnTo>
                  <a:pt x="11665490" y="849739"/>
                </a:lnTo>
                <a:cubicBezTo>
                  <a:pt x="11670252" y="854501"/>
                  <a:pt x="11673198" y="861079"/>
                  <a:pt x="11673198" y="868345"/>
                </a:cubicBezTo>
                <a:cubicBezTo>
                  <a:pt x="11673198" y="875612"/>
                  <a:pt x="11670252" y="882190"/>
                  <a:pt x="11665490" y="886952"/>
                </a:cubicBezTo>
                <a:lnTo>
                  <a:pt x="11646885" y="894659"/>
                </a:lnTo>
                <a:lnTo>
                  <a:pt x="11665490" y="902366"/>
                </a:lnTo>
                <a:cubicBezTo>
                  <a:pt x="11670252" y="907128"/>
                  <a:pt x="11673198" y="913706"/>
                  <a:pt x="11673198" y="920972"/>
                </a:cubicBezTo>
                <a:cubicBezTo>
                  <a:pt x="11673198" y="928239"/>
                  <a:pt x="11670252" y="934817"/>
                  <a:pt x="11665490" y="939579"/>
                </a:cubicBezTo>
                <a:lnTo>
                  <a:pt x="11646885" y="947286"/>
                </a:lnTo>
                <a:lnTo>
                  <a:pt x="11665490" y="954993"/>
                </a:lnTo>
                <a:cubicBezTo>
                  <a:pt x="11670252" y="959755"/>
                  <a:pt x="11673198" y="966333"/>
                  <a:pt x="11673198" y="973599"/>
                </a:cubicBezTo>
                <a:cubicBezTo>
                  <a:pt x="11673198" y="980866"/>
                  <a:pt x="11670252" y="987444"/>
                  <a:pt x="11665490" y="992206"/>
                </a:cubicBezTo>
                <a:lnTo>
                  <a:pt x="11646885" y="999913"/>
                </a:lnTo>
                <a:lnTo>
                  <a:pt x="11665490" y="1007620"/>
                </a:lnTo>
                <a:cubicBezTo>
                  <a:pt x="11670252" y="1012382"/>
                  <a:pt x="11673198" y="1018960"/>
                  <a:pt x="11673198" y="1026226"/>
                </a:cubicBezTo>
                <a:cubicBezTo>
                  <a:pt x="11673198" y="1033493"/>
                  <a:pt x="11670252" y="1040071"/>
                  <a:pt x="11665490" y="1044832"/>
                </a:cubicBezTo>
                <a:lnTo>
                  <a:pt x="11646885" y="1052540"/>
                </a:lnTo>
                <a:lnTo>
                  <a:pt x="11665490" y="1060247"/>
                </a:lnTo>
                <a:cubicBezTo>
                  <a:pt x="11670252" y="1065009"/>
                  <a:pt x="11673198" y="1071587"/>
                  <a:pt x="11673198" y="1078853"/>
                </a:cubicBezTo>
                <a:cubicBezTo>
                  <a:pt x="11673198" y="1086120"/>
                  <a:pt x="11670252" y="1092698"/>
                  <a:pt x="11665490" y="1097460"/>
                </a:cubicBezTo>
                <a:lnTo>
                  <a:pt x="11646885" y="1105167"/>
                </a:lnTo>
                <a:lnTo>
                  <a:pt x="11665490" y="1112873"/>
                </a:lnTo>
                <a:cubicBezTo>
                  <a:pt x="11670252" y="1117636"/>
                  <a:pt x="11673198" y="1124214"/>
                  <a:pt x="11673198" y="1131480"/>
                </a:cubicBezTo>
                <a:cubicBezTo>
                  <a:pt x="11673198" y="1138747"/>
                  <a:pt x="11670252" y="1145325"/>
                  <a:pt x="11665490" y="1150086"/>
                </a:cubicBezTo>
                <a:lnTo>
                  <a:pt x="11646885" y="1157794"/>
                </a:lnTo>
                <a:lnTo>
                  <a:pt x="11665490" y="1165500"/>
                </a:lnTo>
                <a:cubicBezTo>
                  <a:pt x="11670252" y="1170263"/>
                  <a:pt x="11673198" y="1176841"/>
                  <a:pt x="11673198" y="1184107"/>
                </a:cubicBezTo>
                <a:cubicBezTo>
                  <a:pt x="11673198" y="1191373"/>
                  <a:pt x="11670252" y="1197952"/>
                  <a:pt x="11665490" y="1202714"/>
                </a:cubicBezTo>
                <a:lnTo>
                  <a:pt x="11646885" y="1210421"/>
                </a:lnTo>
                <a:lnTo>
                  <a:pt x="11665490" y="1218127"/>
                </a:lnTo>
                <a:cubicBezTo>
                  <a:pt x="11670252" y="1222889"/>
                  <a:pt x="11673198" y="1229468"/>
                  <a:pt x="11673198" y="1236734"/>
                </a:cubicBezTo>
                <a:cubicBezTo>
                  <a:pt x="11673198" y="1244000"/>
                  <a:pt x="11670252" y="1250579"/>
                  <a:pt x="11665490" y="1255340"/>
                </a:cubicBezTo>
                <a:lnTo>
                  <a:pt x="11646885" y="1263048"/>
                </a:lnTo>
                <a:lnTo>
                  <a:pt x="11665490" y="1270754"/>
                </a:lnTo>
                <a:cubicBezTo>
                  <a:pt x="11670252" y="1275516"/>
                  <a:pt x="11673198" y="1282095"/>
                  <a:pt x="11673198" y="1289361"/>
                </a:cubicBezTo>
                <a:cubicBezTo>
                  <a:pt x="11673198" y="1296627"/>
                  <a:pt x="11670252" y="1303206"/>
                  <a:pt x="11665490" y="1307968"/>
                </a:cubicBezTo>
                <a:lnTo>
                  <a:pt x="11646885" y="1315675"/>
                </a:lnTo>
                <a:lnTo>
                  <a:pt x="11665490" y="1323381"/>
                </a:lnTo>
                <a:cubicBezTo>
                  <a:pt x="11670252" y="1328143"/>
                  <a:pt x="11673198" y="1334722"/>
                  <a:pt x="11673198" y="1341988"/>
                </a:cubicBezTo>
                <a:cubicBezTo>
                  <a:pt x="11673198" y="1349254"/>
                  <a:pt x="11670252" y="1355833"/>
                  <a:pt x="11665490" y="1360594"/>
                </a:cubicBezTo>
                <a:lnTo>
                  <a:pt x="11646885" y="1368301"/>
                </a:lnTo>
                <a:lnTo>
                  <a:pt x="11665490" y="1376008"/>
                </a:lnTo>
                <a:cubicBezTo>
                  <a:pt x="11670252" y="1380770"/>
                  <a:pt x="11673198" y="1387349"/>
                  <a:pt x="11673198" y="1394615"/>
                </a:cubicBezTo>
                <a:cubicBezTo>
                  <a:pt x="11673198" y="1401881"/>
                  <a:pt x="11670252" y="1408460"/>
                  <a:pt x="11665490" y="1413222"/>
                </a:cubicBezTo>
                <a:lnTo>
                  <a:pt x="11646885" y="1420929"/>
                </a:lnTo>
                <a:lnTo>
                  <a:pt x="11665490" y="1428635"/>
                </a:lnTo>
                <a:cubicBezTo>
                  <a:pt x="11670252" y="1433397"/>
                  <a:pt x="11673198" y="1439976"/>
                  <a:pt x="11673198" y="1447241"/>
                </a:cubicBezTo>
                <a:cubicBezTo>
                  <a:pt x="11673198" y="1454508"/>
                  <a:pt x="11670252" y="1461087"/>
                  <a:pt x="11665490" y="1465849"/>
                </a:cubicBezTo>
                <a:lnTo>
                  <a:pt x="11646885" y="1473555"/>
                </a:lnTo>
                <a:lnTo>
                  <a:pt x="11665490" y="1481262"/>
                </a:lnTo>
                <a:cubicBezTo>
                  <a:pt x="11670252" y="1486024"/>
                  <a:pt x="11673198" y="1492603"/>
                  <a:pt x="11673198" y="1499868"/>
                </a:cubicBezTo>
                <a:cubicBezTo>
                  <a:pt x="11673198" y="1507135"/>
                  <a:pt x="11670252" y="1513714"/>
                  <a:pt x="11665490" y="1518475"/>
                </a:cubicBezTo>
                <a:lnTo>
                  <a:pt x="11646885" y="1526182"/>
                </a:lnTo>
                <a:lnTo>
                  <a:pt x="11665490" y="1533889"/>
                </a:lnTo>
                <a:cubicBezTo>
                  <a:pt x="11670252" y="1538651"/>
                  <a:pt x="11673198" y="1545230"/>
                  <a:pt x="11673198" y="1552495"/>
                </a:cubicBezTo>
                <a:cubicBezTo>
                  <a:pt x="11673198" y="1559762"/>
                  <a:pt x="11670252" y="1566341"/>
                  <a:pt x="11665490" y="1571103"/>
                </a:cubicBezTo>
                <a:lnTo>
                  <a:pt x="11646885" y="1578809"/>
                </a:lnTo>
                <a:lnTo>
                  <a:pt x="11665490" y="1586516"/>
                </a:lnTo>
                <a:cubicBezTo>
                  <a:pt x="11670252" y="1591278"/>
                  <a:pt x="11673198" y="1597857"/>
                  <a:pt x="11673198" y="1605122"/>
                </a:cubicBezTo>
                <a:cubicBezTo>
                  <a:pt x="11673198" y="1612389"/>
                  <a:pt x="11670252" y="1618968"/>
                  <a:pt x="11665490" y="1623730"/>
                </a:cubicBezTo>
                <a:lnTo>
                  <a:pt x="11646885" y="1631436"/>
                </a:lnTo>
                <a:lnTo>
                  <a:pt x="11665490" y="1639143"/>
                </a:lnTo>
                <a:cubicBezTo>
                  <a:pt x="11670252" y="1643905"/>
                  <a:pt x="11673198" y="1650484"/>
                  <a:pt x="11673198" y="1657749"/>
                </a:cubicBezTo>
                <a:cubicBezTo>
                  <a:pt x="11673198" y="1665016"/>
                  <a:pt x="11670252" y="1671594"/>
                  <a:pt x="11665490" y="1676357"/>
                </a:cubicBezTo>
                <a:lnTo>
                  <a:pt x="11646885" y="1684063"/>
                </a:lnTo>
                <a:lnTo>
                  <a:pt x="11665490" y="1691770"/>
                </a:lnTo>
                <a:cubicBezTo>
                  <a:pt x="11670252" y="1696532"/>
                  <a:pt x="11673198" y="1703110"/>
                  <a:pt x="11673198" y="1710376"/>
                </a:cubicBezTo>
                <a:cubicBezTo>
                  <a:pt x="11673198" y="1717643"/>
                  <a:pt x="11670252" y="1724221"/>
                  <a:pt x="11665490" y="1728983"/>
                </a:cubicBezTo>
                <a:lnTo>
                  <a:pt x="11646885" y="1736690"/>
                </a:lnTo>
                <a:lnTo>
                  <a:pt x="11665490" y="1744397"/>
                </a:lnTo>
                <a:cubicBezTo>
                  <a:pt x="11670252" y="1749159"/>
                  <a:pt x="11673198" y="1755737"/>
                  <a:pt x="11673198" y="1763003"/>
                </a:cubicBezTo>
                <a:cubicBezTo>
                  <a:pt x="11673198" y="1770270"/>
                  <a:pt x="11670252" y="1776848"/>
                  <a:pt x="11665490" y="1781609"/>
                </a:cubicBezTo>
                <a:lnTo>
                  <a:pt x="11646885" y="1789317"/>
                </a:lnTo>
                <a:lnTo>
                  <a:pt x="11665490" y="1797024"/>
                </a:lnTo>
                <a:cubicBezTo>
                  <a:pt x="11670252" y="1801786"/>
                  <a:pt x="11673198" y="1808364"/>
                  <a:pt x="11673198" y="1815630"/>
                </a:cubicBezTo>
                <a:cubicBezTo>
                  <a:pt x="11673198" y="1822897"/>
                  <a:pt x="11670252" y="1829475"/>
                  <a:pt x="11665490" y="1834237"/>
                </a:cubicBezTo>
                <a:lnTo>
                  <a:pt x="11646885" y="1841944"/>
                </a:lnTo>
                <a:lnTo>
                  <a:pt x="11665490" y="1849650"/>
                </a:lnTo>
                <a:cubicBezTo>
                  <a:pt x="11670252" y="1854413"/>
                  <a:pt x="11673198" y="1860991"/>
                  <a:pt x="11673198" y="1868257"/>
                </a:cubicBezTo>
                <a:cubicBezTo>
                  <a:pt x="11673198" y="1875523"/>
                  <a:pt x="11670252" y="1882102"/>
                  <a:pt x="11665490" y="1886864"/>
                </a:cubicBezTo>
                <a:lnTo>
                  <a:pt x="11646885" y="1894571"/>
                </a:lnTo>
                <a:lnTo>
                  <a:pt x="11665490" y="1902278"/>
                </a:lnTo>
                <a:cubicBezTo>
                  <a:pt x="11670252" y="1907039"/>
                  <a:pt x="11673198" y="1913618"/>
                  <a:pt x="11673198" y="1920884"/>
                </a:cubicBezTo>
                <a:cubicBezTo>
                  <a:pt x="11673198" y="1928150"/>
                  <a:pt x="11670252" y="1934729"/>
                  <a:pt x="11665490" y="1939491"/>
                </a:cubicBezTo>
                <a:lnTo>
                  <a:pt x="11646885" y="1947198"/>
                </a:lnTo>
                <a:lnTo>
                  <a:pt x="11665490" y="1954904"/>
                </a:lnTo>
                <a:cubicBezTo>
                  <a:pt x="11670252" y="1959667"/>
                  <a:pt x="11673198" y="1966245"/>
                  <a:pt x="11673198" y="1973511"/>
                </a:cubicBezTo>
                <a:cubicBezTo>
                  <a:pt x="11673198" y="1980778"/>
                  <a:pt x="11670252" y="1987356"/>
                  <a:pt x="11665490" y="1992117"/>
                </a:cubicBezTo>
                <a:lnTo>
                  <a:pt x="11646885" y="1999825"/>
                </a:lnTo>
                <a:lnTo>
                  <a:pt x="11665490" y="2007531"/>
                </a:lnTo>
                <a:cubicBezTo>
                  <a:pt x="11670252" y="2012293"/>
                  <a:pt x="11673198" y="2018872"/>
                  <a:pt x="11673198" y="2026138"/>
                </a:cubicBezTo>
                <a:cubicBezTo>
                  <a:pt x="11673198" y="2033404"/>
                  <a:pt x="11670252" y="2039983"/>
                  <a:pt x="11665490" y="2044744"/>
                </a:cubicBezTo>
                <a:lnTo>
                  <a:pt x="11646885" y="2052452"/>
                </a:lnTo>
                <a:lnTo>
                  <a:pt x="11665490" y="2060158"/>
                </a:lnTo>
                <a:cubicBezTo>
                  <a:pt x="11670252" y="2064920"/>
                  <a:pt x="11673198" y="2071499"/>
                  <a:pt x="11673198" y="2078764"/>
                </a:cubicBezTo>
                <a:cubicBezTo>
                  <a:pt x="11673198" y="2086031"/>
                  <a:pt x="11670252" y="2092610"/>
                  <a:pt x="11665490" y="2097371"/>
                </a:cubicBezTo>
                <a:lnTo>
                  <a:pt x="11646885" y="2105079"/>
                </a:lnTo>
                <a:lnTo>
                  <a:pt x="11665490" y="2112785"/>
                </a:lnTo>
                <a:cubicBezTo>
                  <a:pt x="11670252" y="2117547"/>
                  <a:pt x="11673198" y="2124126"/>
                  <a:pt x="11673198" y="2131391"/>
                </a:cubicBezTo>
                <a:cubicBezTo>
                  <a:pt x="11673198" y="2138658"/>
                  <a:pt x="11670252" y="2145237"/>
                  <a:pt x="11665490" y="2149999"/>
                </a:cubicBezTo>
                <a:lnTo>
                  <a:pt x="11646885" y="2157705"/>
                </a:lnTo>
                <a:lnTo>
                  <a:pt x="11665490" y="2165412"/>
                </a:lnTo>
                <a:cubicBezTo>
                  <a:pt x="11670252" y="2170174"/>
                  <a:pt x="11673198" y="2176753"/>
                  <a:pt x="11673198" y="2184018"/>
                </a:cubicBezTo>
                <a:cubicBezTo>
                  <a:pt x="11673198" y="2191285"/>
                  <a:pt x="11670252" y="2197864"/>
                  <a:pt x="11665490" y="2202626"/>
                </a:cubicBezTo>
                <a:lnTo>
                  <a:pt x="11646885" y="2210332"/>
                </a:lnTo>
                <a:lnTo>
                  <a:pt x="11665490" y="2218039"/>
                </a:lnTo>
                <a:cubicBezTo>
                  <a:pt x="11670252" y="2222801"/>
                  <a:pt x="11673198" y="2229380"/>
                  <a:pt x="11673198" y="2236646"/>
                </a:cubicBezTo>
                <a:cubicBezTo>
                  <a:pt x="11673198" y="2243912"/>
                  <a:pt x="11670252" y="2250491"/>
                  <a:pt x="11665490" y="2255252"/>
                </a:cubicBezTo>
                <a:lnTo>
                  <a:pt x="11646885" y="2262960"/>
                </a:lnTo>
                <a:lnTo>
                  <a:pt x="11665490" y="2270666"/>
                </a:lnTo>
                <a:cubicBezTo>
                  <a:pt x="11670252" y="2275428"/>
                  <a:pt x="11673198" y="2282007"/>
                  <a:pt x="11673198" y="2289272"/>
                </a:cubicBezTo>
                <a:cubicBezTo>
                  <a:pt x="11673198" y="2296539"/>
                  <a:pt x="11670252" y="2303118"/>
                  <a:pt x="11665490" y="2307879"/>
                </a:cubicBezTo>
                <a:lnTo>
                  <a:pt x="11646885" y="2315586"/>
                </a:lnTo>
                <a:lnTo>
                  <a:pt x="11665490" y="2323293"/>
                </a:lnTo>
                <a:cubicBezTo>
                  <a:pt x="11670252" y="2328055"/>
                  <a:pt x="11673198" y="2334634"/>
                  <a:pt x="11673198" y="2341899"/>
                </a:cubicBezTo>
                <a:cubicBezTo>
                  <a:pt x="11673198" y="2349166"/>
                  <a:pt x="11670252" y="2355745"/>
                  <a:pt x="11665490" y="2360507"/>
                </a:cubicBezTo>
                <a:lnTo>
                  <a:pt x="11646885" y="2368213"/>
                </a:lnTo>
                <a:lnTo>
                  <a:pt x="11665490" y="2375920"/>
                </a:lnTo>
                <a:cubicBezTo>
                  <a:pt x="11670252" y="2380682"/>
                  <a:pt x="11673198" y="2387260"/>
                  <a:pt x="11673198" y="2394526"/>
                </a:cubicBezTo>
                <a:cubicBezTo>
                  <a:pt x="11673198" y="2401793"/>
                  <a:pt x="11670252" y="2408371"/>
                  <a:pt x="11665490" y="2413132"/>
                </a:cubicBezTo>
                <a:lnTo>
                  <a:pt x="11646885" y="2420840"/>
                </a:lnTo>
                <a:lnTo>
                  <a:pt x="11665490" y="2428547"/>
                </a:lnTo>
                <a:cubicBezTo>
                  <a:pt x="11670252" y="2433309"/>
                  <a:pt x="11673198" y="2439888"/>
                  <a:pt x="11673198" y="2447153"/>
                </a:cubicBezTo>
                <a:cubicBezTo>
                  <a:pt x="11673198" y="2454420"/>
                  <a:pt x="11670252" y="2460999"/>
                  <a:pt x="11665490" y="2465759"/>
                </a:cubicBezTo>
                <a:lnTo>
                  <a:pt x="11646885" y="2473467"/>
                </a:lnTo>
                <a:lnTo>
                  <a:pt x="11665490" y="2481174"/>
                </a:lnTo>
                <a:cubicBezTo>
                  <a:pt x="11670252" y="2485936"/>
                  <a:pt x="11673198" y="2492514"/>
                  <a:pt x="11673198" y="2499780"/>
                </a:cubicBezTo>
                <a:cubicBezTo>
                  <a:pt x="11673198" y="2507047"/>
                  <a:pt x="11670252" y="2513625"/>
                  <a:pt x="11665490" y="2518388"/>
                </a:cubicBezTo>
                <a:lnTo>
                  <a:pt x="11646885" y="2526094"/>
                </a:lnTo>
                <a:lnTo>
                  <a:pt x="11665490" y="2533801"/>
                </a:lnTo>
                <a:cubicBezTo>
                  <a:pt x="11670252" y="2538563"/>
                  <a:pt x="11673198" y="2545141"/>
                  <a:pt x="11673198" y="2552407"/>
                </a:cubicBezTo>
                <a:cubicBezTo>
                  <a:pt x="11673198" y="2559674"/>
                  <a:pt x="11670252" y="2566252"/>
                  <a:pt x="11665490" y="2571014"/>
                </a:cubicBezTo>
                <a:lnTo>
                  <a:pt x="11646885" y="2578721"/>
                </a:lnTo>
                <a:lnTo>
                  <a:pt x="11665490" y="2586428"/>
                </a:lnTo>
                <a:cubicBezTo>
                  <a:pt x="11670252" y="2591190"/>
                  <a:pt x="11673198" y="2597768"/>
                  <a:pt x="11673198" y="2605034"/>
                </a:cubicBezTo>
                <a:cubicBezTo>
                  <a:pt x="11673198" y="2612301"/>
                  <a:pt x="11670252" y="2618879"/>
                  <a:pt x="11665490" y="2623641"/>
                </a:cubicBezTo>
                <a:lnTo>
                  <a:pt x="11646885" y="2631348"/>
                </a:lnTo>
                <a:lnTo>
                  <a:pt x="11665490" y="2639055"/>
                </a:lnTo>
                <a:cubicBezTo>
                  <a:pt x="11670252" y="2643817"/>
                  <a:pt x="11673198" y="2650395"/>
                  <a:pt x="11673198" y="2657661"/>
                </a:cubicBezTo>
                <a:cubicBezTo>
                  <a:pt x="11673198" y="2664928"/>
                  <a:pt x="11670252" y="2671506"/>
                  <a:pt x="11665490" y="2676268"/>
                </a:cubicBezTo>
                <a:lnTo>
                  <a:pt x="11646885" y="2683975"/>
                </a:lnTo>
                <a:lnTo>
                  <a:pt x="11665490" y="2691682"/>
                </a:lnTo>
                <a:cubicBezTo>
                  <a:pt x="11670252" y="2696444"/>
                  <a:pt x="11673198" y="2703022"/>
                  <a:pt x="11673198" y="2710288"/>
                </a:cubicBezTo>
                <a:cubicBezTo>
                  <a:pt x="11673198" y="2717555"/>
                  <a:pt x="11670252" y="2724133"/>
                  <a:pt x="11665490" y="2728895"/>
                </a:cubicBezTo>
                <a:lnTo>
                  <a:pt x="11646885" y="2736602"/>
                </a:lnTo>
                <a:lnTo>
                  <a:pt x="11665490" y="2744308"/>
                </a:lnTo>
                <a:cubicBezTo>
                  <a:pt x="11670252" y="2749071"/>
                  <a:pt x="11673198" y="2755649"/>
                  <a:pt x="11673198" y="2762915"/>
                </a:cubicBezTo>
                <a:cubicBezTo>
                  <a:pt x="11673198" y="2770182"/>
                  <a:pt x="11670252" y="2776760"/>
                  <a:pt x="11665490" y="2781522"/>
                </a:cubicBezTo>
                <a:lnTo>
                  <a:pt x="11646885" y="2789229"/>
                </a:lnTo>
                <a:lnTo>
                  <a:pt x="11665490" y="2796935"/>
                </a:lnTo>
                <a:cubicBezTo>
                  <a:pt x="11670252" y="2801698"/>
                  <a:pt x="11673198" y="2808276"/>
                  <a:pt x="11673198" y="2815542"/>
                </a:cubicBezTo>
                <a:cubicBezTo>
                  <a:pt x="11673198" y="2822808"/>
                  <a:pt x="11670252" y="2829387"/>
                  <a:pt x="11665490" y="2834149"/>
                </a:cubicBezTo>
                <a:lnTo>
                  <a:pt x="11646885" y="2841856"/>
                </a:lnTo>
                <a:lnTo>
                  <a:pt x="11665490" y="2849562"/>
                </a:lnTo>
                <a:cubicBezTo>
                  <a:pt x="11670252" y="2854324"/>
                  <a:pt x="11673198" y="2860903"/>
                  <a:pt x="11673198" y="2868169"/>
                </a:cubicBezTo>
                <a:cubicBezTo>
                  <a:pt x="11673198" y="2875435"/>
                  <a:pt x="11670252" y="2882014"/>
                  <a:pt x="11665490" y="2886776"/>
                </a:cubicBezTo>
                <a:lnTo>
                  <a:pt x="11646885" y="2894483"/>
                </a:lnTo>
                <a:lnTo>
                  <a:pt x="11665490" y="2902190"/>
                </a:lnTo>
                <a:cubicBezTo>
                  <a:pt x="11670252" y="2906951"/>
                  <a:pt x="11673198" y="2913530"/>
                  <a:pt x="11673198" y="2920796"/>
                </a:cubicBezTo>
                <a:cubicBezTo>
                  <a:pt x="11673198" y="2928062"/>
                  <a:pt x="11670252" y="2934641"/>
                  <a:pt x="11665490" y="2939403"/>
                </a:cubicBezTo>
                <a:lnTo>
                  <a:pt x="11646885" y="2947110"/>
                </a:lnTo>
                <a:lnTo>
                  <a:pt x="11665490" y="2954816"/>
                </a:lnTo>
                <a:cubicBezTo>
                  <a:pt x="11670252" y="2959578"/>
                  <a:pt x="11673198" y="2966157"/>
                  <a:pt x="11673198" y="2973423"/>
                </a:cubicBezTo>
                <a:cubicBezTo>
                  <a:pt x="11673198" y="2980690"/>
                  <a:pt x="11670252" y="2987268"/>
                  <a:pt x="11665490" y="2992030"/>
                </a:cubicBezTo>
                <a:lnTo>
                  <a:pt x="11646885" y="2999737"/>
                </a:lnTo>
                <a:lnTo>
                  <a:pt x="11665490" y="3007443"/>
                </a:lnTo>
                <a:cubicBezTo>
                  <a:pt x="11670252" y="3012205"/>
                  <a:pt x="11673198" y="3018784"/>
                  <a:pt x="11673198" y="3026049"/>
                </a:cubicBezTo>
                <a:cubicBezTo>
                  <a:pt x="11673198" y="3033316"/>
                  <a:pt x="11670252" y="3039895"/>
                  <a:pt x="11665490" y="3044657"/>
                </a:cubicBezTo>
                <a:lnTo>
                  <a:pt x="11646885" y="3052363"/>
                </a:lnTo>
                <a:lnTo>
                  <a:pt x="11665490" y="3060070"/>
                </a:lnTo>
                <a:cubicBezTo>
                  <a:pt x="11670252" y="3064832"/>
                  <a:pt x="11673198" y="3071411"/>
                  <a:pt x="11673198" y="3078676"/>
                </a:cubicBezTo>
                <a:cubicBezTo>
                  <a:pt x="11673198" y="3085943"/>
                  <a:pt x="11670252" y="3092522"/>
                  <a:pt x="11665490" y="3097284"/>
                </a:cubicBezTo>
                <a:lnTo>
                  <a:pt x="11646885" y="3104990"/>
                </a:lnTo>
                <a:lnTo>
                  <a:pt x="11665490" y="3112697"/>
                </a:lnTo>
                <a:cubicBezTo>
                  <a:pt x="11670252" y="3117459"/>
                  <a:pt x="11673198" y="3124038"/>
                  <a:pt x="11673198" y="3131304"/>
                </a:cubicBezTo>
                <a:cubicBezTo>
                  <a:pt x="11673198" y="3138570"/>
                  <a:pt x="11670252" y="3145149"/>
                  <a:pt x="11665490" y="3149911"/>
                </a:cubicBezTo>
                <a:lnTo>
                  <a:pt x="11646885" y="3157618"/>
                </a:lnTo>
                <a:lnTo>
                  <a:pt x="11665490" y="3165324"/>
                </a:lnTo>
                <a:cubicBezTo>
                  <a:pt x="11670252" y="3170086"/>
                  <a:pt x="11673198" y="3176665"/>
                  <a:pt x="11673198" y="3183930"/>
                </a:cubicBezTo>
                <a:cubicBezTo>
                  <a:pt x="11673198" y="3191197"/>
                  <a:pt x="11670252" y="3197776"/>
                  <a:pt x="11665490" y="3202538"/>
                </a:cubicBezTo>
                <a:lnTo>
                  <a:pt x="11646885" y="3210244"/>
                </a:lnTo>
                <a:lnTo>
                  <a:pt x="11665490" y="3217951"/>
                </a:lnTo>
                <a:cubicBezTo>
                  <a:pt x="11670252" y="3222713"/>
                  <a:pt x="11673198" y="3229292"/>
                  <a:pt x="11673198" y="3236557"/>
                </a:cubicBezTo>
                <a:cubicBezTo>
                  <a:pt x="11673198" y="3243824"/>
                  <a:pt x="11670252" y="3250402"/>
                  <a:pt x="11665490" y="3255165"/>
                </a:cubicBezTo>
                <a:lnTo>
                  <a:pt x="11646885" y="3262871"/>
                </a:lnTo>
                <a:lnTo>
                  <a:pt x="11665490" y="3270578"/>
                </a:lnTo>
                <a:cubicBezTo>
                  <a:pt x="11670252" y="3275340"/>
                  <a:pt x="11673198" y="3281918"/>
                  <a:pt x="11673198" y="3289184"/>
                </a:cubicBezTo>
                <a:cubicBezTo>
                  <a:pt x="11673198" y="3296451"/>
                  <a:pt x="11670252" y="3303029"/>
                  <a:pt x="11665490" y="3307792"/>
                </a:cubicBezTo>
                <a:lnTo>
                  <a:pt x="11646885" y="3315498"/>
                </a:lnTo>
                <a:lnTo>
                  <a:pt x="11665490" y="3323205"/>
                </a:lnTo>
                <a:cubicBezTo>
                  <a:pt x="11670252" y="3327967"/>
                  <a:pt x="11673198" y="3334545"/>
                  <a:pt x="11673198" y="3341811"/>
                </a:cubicBezTo>
                <a:cubicBezTo>
                  <a:pt x="11673198" y="3349078"/>
                  <a:pt x="11670252" y="3355656"/>
                  <a:pt x="11665490" y="3360418"/>
                </a:cubicBezTo>
                <a:lnTo>
                  <a:pt x="11646885" y="3368125"/>
                </a:lnTo>
                <a:lnTo>
                  <a:pt x="11665490" y="3375832"/>
                </a:lnTo>
                <a:cubicBezTo>
                  <a:pt x="11670252" y="3380594"/>
                  <a:pt x="11673198" y="3387172"/>
                  <a:pt x="11673198" y="3394438"/>
                </a:cubicBezTo>
                <a:cubicBezTo>
                  <a:pt x="11673198" y="3401705"/>
                  <a:pt x="11670252" y="3408283"/>
                  <a:pt x="11665490" y="3413045"/>
                </a:cubicBezTo>
                <a:lnTo>
                  <a:pt x="11646885" y="3420752"/>
                </a:lnTo>
                <a:lnTo>
                  <a:pt x="11665490" y="3428459"/>
                </a:lnTo>
                <a:cubicBezTo>
                  <a:pt x="11670252" y="3433221"/>
                  <a:pt x="11673198" y="3439799"/>
                  <a:pt x="11673198" y="3447065"/>
                </a:cubicBezTo>
                <a:cubicBezTo>
                  <a:pt x="11673198" y="3454332"/>
                  <a:pt x="11670252" y="3460910"/>
                  <a:pt x="11665490" y="3465672"/>
                </a:cubicBezTo>
                <a:lnTo>
                  <a:pt x="11646885" y="3473379"/>
                </a:lnTo>
                <a:lnTo>
                  <a:pt x="11665490" y="3481086"/>
                </a:lnTo>
                <a:cubicBezTo>
                  <a:pt x="11670252" y="3485848"/>
                  <a:pt x="11673198" y="3492426"/>
                  <a:pt x="11673198" y="3499692"/>
                </a:cubicBezTo>
                <a:cubicBezTo>
                  <a:pt x="11673198" y="3506959"/>
                  <a:pt x="11670252" y="3513537"/>
                  <a:pt x="11665490" y="3518299"/>
                </a:cubicBezTo>
                <a:lnTo>
                  <a:pt x="11646885" y="3526006"/>
                </a:lnTo>
                <a:lnTo>
                  <a:pt x="11665490" y="3533713"/>
                </a:lnTo>
                <a:cubicBezTo>
                  <a:pt x="11670252" y="3538475"/>
                  <a:pt x="11673198" y="3545053"/>
                  <a:pt x="11673198" y="3552319"/>
                </a:cubicBezTo>
                <a:cubicBezTo>
                  <a:pt x="11673198" y="3566851"/>
                  <a:pt x="11661416" y="3578633"/>
                  <a:pt x="11646884" y="3578633"/>
                </a:cubicBezTo>
                <a:lnTo>
                  <a:pt x="11642926" y="3576993"/>
                </a:lnTo>
                <a:lnTo>
                  <a:pt x="11642926" y="3580273"/>
                </a:lnTo>
                <a:lnTo>
                  <a:pt x="11646884" y="3578633"/>
                </a:lnTo>
                <a:cubicBezTo>
                  <a:pt x="11661417" y="3578633"/>
                  <a:pt x="11673198" y="3590415"/>
                  <a:pt x="11673198" y="3604947"/>
                </a:cubicBezTo>
                <a:cubicBezTo>
                  <a:pt x="11673198" y="3612214"/>
                  <a:pt x="11670252" y="3618792"/>
                  <a:pt x="11665490" y="3623554"/>
                </a:cubicBezTo>
                <a:lnTo>
                  <a:pt x="11646885" y="3631261"/>
                </a:lnTo>
                <a:lnTo>
                  <a:pt x="11665490" y="3638968"/>
                </a:lnTo>
                <a:cubicBezTo>
                  <a:pt x="11670252" y="3643730"/>
                  <a:pt x="11673198" y="3650308"/>
                  <a:pt x="11673198" y="3657574"/>
                </a:cubicBezTo>
                <a:cubicBezTo>
                  <a:pt x="11673198" y="3664841"/>
                  <a:pt x="11670252" y="3671419"/>
                  <a:pt x="11665490" y="3676181"/>
                </a:cubicBezTo>
                <a:lnTo>
                  <a:pt x="11646885" y="3683888"/>
                </a:lnTo>
                <a:lnTo>
                  <a:pt x="11665490" y="3691595"/>
                </a:lnTo>
                <a:cubicBezTo>
                  <a:pt x="11670252" y="3696357"/>
                  <a:pt x="11673198" y="3702935"/>
                  <a:pt x="11673198" y="3710201"/>
                </a:cubicBezTo>
                <a:cubicBezTo>
                  <a:pt x="11673198" y="3717468"/>
                  <a:pt x="11670252" y="3724046"/>
                  <a:pt x="11665490" y="3728808"/>
                </a:cubicBezTo>
                <a:lnTo>
                  <a:pt x="11646885" y="3736515"/>
                </a:lnTo>
                <a:lnTo>
                  <a:pt x="11665490" y="3744222"/>
                </a:lnTo>
                <a:cubicBezTo>
                  <a:pt x="11670252" y="3748984"/>
                  <a:pt x="11673198" y="3755562"/>
                  <a:pt x="11673198" y="3762828"/>
                </a:cubicBezTo>
                <a:cubicBezTo>
                  <a:pt x="11673198" y="3770095"/>
                  <a:pt x="11670252" y="3776673"/>
                  <a:pt x="11665490" y="3781435"/>
                </a:cubicBezTo>
                <a:lnTo>
                  <a:pt x="11646885" y="3789142"/>
                </a:lnTo>
                <a:lnTo>
                  <a:pt x="11665490" y="3796849"/>
                </a:lnTo>
                <a:cubicBezTo>
                  <a:pt x="11670252" y="3801611"/>
                  <a:pt x="11673198" y="3808189"/>
                  <a:pt x="11673198" y="3815455"/>
                </a:cubicBezTo>
                <a:cubicBezTo>
                  <a:pt x="11673198" y="3822722"/>
                  <a:pt x="11670252" y="3829300"/>
                  <a:pt x="11665490" y="3834062"/>
                </a:cubicBezTo>
                <a:lnTo>
                  <a:pt x="11646885" y="3841769"/>
                </a:lnTo>
                <a:lnTo>
                  <a:pt x="11665490" y="3849476"/>
                </a:lnTo>
                <a:cubicBezTo>
                  <a:pt x="11670252" y="3854238"/>
                  <a:pt x="11673198" y="3860816"/>
                  <a:pt x="11673198" y="3868082"/>
                </a:cubicBezTo>
                <a:cubicBezTo>
                  <a:pt x="11673198" y="3875349"/>
                  <a:pt x="11670252" y="3881927"/>
                  <a:pt x="11665490" y="3886688"/>
                </a:cubicBezTo>
                <a:lnTo>
                  <a:pt x="11646885" y="3894396"/>
                </a:lnTo>
                <a:lnTo>
                  <a:pt x="11665490" y="3902103"/>
                </a:lnTo>
                <a:cubicBezTo>
                  <a:pt x="11670252" y="3906865"/>
                  <a:pt x="11673198" y="3913443"/>
                  <a:pt x="11673198" y="3920709"/>
                </a:cubicBezTo>
                <a:cubicBezTo>
                  <a:pt x="11673198" y="3927976"/>
                  <a:pt x="11670252" y="3934554"/>
                  <a:pt x="11665490" y="3939316"/>
                </a:cubicBezTo>
                <a:lnTo>
                  <a:pt x="11646885" y="3947023"/>
                </a:lnTo>
                <a:lnTo>
                  <a:pt x="11665490" y="3954730"/>
                </a:lnTo>
                <a:cubicBezTo>
                  <a:pt x="11670252" y="3959492"/>
                  <a:pt x="11673198" y="3966070"/>
                  <a:pt x="11673198" y="3973336"/>
                </a:cubicBezTo>
                <a:cubicBezTo>
                  <a:pt x="11673198" y="3980603"/>
                  <a:pt x="11670252" y="3987181"/>
                  <a:pt x="11665490" y="3991943"/>
                </a:cubicBezTo>
                <a:lnTo>
                  <a:pt x="11646885" y="3999650"/>
                </a:lnTo>
                <a:lnTo>
                  <a:pt x="11665490" y="4007356"/>
                </a:lnTo>
                <a:cubicBezTo>
                  <a:pt x="11670252" y="4012119"/>
                  <a:pt x="11673198" y="4018697"/>
                  <a:pt x="11673198" y="4025963"/>
                </a:cubicBezTo>
                <a:cubicBezTo>
                  <a:pt x="11673198" y="4033230"/>
                  <a:pt x="11670252" y="4039808"/>
                  <a:pt x="11665490" y="4044569"/>
                </a:cubicBezTo>
                <a:lnTo>
                  <a:pt x="11646885" y="4052277"/>
                </a:lnTo>
                <a:lnTo>
                  <a:pt x="11665490" y="4059983"/>
                </a:lnTo>
                <a:cubicBezTo>
                  <a:pt x="11670252" y="4064745"/>
                  <a:pt x="11673198" y="4071324"/>
                  <a:pt x="11673198" y="4078590"/>
                </a:cubicBezTo>
                <a:cubicBezTo>
                  <a:pt x="11673198" y="4085856"/>
                  <a:pt x="11670252" y="4092435"/>
                  <a:pt x="11665490" y="4097196"/>
                </a:cubicBezTo>
                <a:lnTo>
                  <a:pt x="11646885" y="4104904"/>
                </a:lnTo>
                <a:lnTo>
                  <a:pt x="11665490" y="4112610"/>
                </a:lnTo>
                <a:cubicBezTo>
                  <a:pt x="11670252" y="4117372"/>
                  <a:pt x="11673198" y="4123951"/>
                  <a:pt x="11673198" y="4131217"/>
                </a:cubicBezTo>
                <a:cubicBezTo>
                  <a:pt x="11673198" y="4138483"/>
                  <a:pt x="11670252" y="4145062"/>
                  <a:pt x="11665490" y="4149823"/>
                </a:cubicBezTo>
                <a:lnTo>
                  <a:pt x="11646885" y="4157531"/>
                </a:lnTo>
                <a:lnTo>
                  <a:pt x="11665490" y="4165237"/>
                </a:lnTo>
                <a:cubicBezTo>
                  <a:pt x="11670252" y="4169999"/>
                  <a:pt x="11673198" y="4176578"/>
                  <a:pt x="11673198" y="4183844"/>
                </a:cubicBezTo>
                <a:cubicBezTo>
                  <a:pt x="11673198" y="4191110"/>
                  <a:pt x="11670252" y="4197689"/>
                  <a:pt x="11665490" y="4202451"/>
                </a:cubicBezTo>
                <a:lnTo>
                  <a:pt x="11646885" y="4210158"/>
                </a:lnTo>
                <a:lnTo>
                  <a:pt x="11665490" y="4217864"/>
                </a:lnTo>
                <a:cubicBezTo>
                  <a:pt x="11670252" y="4222626"/>
                  <a:pt x="11673198" y="4229205"/>
                  <a:pt x="11673198" y="4236471"/>
                </a:cubicBezTo>
                <a:cubicBezTo>
                  <a:pt x="11673198" y="4243737"/>
                  <a:pt x="11670252" y="4250316"/>
                  <a:pt x="11665490" y="4255078"/>
                </a:cubicBezTo>
                <a:lnTo>
                  <a:pt x="11646885" y="4262784"/>
                </a:lnTo>
                <a:lnTo>
                  <a:pt x="11665490" y="4270491"/>
                </a:lnTo>
                <a:cubicBezTo>
                  <a:pt x="11670252" y="4275253"/>
                  <a:pt x="11673198" y="4281832"/>
                  <a:pt x="11673198" y="4289097"/>
                </a:cubicBezTo>
                <a:cubicBezTo>
                  <a:pt x="11673198" y="4296364"/>
                  <a:pt x="11670252" y="4302943"/>
                  <a:pt x="11665490" y="4307705"/>
                </a:cubicBezTo>
                <a:lnTo>
                  <a:pt x="11646885" y="4315411"/>
                </a:lnTo>
                <a:lnTo>
                  <a:pt x="11665490" y="4323118"/>
                </a:lnTo>
                <a:cubicBezTo>
                  <a:pt x="11670252" y="4327880"/>
                  <a:pt x="11673198" y="4334459"/>
                  <a:pt x="11673198" y="4341724"/>
                </a:cubicBezTo>
                <a:cubicBezTo>
                  <a:pt x="11673198" y="4348991"/>
                  <a:pt x="11670252" y="4355570"/>
                  <a:pt x="11665490" y="4360332"/>
                </a:cubicBezTo>
                <a:lnTo>
                  <a:pt x="11646885" y="4368038"/>
                </a:lnTo>
                <a:lnTo>
                  <a:pt x="11665490" y="4375745"/>
                </a:lnTo>
                <a:cubicBezTo>
                  <a:pt x="11670252" y="4380507"/>
                  <a:pt x="11673198" y="4387086"/>
                  <a:pt x="11673198" y="4394351"/>
                </a:cubicBezTo>
                <a:cubicBezTo>
                  <a:pt x="11673198" y="4401618"/>
                  <a:pt x="11670252" y="4408197"/>
                  <a:pt x="11665490" y="4412959"/>
                </a:cubicBezTo>
                <a:lnTo>
                  <a:pt x="11646885" y="4420665"/>
                </a:lnTo>
                <a:lnTo>
                  <a:pt x="11665490" y="4428372"/>
                </a:lnTo>
                <a:cubicBezTo>
                  <a:pt x="11670252" y="4433134"/>
                  <a:pt x="11673198" y="4439713"/>
                  <a:pt x="11673198" y="4446978"/>
                </a:cubicBezTo>
                <a:cubicBezTo>
                  <a:pt x="11673198" y="4454245"/>
                  <a:pt x="11670252" y="4460824"/>
                  <a:pt x="11665490" y="4465586"/>
                </a:cubicBezTo>
                <a:lnTo>
                  <a:pt x="11646885" y="4473292"/>
                </a:lnTo>
                <a:lnTo>
                  <a:pt x="11665490" y="4480999"/>
                </a:lnTo>
                <a:cubicBezTo>
                  <a:pt x="11670252" y="4485761"/>
                  <a:pt x="11673198" y="4492339"/>
                  <a:pt x="11673198" y="4499605"/>
                </a:cubicBezTo>
                <a:cubicBezTo>
                  <a:pt x="11673198" y="4506872"/>
                  <a:pt x="11670252" y="4513450"/>
                  <a:pt x="11665490" y="4518213"/>
                </a:cubicBezTo>
                <a:lnTo>
                  <a:pt x="11646885" y="4525919"/>
                </a:lnTo>
                <a:lnTo>
                  <a:pt x="11665490" y="4533626"/>
                </a:lnTo>
                <a:cubicBezTo>
                  <a:pt x="11670252" y="4538388"/>
                  <a:pt x="11673198" y="4544966"/>
                  <a:pt x="11673198" y="4552232"/>
                </a:cubicBezTo>
                <a:cubicBezTo>
                  <a:pt x="11673198" y="4559499"/>
                  <a:pt x="11670252" y="4566077"/>
                  <a:pt x="11665490" y="4570839"/>
                </a:cubicBezTo>
                <a:lnTo>
                  <a:pt x="11646885" y="4578546"/>
                </a:lnTo>
                <a:lnTo>
                  <a:pt x="11665490" y="4586253"/>
                </a:lnTo>
                <a:cubicBezTo>
                  <a:pt x="11670252" y="4591015"/>
                  <a:pt x="11673198" y="4597593"/>
                  <a:pt x="11673198" y="4604859"/>
                </a:cubicBezTo>
                <a:cubicBezTo>
                  <a:pt x="11673198" y="4612126"/>
                  <a:pt x="11670252" y="4618704"/>
                  <a:pt x="11665490" y="4623465"/>
                </a:cubicBezTo>
                <a:lnTo>
                  <a:pt x="11646885" y="4631173"/>
                </a:lnTo>
                <a:lnTo>
                  <a:pt x="11665490" y="4638880"/>
                </a:lnTo>
                <a:cubicBezTo>
                  <a:pt x="11670252" y="4643642"/>
                  <a:pt x="11673198" y="4650220"/>
                  <a:pt x="11673198" y="4657486"/>
                </a:cubicBezTo>
                <a:cubicBezTo>
                  <a:pt x="11673198" y="4664753"/>
                  <a:pt x="11670252" y="4671331"/>
                  <a:pt x="11665490" y="4676093"/>
                </a:cubicBezTo>
                <a:lnTo>
                  <a:pt x="11646885" y="4683800"/>
                </a:lnTo>
                <a:lnTo>
                  <a:pt x="11665490" y="4691507"/>
                </a:lnTo>
                <a:cubicBezTo>
                  <a:pt x="11670252" y="4696269"/>
                  <a:pt x="11673198" y="4702847"/>
                  <a:pt x="11673198" y="4710113"/>
                </a:cubicBezTo>
                <a:cubicBezTo>
                  <a:pt x="11673198" y="4717380"/>
                  <a:pt x="11670252" y="4723958"/>
                  <a:pt x="11665490" y="4728719"/>
                </a:cubicBezTo>
                <a:lnTo>
                  <a:pt x="11646885" y="4736427"/>
                </a:lnTo>
                <a:lnTo>
                  <a:pt x="11665490" y="4744134"/>
                </a:lnTo>
                <a:cubicBezTo>
                  <a:pt x="11670252" y="4748896"/>
                  <a:pt x="11673198" y="4755474"/>
                  <a:pt x="11673198" y="4762740"/>
                </a:cubicBezTo>
                <a:cubicBezTo>
                  <a:pt x="11673198" y="4770007"/>
                  <a:pt x="11670252" y="4776585"/>
                  <a:pt x="11665490" y="4781347"/>
                </a:cubicBezTo>
                <a:lnTo>
                  <a:pt x="11646885" y="4789054"/>
                </a:lnTo>
                <a:lnTo>
                  <a:pt x="11665490" y="4796761"/>
                </a:lnTo>
                <a:cubicBezTo>
                  <a:pt x="11670252" y="4801523"/>
                  <a:pt x="11673198" y="4808101"/>
                  <a:pt x="11673198" y="4815367"/>
                </a:cubicBezTo>
                <a:cubicBezTo>
                  <a:pt x="11673198" y="4822634"/>
                  <a:pt x="11670252" y="4829212"/>
                  <a:pt x="11665490" y="4833973"/>
                </a:cubicBezTo>
                <a:lnTo>
                  <a:pt x="11646885" y="4841681"/>
                </a:lnTo>
                <a:lnTo>
                  <a:pt x="11665490" y="4849387"/>
                </a:lnTo>
                <a:cubicBezTo>
                  <a:pt x="11670252" y="4854150"/>
                  <a:pt x="11673198" y="4860728"/>
                  <a:pt x="11673198" y="4867994"/>
                </a:cubicBezTo>
                <a:cubicBezTo>
                  <a:pt x="11673198" y="4875261"/>
                  <a:pt x="11670252" y="4881839"/>
                  <a:pt x="11665490" y="4886601"/>
                </a:cubicBezTo>
                <a:lnTo>
                  <a:pt x="11646885" y="4894308"/>
                </a:lnTo>
                <a:lnTo>
                  <a:pt x="11665490" y="4902014"/>
                </a:lnTo>
                <a:cubicBezTo>
                  <a:pt x="11670252" y="4906776"/>
                  <a:pt x="11673198" y="4913355"/>
                  <a:pt x="11673198" y="4920621"/>
                </a:cubicBezTo>
                <a:cubicBezTo>
                  <a:pt x="11673198" y="4927887"/>
                  <a:pt x="11670252" y="4934466"/>
                  <a:pt x="11665490" y="4939227"/>
                </a:cubicBezTo>
                <a:lnTo>
                  <a:pt x="11646885" y="4946935"/>
                </a:lnTo>
                <a:lnTo>
                  <a:pt x="11665490" y="4954641"/>
                </a:lnTo>
                <a:cubicBezTo>
                  <a:pt x="11670252" y="4959403"/>
                  <a:pt x="11673198" y="4965982"/>
                  <a:pt x="11673198" y="4973248"/>
                </a:cubicBezTo>
                <a:cubicBezTo>
                  <a:pt x="11673198" y="4980514"/>
                  <a:pt x="11670252" y="4987093"/>
                  <a:pt x="11665490" y="4991855"/>
                </a:cubicBezTo>
                <a:lnTo>
                  <a:pt x="11646885" y="4999562"/>
                </a:lnTo>
                <a:lnTo>
                  <a:pt x="11665490" y="5007268"/>
                </a:lnTo>
                <a:cubicBezTo>
                  <a:pt x="11670252" y="5012030"/>
                  <a:pt x="11673198" y="5018609"/>
                  <a:pt x="11673198" y="5025875"/>
                </a:cubicBezTo>
                <a:cubicBezTo>
                  <a:pt x="11673198" y="5033141"/>
                  <a:pt x="11670252" y="5039720"/>
                  <a:pt x="11665490" y="5044482"/>
                </a:cubicBezTo>
                <a:lnTo>
                  <a:pt x="11646885" y="5052189"/>
                </a:lnTo>
                <a:lnTo>
                  <a:pt x="11665490" y="5059895"/>
                </a:lnTo>
                <a:cubicBezTo>
                  <a:pt x="11670252" y="5064657"/>
                  <a:pt x="11673198" y="5071236"/>
                  <a:pt x="11673198" y="5078502"/>
                </a:cubicBezTo>
                <a:cubicBezTo>
                  <a:pt x="11673198" y="5085768"/>
                  <a:pt x="11670252" y="5092347"/>
                  <a:pt x="11665490" y="5097108"/>
                </a:cubicBezTo>
                <a:lnTo>
                  <a:pt x="11646885" y="5104816"/>
                </a:lnTo>
                <a:lnTo>
                  <a:pt x="11665490" y="5112522"/>
                </a:lnTo>
                <a:cubicBezTo>
                  <a:pt x="11670252" y="5117284"/>
                  <a:pt x="11673198" y="5123863"/>
                  <a:pt x="11673198" y="5131128"/>
                </a:cubicBezTo>
                <a:cubicBezTo>
                  <a:pt x="11673198" y="5138395"/>
                  <a:pt x="11670252" y="5144974"/>
                  <a:pt x="11665490" y="5149736"/>
                </a:cubicBezTo>
                <a:lnTo>
                  <a:pt x="11646885" y="5157442"/>
                </a:lnTo>
                <a:lnTo>
                  <a:pt x="11665490" y="5165149"/>
                </a:lnTo>
                <a:cubicBezTo>
                  <a:pt x="11670252" y="5169911"/>
                  <a:pt x="11673198" y="5176490"/>
                  <a:pt x="11673198" y="5183755"/>
                </a:cubicBezTo>
                <a:cubicBezTo>
                  <a:pt x="11673198" y="5191022"/>
                  <a:pt x="11670252" y="5197601"/>
                  <a:pt x="11665490" y="5202363"/>
                </a:cubicBezTo>
                <a:lnTo>
                  <a:pt x="11646885" y="5210069"/>
                </a:lnTo>
                <a:lnTo>
                  <a:pt x="11665490" y="5217776"/>
                </a:lnTo>
                <a:cubicBezTo>
                  <a:pt x="11670252" y="5222538"/>
                  <a:pt x="11673198" y="5229117"/>
                  <a:pt x="11673198" y="5236382"/>
                </a:cubicBezTo>
                <a:cubicBezTo>
                  <a:pt x="11673198" y="5243649"/>
                  <a:pt x="11670252" y="5250228"/>
                  <a:pt x="11665490" y="5254990"/>
                </a:cubicBezTo>
                <a:lnTo>
                  <a:pt x="11646885" y="5262696"/>
                </a:lnTo>
                <a:lnTo>
                  <a:pt x="11665490" y="5270403"/>
                </a:lnTo>
                <a:cubicBezTo>
                  <a:pt x="11670252" y="5275165"/>
                  <a:pt x="11673198" y="5281744"/>
                  <a:pt x="11673198" y="5289009"/>
                </a:cubicBezTo>
                <a:cubicBezTo>
                  <a:pt x="11673198" y="5296276"/>
                  <a:pt x="11670252" y="5302855"/>
                  <a:pt x="11665490" y="5307617"/>
                </a:cubicBezTo>
                <a:lnTo>
                  <a:pt x="11646885" y="5315323"/>
                </a:lnTo>
                <a:lnTo>
                  <a:pt x="11665490" y="5323030"/>
                </a:lnTo>
                <a:cubicBezTo>
                  <a:pt x="11670252" y="5327792"/>
                  <a:pt x="11673198" y="5334371"/>
                  <a:pt x="11673198" y="5341636"/>
                </a:cubicBezTo>
                <a:cubicBezTo>
                  <a:pt x="11673198" y="5348903"/>
                  <a:pt x="11670252" y="5355481"/>
                  <a:pt x="11665490" y="5360242"/>
                </a:cubicBezTo>
                <a:lnTo>
                  <a:pt x="11646885" y="5367950"/>
                </a:lnTo>
                <a:lnTo>
                  <a:pt x="11665490" y="5375657"/>
                </a:lnTo>
                <a:cubicBezTo>
                  <a:pt x="11670252" y="5380419"/>
                  <a:pt x="11673198" y="5386997"/>
                  <a:pt x="11673198" y="5394263"/>
                </a:cubicBezTo>
                <a:cubicBezTo>
                  <a:pt x="11673198" y="5401530"/>
                  <a:pt x="11670252" y="5408108"/>
                  <a:pt x="11665490" y="5412870"/>
                </a:cubicBezTo>
                <a:lnTo>
                  <a:pt x="11646885" y="5420577"/>
                </a:lnTo>
                <a:lnTo>
                  <a:pt x="11665490" y="5428284"/>
                </a:lnTo>
                <a:cubicBezTo>
                  <a:pt x="11670252" y="5433046"/>
                  <a:pt x="11673198" y="5439624"/>
                  <a:pt x="11673198" y="5446890"/>
                </a:cubicBezTo>
                <a:cubicBezTo>
                  <a:pt x="11673198" y="5454157"/>
                  <a:pt x="11670252" y="5460735"/>
                  <a:pt x="11665490" y="5465497"/>
                </a:cubicBezTo>
                <a:lnTo>
                  <a:pt x="11646885" y="5473204"/>
                </a:lnTo>
                <a:lnTo>
                  <a:pt x="11665490" y="5480911"/>
                </a:lnTo>
                <a:cubicBezTo>
                  <a:pt x="11670252" y="5485673"/>
                  <a:pt x="11673198" y="5492251"/>
                  <a:pt x="11673198" y="5499517"/>
                </a:cubicBezTo>
                <a:cubicBezTo>
                  <a:pt x="11673198" y="5506784"/>
                  <a:pt x="11670252" y="5513362"/>
                  <a:pt x="11665490" y="5518124"/>
                </a:cubicBezTo>
                <a:lnTo>
                  <a:pt x="11646885" y="5525831"/>
                </a:lnTo>
                <a:lnTo>
                  <a:pt x="11665490" y="5533538"/>
                </a:lnTo>
                <a:cubicBezTo>
                  <a:pt x="11670252" y="5538300"/>
                  <a:pt x="11673198" y="5544878"/>
                  <a:pt x="11673198" y="5552144"/>
                </a:cubicBezTo>
                <a:cubicBezTo>
                  <a:pt x="11673198" y="5559411"/>
                  <a:pt x="11670252" y="5565989"/>
                  <a:pt x="11665490" y="5570750"/>
                </a:cubicBezTo>
                <a:lnTo>
                  <a:pt x="11646885" y="5578458"/>
                </a:lnTo>
                <a:lnTo>
                  <a:pt x="11665490" y="5586165"/>
                </a:lnTo>
                <a:cubicBezTo>
                  <a:pt x="11670252" y="5590927"/>
                  <a:pt x="11673198" y="5597505"/>
                  <a:pt x="11673198" y="5604771"/>
                </a:cubicBezTo>
                <a:cubicBezTo>
                  <a:pt x="11673198" y="5612038"/>
                  <a:pt x="11670252" y="5618616"/>
                  <a:pt x="11665490" y="5623377"/>
                </a:cubicBezTo>
                <a:lnTo>
                  <a:pt x="11646885" y="5631085"/>
                </a:lnTo>
                <a:lnTo>
                  <a:pt x="11665490" y="5638792"/>
                </a:lnTo>
                <a:cubicBezTo>
                  <a:pt x="11670252" y="5643554"/>
                  <a:pt x="11673198" y="5650132"/>
                  <a:pt x="11673198" y="5657398"/>
                </a:cubicBezTo>
                <a:cubicBezTo>
                  <a:pt x="11673198" y="5664665"/>
                  <a:pt x="11670252" y="5671243"/>
                  <a:pt x="11665490" y="5676004"/>
                </a:cubicBezTo>
                <a:lnTo>
                  <a:pt x="11646885" y="5683712"/>
                </a:lnTo>
                <a:lnTo>
                  <a:pt x="11665490" y="5691418"/>
                </a:lnTo>
                <a:cubicBezTo>
                  <a:pt x="11670252" y="5696181"/>
                  <a:pt x="11673198" y="5702759"/>
                  <a:pt x="11673198" y="5710025"/>
                </a:cubicBezTo>
                <a:cubicBezTo>
                  <a:pt x="11673198" y="5717292"/>
                  <a:pt x="11670252" y="5723870"/>
                  <a:pt x="11665490" y="5728632"/>
                </a:cubicBezTo>
                <a:lnTo>
                  <a:pt x="11646885" y="5736339"/>
                </a:lnTo>
                <a:lnTo>
                  <a:pt x="11665490" y="5744045"/>
                </a:lnTo>
                <a:cubicBezTo>
                  <a:pt x="11670252" y="5748807"/>
                  <a:pt x="11673198" y="5755386"/>
                  <a:pt x="11673198" y="5762652"/>
                </a:cubicBezTo>
                <a:cubicBezTo>
                  <a:pt x="11673198" y="5769918"/>
                  <a:pt x="11670252" y="5776497"/>
                  <a:pt x="11665490" y="5781259"/>
                </a:cubicBezTo>
                <a:lnTo>
                  <a:pt x="11646885" y="5788966"/>
                </a:lnTo>
                <a:lnTo>
                  <a:pt x="11665490" y="5796672"/>
                </a:lnTo>
                <a:cubicBezTo>
                  <a:pt x="11670252" y="5801434"/>
                  <a:pt x="11673198" y="5808013"/>
                  <a:pt x="11673198" y="5815279"/>
                </a:cubicBezTo>
                <a:cubicBezTo>
                  <a:pt x="11673198" y="5822545"/>
                  <a:pt x="11670252" y="5829124"/>
                  <a:pt x="11665490" y="5833885"/>
                </a:cubicBezTo>
                <a:lnTo>
                  <a:pt x="11646885" y="5841593"/>
                </a:lnTo>
                <a:lnTo>
                  <a:pt x="11665490" y="5849299"/>
                </a:lnTo>
                <a:cubicBezTo>
                  <a:pt x="11670252" y="5854061"/>
                  <a:pt x="11673198" y="5860640"/>
                  <a:pt x="11673198" y="5867906"/>
                </a:cubicBezTo>
                <a:cubicBezTo>
                  <a:pt x="11673198" y="5875172"/>
                  <a:pt x="11670252" y="5881751"/>
                  <a:pt x="11665490" y="5886512"/>
                </a:cubicBezTo>
                <a:lnTo>
                  <a:pt x="11646885" y="5894220"/>
                </a:lnTo>
                <a:lnTo>
                  <a:pt x="11665490" y="5901926"/>
                </a:lnTo>
                <a:cubicBezTo>
                  <a:pt x="11670252" y="5906688"/>
                  <a:pt x="11673198" y="5913267"/>
                  <a:pt x="11673198" y="5920532"/>
                </a:cubicBezTo>
                <a:cubicBezTo>
                  <a:pt x="11673198" y="5927799"/>
                  <a:pt x="11670252" y="5934378"/>
                  <a:pt x="11665490" y="5939140"/>
                </a:cubicBezTo>
                <a:lnTo>
                  <a:pt x="11646885" y="5946846"/>
                </a:lnTo>
                <a:lnTo>
                  <a:pt x="11665490" y="5954553"/>
                </a:lnTo>
                <a:cubicBezTo>
                  <a:pt x="11670252" y="5959315"/>
                  <a:pt x="11673198" y="5965894"/>
                  <a:pt x="11673198" y="5973159"/>
                </a:cubicBezTo>
                <a:cubicBezTo>
                  <a:pt x="11673198" y="5980426"/>
                  <a:pt x="11670252" y="5987005"/>
                  <a:pt x="11665490" y="5991766"/>
                </a:cubicBezTo>
                <a:lnTo>
                  <a:pt x="11646885" y="5999473"/>
                </a:lnTo>
                <a:lnTo>
                  <a:pt x="11665490" y="6007180"/>
                </a:lnTo>
                <a:cubicBezTo>
                  <a:pt x="11670252" y="6011942"/>
                  <a:pt x="11673198" y="6018521"/>
                  <a:pt x="11673198" y="6025786"/>
                </a:cubicBezTo>
                <a:cubicBezTo>
                  <a:pt x="11673198" y="6033053"/>
                  <a:pt x="11670252" y="6039632"/>
                  <a:pt x="11665490" y="6044393"/>
                </a:cubicBezTo>
                <a:lnTo>
                  <a:pt x="11646885" y="6052100"/>
                </a:lnTo>
                <a:lnTo>
                  <a:pt x="11665490" y="6059807"/>
                </a:lnTo>
                <a:cubicBezTo>
                  <a:pt x="11670252" y="6064569"/>
                  <a:pt x="11673198" y="6071148"/>
                  <a:pt x="11673198" y="6078413"/>
                </a:cubicBezTo>
                <a:cubicBezTo>
                  <a:pt x="11673198" y="6085680"/>
                  <a:pt x="11670252" y="6092259"/>
                  <a:pt x="11665490" y="6097021"/>
                </a:cubicBezTo>
                <a:lnTo>
                  <a:pt x="11646885" y="6104727"/>
                </a:lnTo>
                <a:lnTo>
                  <a:pt x="11665490" y="6112434"/>
                </a:lnTo>
                <a:cubicBezTo>
                  <a:pt x="11670252" y="6117196"/>
                  <a:pt x="11673198" y="6123775"/>
                  <a:pt x="11673198" y="6131040"/>
                </a:cubicBezTo>
                <a:cubicBezTo>
                  <a:pt x="11673198" y="6138307"/>
                  <a:pt x="11670252" y="6144886"/>
                  <a:pt x="11665490" y="6149648"/>
                </a:cubicBezTo>
                <a:lnTo>
                  <a:pt x="11646885" y="6157354"/>
                </a:lnTo>
                <a:lnTo>
                  <a:pt x="11665490" y="6165061"/>
                </a:lnTo>
                <a:cubicBezTo>
                  <a:pt x="11670252" y="6169823"/>
                  <a:pt x="11673198" y="6176401"/>
                  <a:pt x="11673198" y="6183667"/>
                </a:cubicBezTo>
                <a:cubicBezTo>
                  <a:pt x="11673198" y="6190934"/>
                  <a:pt x="11670252" y="6197512"/>
                  <a:pt x="11665490" y="6202275"/>
                </a:cubicBezTo>
                <a:lnTo>
                  <a:pt x="11646885" y="6209981"/>
                </a:lnTo>
                <a:lnTo>
                  <a:pt x="11665490" y="6217688"/>
                </a:lnTo>
                <a:cubicBezTo>
                  <a:pt x="11670252" y="6222450"/>
                  <a:pt x="11673198" y="6229028"/>
                  <a:pt x="11673198" y="6236294"/>
                </a:cubicBezTo>
                <a:cubicBezTo>
                  <a:pt x="11673198" y="6243561"/>
                  <a:pt x="11670252" y="6250139"/>
                  <a:pt x="11665490" y="6254901"/>
                </a:cubicBezTo>
                <a:lnTo>
                  <a:pt x="11646885" y="6262608"/>
                </a:lnTo>
                <a:lnTo>
                  <a:pt x="11665490" y="6270315"/>
                </a:lnTo>
                <a:cubicBezTo>
                  <a:pt x="11670252" y="6275077"/>
                  <a:pt x="11673198" y="6281655"/>
                  <a:pt x="11673198" y="6288921"/>
                </a:cubicBezTo>
                <a:cubicBezTo>
                  <a:pt x="11673198" y="6296188"/>
                  <a:pt x="11670252" y="6302766"/>
                  <a:pt x="11665490" y="6307528"/>
                </a:cubicBezTo>
                <a:lnTo>
                  <a:pt x="11646885" y="6315235"/>
                </a:lnTo>
                <a:lnTo>
                  <a:pt x="11665490" y="6322942"/>
                </a:lnTo>
                <a:cubicBezTo>
                  <a:pt x="11670252" y="6327704"/>
                  <a:pt x="11673198" y="6334282"/>
                  <a:pt x="11673198" y="6341548"/>
                </a:cubicBezTo>
                <a:cubicBezTo>
                  <a:pt x="11673198" y="6348815"/>
                  <a:pt x="11670252" y="6355393"/>
                  <a:pt x="11665490" y="6360155"/>
                </a:cubicBezTo>
                <a:lnTo>
                  <a:pt x="11646885" y="6367862"/>
                </a:lnTo>
                <a:lnTo>
                  <a:pt x="11665490" y="6375569"/>
                </a:lnTo>
                <a:cubicBezTo>
                  <a:pt x="11670252" y="6380331"/>
                  <a:pt x="11673198" y="6386909"/>
                  <a:pt x="11673198" y="6394175"/>
                </a:cubicBezTo>
                <a:cubicBezTo>
                  <a:pt x="11673198" y="6401442"/>
                  <a:pt x="11670252" y="6408020"/>
                  <a:pt x="11665490" y="6412782"/>
                </a:cubicBezTo>
                <a:lnTo>
                  <a:pt x="11653034" y="6417942"/>
                </a:lnTo>
                <a:lnTo>
                  <a:pt x="11640734" y="6417942"/>
                </a:lnTo>
                <a:lnTo>
                  <a:pt x="11629236" y="6413179"/>
                </a:lnTo>
                <a:lnTo>
                  <a:pt x="43962" y="6413179"/>
                </a:lnTo>
                <a:lnTo>
                  <a:pt x="32464" y="6417942"/>
                </a:lnTo>
                <a:lnTo>
                  <a:pt x="20164" y="6417942"/>
                </a:lnTo>
                <a:lnTo>
                  <a:pt x="7708" y="6412782"/>
                </a:lnTo>
                <a:cubicBezTo>
                  <a:pt x="2946" y="6408020"/>
                  <a:pt x="0" y="6401442"/>
                  <a:pt x="0" y="6394175"/>
                </a:cubicBezTo>
                <a:cubicBezTo>
                  <a:pt x="0" y="6386909"/>
                  <a:pt x="2946" y="6380331"/>
                  <a:pt x="7708" y="6375569"/>
                </a:cubicBezTo>
                <a:lnTo>
                  <a:pt x="26313" y="6367862"/>
                </a:lnTo>
                <a:lnTo>
                  <a:pt x="7708" y="6360155"/>
                </a:lnTo>
                <a:cubicBezTo>
                  <a:pt x="2946" y="6355393"/>
                  <a:pt x="0" y="6348815"/>
                  <a:pt x="0" y="6341548"/>
                </a:cubicBezTo>
                <a:cubicBezTo>
                  <a:pt x="0" y="6334282"/>
                  <a:pt x="2946" y="6327704"/>
                  <a:pt x="7708" y="6322942"/>
                </a:cubicBezTo>
                <a:lnTo>
                  <a:pt x="26313" y="6315235"/>
                </a:lnTo>
                <a:lnTo>
                  <a:pt x="7708" y="6307528"/>
                </a:lnTo>
                <a:cubicBezTo>
                  <a:pt x="2946" y="6302766"/>
                  <a:pt x="0" y="6296188"/>
                  <a:pt x="0" y="6288921"/>
                </a:cubicBezTo>
                <a:cubicBezTo>
                  <a:pt x="0" y="6281655"/>
                  <a:pt x="2946" y="6275077"/>
                  <a:pt x="7708" y="6270315"/>
                </a:cubicBezTo>
                <a:lnTo>
                  <a:pt x="26313" y="6262608"/>
                </a:lnTo>
                <a:lnTo>
                  <a:pt x="7708" y="6254901"/>
                </a:lnTo>
                <a:cubicBezTo>
                  <a:pt x="2946" y="6250139"/>
                  <a:pt x="0" y="6243561"/>
                  <a:pt x="0" y="6236294"/>
                </a:cubicBezTo>
                <a:cubicBezTo>
                  <a:pt x="0" y="6229028"/>
                  <a:pt x="2946" y="6222450"/>
                  <a:pt x="7708" y="6217688"/>
                </a:cubicBezTo>
                <a:lnTo>
                  <a:pt x="26313" y="6209981"/>
                </a:lnTo>
                <a:lnTo>
                  <a:pt x="7708" y="6202275"/>
                </a:lnTo>
                <a:cubicBezTo>
                  <a:pt x="2946" y="6197512"/>
                  <a:pt x="0" y="6190934"/>
                  <a:pt x="0" y="6183667"/>
                </a:cubicBezTo>
                <a:cubicBezTo>
                  <a:pt x="0" y="6176401"/>
                  <a:pt x="2946" y="6169823"/>
                  <a:pt x="7708" y="6165061"/>
                </a:cubicBezTo>
                <a:lnTo>
                  <a:pt x="26313" y="6157354"/>
                </a:lnTo>
                <a:lnTo>
                  <a:pt x="7708" y="6149648"/>
                </a:lnTo>
                <a:cubicBezTo>
                  <a:pt x="2946" y="6144886"/>
                  <a:pt x="0" y="6138307"/>
                  <a:pt x="0" y="6131040"/>
                </a:cubicBezTo>
                <a:cubicBezTo>
                  <a:pt x="0" y="6123775"/>
                  <a:pt x="2946" y="6117196"/>
                  <a:pt x="7708" y="6112434"/>
                </a:cubicBezTo>
                <a:lnTo>
                  <a:pt x="26313" y="6104727"/>
                </a:lnTo>
                <a:lnTo>
                  <a:pt x="7708" y="6097021"/>
                </a:lnTo>
                <a:cubicBezTo>
                  <a:pt x="2946" y="6092259"/>
                  <a:pt x="0" y="6085680"/>
                  <a:pt x="0" y="6078413"/>
                </a:cubicBezTo>
                <a:cubicBezTo>
                  <a:pt x="0" y="6071148"/>
                  <a:pt x="2946" y="6064569"/>
                  <a:pt x="7708" y="6059807"/>
                </a:cubicBezTo>
                <a:lnTo>
                  <a:pt x="26313" y="6052100"/>
                </a:lnTo>
                <a:lnTo>
                  <a:pt x="7708" y="6044393"/>
                </a:lnTo>
                <a:cubicBezTo>
                  <a:pt x="2946" y="6039632"/>
                  <a:pt x="0" y="6033053"/>
                  <a:pt x="0" y="6025786"/>
                </a:cubicBezTo>
                <a:cubicBezTo>
                  <a:pt x="0" y="6018521"/>
                  <a:pt x="2946" y="6011942"/>
                  <a:pt x="7708" y="6007180"/>
                </a:cubicBezTo>
                <a:lnTo>
                  <a:pt x="26313" y="5999473"/>
                </a:lnTo>
                <a:lnTo>
                  <a:pt x="7708" y="5991766"/>
                </a:lnTo>
                <a:cubicBezTo>
                  <a:pt x="2946" y="5987005"/>
                  <a:pt x="0" y="5980426"/>
                  <a:pt x="0" y="5973159"/>
                </a:cubicBezTo>
                <a:cubicBezTo>
                  <a:pt x="0" y="5965894"/>
                  <a:pt x="2946" y="5959315"/>
                  <a:pt x="7708" y="5954553"/>
                </a:cubicBezTo>
                <a:lnTo>
                  <a:pt x="26313" y="5946846"/>
                </a:lnTo>
                <a:lnTo>
                  <a:pt x="7708" y="5939140"/>
                </a:lnTo>
                <a:cubicBezTo>
                  <a:pt x="2946" y="5934378"/>
                  <a:pt x="0" y="5927799"/>
                  <a:pt x="0" y="5920532"/>
                </a:cubicBezTo>
                <a:cubicBezTo>
                  <a:pt x="0" y="5913267"/>
                  <a:pt x="2946" y="5906688"/>
                  <a:pt x="7708" y="5901926"/>
                </a:cubicBezTo>
                <a:lnTo>
                  <a:pt x="26313" y="5894220"/>
                </a:lnTo>
                <a:lnTo>
                  <a:pt x="7708" y="5886512"/>
                </a:lnTo>
                <a:cubicBezTo>
                  <a:pt x="2946" y="5881751"/>
                  <a:pt x="0" y="5875172"/>
                  <a:pt x="0" y="5867906"/>
                </a:cubicBezTo>
                <a:cubicBezTo>
                  <a:pt x="0" y="5860640"/>
                  <a:pt x="2946" y="5854061"/>
                  <a:pt x="7708" y="5849299"/>
                </a:cubicBezTo>
                <a:lnTo>
                  <a:pt x="26313" y="5841593"/>
                </a:lnTo>
                <a:lnTo>
                  <a:pt x="7708" y="5833885"/>
                </a:lnTo>
                <a:cubicBezTo>
                  <a:pt x="2946" y="5829124"/>
                  <a:pt x="0" y="5822545"/>
                  <a:pt x="0" y="5815279"/>
                </a:cubicBezTo>
                <a:cubicBezTo>
                  <a:pt x="0" y="5808013"/>
                  <a:pt x="2946" y="5801434"/>
                  <a:pt x="7708" y="5796672"/>
                </a:cubicBezTo>
                <a:lnTo>
                  <a:pt x="26313" y="5788966"/>
                </a:lnTo>
                <a:lnTo>
                  <a:pt x="7708" y="5781259"/>
                </a:lnTo>
                <a:cubicBezTo>
                  <a:pt x="2946" y="5776497"/>
                  <a:pt x="0" y="5769918"/>
                  <a:pt x="0" y="5762652"/>
                </a:cubicBezTo>
                <a:cubicBezTo>
                  <a:pt x="0" y="5755386"/>
                  <a:pt x="2946" y="5748807"/>
                  <a:pt x="7708" y="5744045"/>
                </a:cubicBezTo>
                <a:lnTo>
                  <a:pt x="26313" y="5736339"/>
                </a:lnTo>
                <a:lnTo>
                  <a:pt x="7708" y="5728632"/>
                </a:lnTo>
                <a:cubicBezTo>
                  <a:pt x="2946" y="5723870"/>
                  <a:pt x="0" y="5717292"/>
                  <a:pt x="0" y="5710025"/>
                </a:cubicBezTo>
                <a:cubicBezTo>
                  <a:pt x="0" y="5702759"/>
                  <a:pt x="2946" y="5696181"/>
                  <a:pt x="7708" y="5691418"/>
                </a:cubicBezTo>
                <a:lnTo>
                  <a:pt x="26313" y="5683712"/>
                </a:lnTo>
                <a:lnTo>
                  <a:pt x="7708" y="5676004"/>
                </a:lnTo>
                <a:cubicBezTo>
                  <a:pt x="2946" y="5671243"/>
                  <a:pt x="0" y="5664665"/>
                  <a:pt x="0" y="5657398"/>
                </a:cubicBezTo>
                <a:cubicBezTo>
                  <a:pt x="0" y="5650132"/>
                  <a:pt x="2946" y="5643554"/>
                  <a:pt x="7708" y="5638792"/>
                </a:cubicBezTo>
                <a:lnTo>
                  <a:pt x="26313" y="5631085"/>
                </a:lnTo>
                <a:lnTo>
                  <a:pt x="7708" y="5623377"/>
                </a:lnTo>
                <a:cubicBezTo>
                  <a:pt x="2946" y="5618616"/>
                  <a:pt x="0" y="5612038"/>
                  <a:pt x="0" y="5604771"/>
                </a:cubicBezTo>
                <a:cubicBezTo>
                  <a:pt x="0" y="5597505"/>
                  <a:pt x="2946" y="5590927"/>
                  <a:pt x="7708" y="5586165"/>
                </a:cubicBezTo>
                <a:lnTo>
                  <a:pt x="26313" y="5578458"/>
                </a:lnTo>
                <a:lnTo>
                  <a:pt x="7708" y="5570750"/>
                </a:lnTo>
                <a:cubicBezTo>
                  <a:pt x="2946" y="5565989"/>
                  <a:pt x="0" y="5559411"/>
                  <a:pt x="0" y="5552144"/>
                </a:cubicBezTo>
                <a:cubicBezTo>
                  <a:pt x="0" y="5544878"/>
                  <a:pt x="2946" y="5538300"/>
                  <a:pt x="7708" y="5533538"/>
                </a:cubicBezTo>
                <a:lnTo>
                  <a:pt x="26313" y="5525831"/>
                </a:lnTo>
                <a:lnTo>
                  <a:pt x="7708" y="5518124"/>
                </a:lnTo>
                <a:cubicBezTo>
                  <a:pt x="2946" y="5513362"/>
                  <a:pt x="0" y="5506784"/>
                  <a:pt x="0" y="5499517"/>
                </a:cubicBezTo>
                <a:cubicBezTo>
                  <a:pt x="0" y="5492251"/>
                  <a:pt x="2946" y="5485673"/>
                  <a:pt x="7708" y="5480911"/>
                </a:cubicBezTo>
                <a:lnTo>
                  <a:pt x="26313" y="5473204"/>
                </a:lnTo>
                <a:lnTo>
                  <a:pt x="7708" y="5465497"/>
                </a:lnTo>
                <a:cubicBezTo>
                  <a:pt x="2946" y="5460735"/>
                  <a:pt x="0" y="5454157"/>
                  <a:pt x="0" y="5446890"/>
                </a:cubicBezTo>
                <a:cubicBezTo>
                  <a:pt x="0" y="5439624"/>
                  <a:pt x="2946" y="5433046"/>
                  <a:pt x="7708" y="5428284"/>
                </a:cubicBezTo>
                <a:lnTo>
                  <a:pt x="26313" y="5420577"/>
                </a:lnTo>
                <a:lnTo>
                  <a:pt x="7708" y="5412870"/>
                </a:lnTo>
                <a:cubicBezTo>
                  <a:pt x="2946" y="5408108"/>
                  <a:pt x="0" y="5401530"/>
                  <a:pt x="0" y="5394263"/>
                </a:cubicBezTo>
                <a:cubicBezTo>
                  <a:pt x="0" y="5386997"/>
                  <a:pt x="2946" y="5380419"/>
                  <a:pt x="7708" y="5375657"/>
                </a:cubicBezTo>
                <a:lnTo>
                  <a:pt x="26313" y="5367950"/>
                </a:lnTo>
                <a:lnTo>
                  <a:pt x="7708" y="5360242"/>
                </a:lnTo>
                <a:cubicBezTo>
                  <a:pt x="2946" y="5355481"/>
                  <a:pt x="0" y="5348903"/>
                  <a:pt x="0" y="5341636"/>
                </a:cubicBezTo>
                <a:cubicBezTo>
                  <a:pt x="0" y="5334371"/>
                  <a:pt x="2946" y="5327792"/>
                  <a:pt x="7708" y="5323030"/>
                </a:cubicBezTo>
                <a:lnTo>
                  <a:pt x="26313" y="5315323"/>
                </a:lnTo>
                <a:lnTo>
                  <a:pt x="7708" y="5307617"/>
                </a:lnTo>
                <a:cubicBezTo>
                  <a:pt x="2946" y="5302855"/>
                  <a:pt x="0" y="5296276"/>
                  <a:pt x="0" y="5289009"/>
                </a:cubicBezTo>
                <a:cubicBezTo>
                  <a:pt x="0" y="5281744"/>
                  <a:pt x="2946" y="5275165"/>
                  <a:pt x="7708" y="5270403"/>
                </a:cubicBezTo>
                <a:lnTo>
                  <a:pt x="26313" y="5262696"/>
                </a:lnTo>
                <a:lnTo>
                  <a:pt x="7708" y="5254990"/>
                </a:lnTo>
                <a:cubicBezTo>
                  <a:pt x="2946" y="5250228"/>
                  <a:pt x="0" y="5243649"/>
                  <a:pt x="0" y="5236382"/>
                </a:cubicBezTo>
                <a:cubicBezTo>
                  <a:pt x="0" y="5229117"/>
                  <a:pt x="2946" y="5222538"/>
                  <a:pt x="7708" y="5217776"/>
                </a:cubicBezTo>
                <a:lnTo>
                  <a:pt x="26313" y="5210069"/>
                </a:lnTo>
                <a:lnTo>
                  <a:pt x="7708" y="5202363"/>
                </a:lnTo>
                <a:cubicBezTo>
                  <a:pt x="2946" y="5197601"/>
                  <a:pt x="0" y="5191022"/>
                  <a:pt x="0" y="5183755"/>
                </a:cubicBezTo>
                <a:cubicBezTo>
                  <a:pt x="0" y="5176490"/>
                  <a:pt x="2946" y="5169911"/>
                  <a:pt x="7708" y="5165149"/>
                </a:cubicBezTo>
                <a:lnTo>
                  <a:pt x="26313" y="5157442"/>
                </a:lnTo>
                <a:lnTo>
                  <a:pt x="7708" y="5149736"/>
                </a:lnTo>
                <a:cubicBezTo>
                  <a:pt x="2946" y="5144974"/>
                  <a:pt x="0" y="5138395"/>
                  <a:pt x="0" y="5131128"/>
                </a:cubicBezTo>
                <a:cubicBezTo>
                  <a:pt x="0" y="5123863"/>
                  <a:pt x="2946" y="5117284"/>
                  <a:pt x="7708" y="5112522"/>
                </a:cubicBezTo>
                <a:lnTo>
                  <a:pt x="26313" y="5104816"/>
                </a:lnTo>
                <a:lnTo>
                  <a:pt x="7708" y="5097108"/>
                </a:lnTo>
                <a:cubicBezTo>
                  <a:pt x="2946" y="5092347"/>
                  <a:pt x="0" y="5085768"/>
                  <a:pt x="0" y="5078502"/>
                </a:cubicBezTo>
                <a:cubicBezTo>
                  <a:pt x="0" y="5071236"/>
                  <a:pt x="2946" y="5064657"/>
                  <a:pt x="7708" y="5059895"/>
                </a:cubicBezTo>
                <a:lnTo>
                  <a:pt x="26313" y="5052189"/>
                </a:lnTo>
                <a:lnTo>
                  <a:pt x="7708" y="5044482"/>
                </a:lnTo>
                <a:cubicBezTo>
                  <a:pt x="2946" y="5039720"/>
                  <a:pt x="0" y="5033141"/>
                  <a:pt x="0" y="5025875"/>
                </a:cubicBezTo>
                <a:cubicBezTo>
                  <a:pt x="0" y="5018609"/>
                  <a:pt x="2946" y="5012030"/>
                  <a:pt x="7708" y="5007268"/>
                </a:cubicBezTo>
                <a:lnTo>
                  <a:pt x="26313" y="4999562"/>
                </a:lnTo>
                <a:lnTo>
                  <a:pt x="7708" y="4991855"/>
                </a:lnTo>
                <a:cubicBezTo>
                  <a:pt x="2946" y="4987093"/>
                  <a:pt x="0" y="4980514"/>
                  <a:pt x="0" y="4973248"/>
                </a:cubicBezTo>
                <a:cubicBezTo>
                  <a:pt x="0" y="4965982"/>
                  <a:pt x="2946" y="4959403"/>
                  <a:pt x="7708" y="4954641"/>
                </a:cubicBezTo>
                <a:lnTo>
                  <a:pt x="26313" y="4946935"/>
                </a:lnTo>
                <a:lnTo>
                  <a:pt x="7708" y="4939227"/>
                </a:lnTo>
                <a:cubicBezTo>
                  <a:pt x="2946" y="4934466"/>
                  <a:pt x="0" y="4927887"/>
                  <a:pt x="0" y="4920621"/>
                </a:cubicBezTo>
                <a:cubicBezTo>
                  <a:pt x="0" y="4913355"/>
                  <a:pt x="2946" y="4906776"/>
                  <a:pt x="7708" y="4902014"/>
                </a:cubicBezTo>
                <a:lnTo>
                  <a:pt x="26313" y="4894308"/>
                </a:lnTo>
                <a:lnTo>
                  <a:pt x="7708" y="4886601"/>
                </a:lnTo>
                <a:cubicBezTo>
                  <a:pt x="2946" y="4881839"/>
                  <a:pt x="0" y="4875261"/>
                  <a:pt x="0" y="4867994"/>
                </a:cubicBezTo>
                <a:cubicBezTo>
                  <a:pt x="0" y="4860728"/>
                  <a:pt x="2946" y="4854150"/>
                  <a:pt x="7708" y="4849387"/>
                </a:cubicBezTo>
                <a:lnTo>
                  <a:pt x="26313" y="4841681"/>
                </a:lnTo>
                <a:lnTo>
                  <a:pt x="7708" y="4833973"/>
                </a:lnTo>
                <a:cubicBezTo>
                  <a:pt x="2946" y="4829212"/>
                  <a:pt x="0" y="4822634"/>
                  <a:pt x="0" y="4815367"/>
                </a:cubicBezTo>
                <a:cubicBezTo>
                  <a:pt x="0" y="4808101"/>
                  <a:pt x="2946" y="4801523"/>
                  <a:pt x="7708" y="4796761"/>
                </a:cubicBezTo>
                <a:lnTo>
                  <a:pt x="26313" y="4789054"/>
                </a:lnTo>
                <a:lnTo>
                  <a:pt x="7708" y="4781347"/>
                </a:lnTo>
                <a:cubicBezTo>
                  <a:pt x="2946" y="4776585"/>
                  <a:pt x="0" y="4770007"/>
                  <a:pt x="0" y="4762740"/>
                </a:cubicBezTo>
                <a:cubicBezTo>
                  <a:pt x="0" y="4755474"/>
                  <a:pt x="2946" y="4748896"/>
                  <a:pt x="7708" y="4744134"/>
                </a:cubicBezTo>
                <a:lnTo>
                  <a:pt x="26313" y="4736427"/>
                </a:lnTo>
                <a:lnTo>
                  <a:pt x="7708" y="4728719"/>
                </a:lnTo>
                <a:cubicBezTo>
                  <a:pt x="2946" y="4723958"/>
                  <a:pt x="0" y="4717380"/>
                  <a:pt x="0" y="4710113"/>
                </a:cubicBezTo>
                <a:cubicBezTo>
                  <a:pt x="0" y="4702847"/>
                  <a:pt x="2946" y="4696269"/>
                  <a:pt x="7708" y="4691507"/>
                </a:cubicBezTo>
                <a:lnTo>
                  <a:pt x="26313" y="4683800"/>
                </a:lnTo>
                <a:lnTo>
                  <a:pt x="7708" y="4676093"/>
                </a:lnTo>
                <a:cubicBezTo>
                  <a:pt x="2946" y="4671331"/>
                  <a:pt x="0" y="4664753"/>
                  <a:pt x="0" y="4657486"/>
                </a:cubicBezTo>
                <a:cubicBezTo>
                  <a:pt x="0" y="4650220"/>
                  <a:pt x="2946" y="4643642"/>
                  <a:pt x="7708" y="4638880"/>
                </a:cubicBezTo>
                <a:lnTo>
                  <a:pt x="26313" y="4631173"/>
                </a:lnTo>
                <a:lnTo>
                  <a:pt x="7708" y="4623465"/>
                </a:lnTo>
                <a:cubicBezTo>
                  <a:pt x="2946" y="4618704"/>
                  <a:pt x="0" y="4612126"/>
                  <a:pt x="0" y="4604859"/>
                </a:cubicBezTo>
                <a:cubicBezTo>
                  <a:pt x="0" y="4597593"/>
                  <a:pt x="2946" y="4591015"/>
                  <a:pt x="7708" y="4586253"/>
                </a:cubicBezTo>
                <a:lnTo>
                  <a:pt x="26313" y="4578546"/>
                </a:lnTo>
                <a:lnTo>
                  <a:pt x="7708" y="4570839"/>
                </a:lnTo>
                <a:cubicBezTo>
                  <a:pt x="2946" y="4566077"/>
                  <a:pt x="0" y="4559499"/>
                  <a:pt x="0" y="4552232"/>
                </a:cubicBezTo>
                <a:cubicBezTo>
                  <a:pt x="0" y="4544966"/>
                  <a:pt x="2946" y="4538388"/>
                  <a:pt x="7708" y="4533626"/>
                </a:cubicBezTo>
                <a:lnTo>
                  <a:pt x="26313" y="4525919"/>
                </a:lnTo>
                <a:lnTo>
                  <a:pt x="7708" y="4518213"/>
                </a:lnTo>
                <a:cubicBezTo>
                  <a:pt x="2946" y="4513450"/>
                  <a:pt x="0" y="4506872"/>
                  <a:pt x="0" y="4499605"/>
                </a:cubicBezTo>
                <a:cubicBezTo>
                  <a:pt x="0" y="4492339"/>
                  <a:pt x="2946" y="4485761"/>
                  <a:pt x="7708" y="4480999"/>
                </a:cubicBezTo>
                <a:lnTo>
                  <a:pt x="26313" y="4473292"/>
                </a:lnTo>
                <a:lnTo>
                  <a:pt x="7708" y="4465586"/>
                </a:lnTo>
                <a:cubicBezTo>
                  <a:pt x="2946" y="4460824"/>
                  <a:pt x="0" y="4454245"/>
                  <a:pt x="0" y="4446978"/>
                </a:cubicBezTo>
                <a:cubicBezTo>
                  <a:pt x="0" y="4439713"/>
                  <a:pt x="2946" y="4433134"/>
                  <a:pt x="7708" y="4428372"/>
                </a:cubicBezTo>
                <a:lnTo>
                  <a:pt x="26313" y="4420665"/>
                </a:lnTo>
                <a:lnTo>
                  <a:pt x="7708" y="4412959"/>
                </a:lnTo>
                <a:cubicBezTo>
                  <a:pt x="2946" y="4408197"/>
                  <a:pt x="0" y="4401618"/>
                  <a:pt x="0" y="4394351"/>
                </a:cubicBezTo>
                <a:cubicBezTo>
                  <a:pt x="0" y="4387086"/>
                  <a:pt x="2946" y="4380507"/>
                  <a:pt x="7708" y="4375745"/>
                </a:cubicBezTo>
                <a:lnTo>
                  <a:pt x="26313" y="4368038"/>
                </a:lnTo>
                <a:lnTo>
                  <a:pt x="7708" y="4360332"/>
                </a:lnTo>
                <a:cubicBezTo>
                  <a:pt x="2946" y="4355570"/>
                  <a:pt x="0" y="4348991"/>
                  <a:pt x="0" y="4341724"/>
                </a:cubicBezTo>
                <a:cubicBezTo>
                  <a:pt x="0" y="4334459"/>
                  <a:pt x="2946" y="4327880"/>
                  <a:pt x="7708" y="4323118"/>
                </a:cubicBezTo>
                <a:lnTo>
                  <a:pt x="26313" y="4315411"/>
                </a:lnTo>
                <a:lnTo>
                  <a:pt x="7708" y="4307705"/>
                </a:lnTo>
                <a:cubicBezTo>
                  <a:pt x="2946" y="4302943"/>
                  <a:pt x="0" y="4296364"/>
                  <a:pt x="0" y="4289097"/>
                </a:cubicBezTo>
                <a:cubicBezTo>
                  <a:pt x="0" y="4281832"/>
                  <a:pt x="2946" y="4275253"/>
                  <a:pt x="7708" y="4270491"/>
                </a:cubicBezTo>
                <a:lnTo>
                  <a:pt x="26313" y="4262784"/>
                </a:lnTo>
                <a:lnTo>
                  <a:pt x="7708" y="4255078"/>
                </a:lnTo>
                <a:cubicBezTo>
                  <a:pt x="2946" y="4250316"/>
                  <a:pt x="0" y="4243737"/>
                  <a:pt x="0" y="4236471"/>
                </a:cubicBezTo>
                <a:cubicBezTo>
                  <a:pt x="0" y="4229205"/>
                  <a:pt x="2946" y="4222626"/>
                  <a:pt x="7708" y="4217864"/>
                </a:cubicBezTo>
                <a:lnTo>
                  <a:pt x="26313" y="4210158"/>
                </a:lnTo>
                <a:lnTo>
                  <a:pt x="7708" y="4202451"/>
                </a:lnTo>
                <a:cubicBezTo>
                  <a:pt x="2946" y="4197689"/>
                  <a:pt x="0" y="4191110"/>
                  <a:pt x="0" y="4183844"/>
                </a:cubicBezTo>
                <a:cubicBezTo>
                  <a:pt x="0" y="4176578"/>
                  <a:pt x="2946" y="4169999"/>
                  <a:pt x="7708" y="4165237"/>
                </a:cubicBezTo>
                <a:lnTo>
                  <a:pt x="26313" y="4157531"/>
                </a:lnTo>
                <a:lnTo>
                  <a:pt x="7708" y="4149823"/>
                </a:lnTo>
                <a:cubicBezTo>
                  <a:pt x="2946" y="4145062"/>
                  <a:pt x="0" y="4138483"/>
                  <a:pt x="0" y="4131217"/>
                </a:cubicBezTo>
                <a:cubicBezTo>
                  <a:pt x="0" y="4123951"/>
                  <a:pt x="2946" y="4117372"/>
                  <a:pt x="7708" y="4112610"/>
                </a:cubicBezTo>
                <a:lnTo>
                  <a:pt x="26313" y="4104904"/>
                </a:lnTo>
                <a:lnTo>
                  <a:pt x="7708" y="4097196"/>
                </a:lnTo>
                <a:cubicBezTo>
                  <a:pt x="2946" y="4092435"/>
                  <a:pt x="0" y="4085856"/>
                  <a:pt x="0" y="4078590"/>
                </a:cubicBezTo>
                <a:cubicBezTo>
                  <a:pt x="0" y="4071324"/>
                  <a:pt x="2946" y="4064745"/>
                  <a:pt x="7708" y="4059983"/>
                </a:cubicBezTo>
                <a:lnTo>
                  <a:pt x="26313" y="4052277"/>
                </a:lnTo>
                <a:lnTo>
                  <a:pt x="7708" y="4044569"/>
                </a:lnTo>
                <a:cubicBezTo>
                  <a:pt x="2946" y="4039808"/>
                  <a:pt x="0" y="4033230"/>
                  <a:pt x="0" y="4025963"/>
                </a:cubicBezTo>
                <a:cubicBezTo>
                  <a:pt x="0" y="4018697"/>
                  <a:pt x="2946" y="4012119"/>
                  <a:pt x="7708" y="4007356"/>
                </a:cubicBezTo>
                <a:lnTo>
                  <a:pt x="26313" y="3999650"/>
                </a:lnTo>
                <a:lnTo>
                  <a:pt x="7708" y="3991943"/>
                </a:lnTo>
                <a:cubicBezTo>
                  <a:pt x="2946" y="3987181"/>
                  <a:pt x="0" y="3980603"/>
                  <a:pt x="0" y="3973336"/>
                </a:cubicBezTo>
                <a:cubicBezTo>
                  <a:pt x="0" y="3966070"/>
                  <a:pt x="2946" y="3959492"/>
                  <a:pt x="7708" y="3954730"/>
                </a:cubicBezTo>
                <a:lnTo>
                  <a:pt x="26313" y="3947023"/>
                </a:lnTo>
                <a:lnTo>
                  <a:pt x="7708" y="3939316"/>
                </a:lnTo>
                <a:cubicBezTo>
                  <a:pt x="2946" y="3934554"/>
                  <a:pt x="0" y="3927976"/>
                  <a:pt x="0" y="3920709"/>
                </a:cubicBezTo>
                <a:cubicBezTo>
                  <a:pt x="0" y="3913443"/>
                  <a:pt x="2946" y="3906865"/>
                  <a:pt x="7708" y="3902103"/>
                </a:cubicBezTo>
                <a:lnTo>
                  <a:pt x="26313" y="3894396"/>
                </a:lnTo>
                <a:lnTo>
                  <a:pt x="7708" y="3886688"/>
                </a:lnTo>
                <a:cubicBezTo>
                  <a:pt x="2946" y="3881927"/>
                  <a:pt x="0" y="3875349"/>
                  <a:pt x="0" y="3868082"/>
                </a:cubicBezTo>
                <a:cubicBezTo>
                  <a:pt x="0" y="3860816"/>
                  <a:pt x="2946" y="3854238"/>
                  <a:pt x="7708" y="3849476"/>
                </a:cubicBezTo>
                <a:lnTo>
                  <a:pt x="26313" y="3841769"/>
                </a:lnTo>
                <a:lnTo>
                  <a:pt x="7708" y="3834062"/>
                </a:lnTo>
                <a:cubicBezTo>
                  <a:pt x="2946" y="3829300"/>
                  <a:pt x="0" y="3822722"/>
                  <a:pt x="0" y="3815455"/>
                </a:cubicBezTo>
                <a:cubicBezTo>
                  <a:pt x="0" y="3808189"/>
                  <a:pt x="2946" y="3801611"/>
                  <a:pt x="7708" y="3796849"/>
                </a:cubicBezTo>
                <a:lnTo>
                  <a:pt x="26313" y="3789142"/>
                </a:lnTo>
                <a:lnTo>
                  <a:pt x="7708" y="3781435"/>
                </a:lnTo>
                <a:cubicBezTo>
                  <a:pt x="2946" y="3776673"/>
                  <a:pt x="0" y="3770095"/>
                  <a:pt x="0" y="3762828"/>
                </a:cubicBezTo>
                <a:cubicBezTo>
                  <a:pt x="0" y="3755562"/>
                  <a:pt x="2946" y="3748984"/>
                  <a:pt x="7708" y="3744222"/>
                </a:cubicBezTo>
                <a:lnTo>
                  <a:pt x="26313" y="3736515"/>
                </a:lnTo>
                <a:lnTo>
                  <a:pt x="7708" y="3728808"/>
                </a:lnTo>
                <a:cubicBezTo>
                  <a:pt x="2946" y="3724046"/>
                  <a:pt x="0" y="3717468"/>
                  <a:pt x="0" y="3710201"/>
                </a:cubicBezTo>
                <a:cubicBezTo>
                  <a:pt x="0" y="3702935"/>
                  <a:pt x="2946" y="3696357"/>
                  <a:pt x="7708" y="3691595"/>
                </a:cubicBezTo>
                <a:lnTo>
                  <a:pt x="26313" y="3683888"/>
                </a:lnTo>
                <a:lnTo>
                  <a:pt x="7708" y="3676181"/>
                </a:lnTo>
                <a:cubicBezTo>
                  <a:pt x="2946" y="3671419"/>
                  <a:pt x="0" y="3664841"/>
                  <a:pt x="0" y="3657574"/>
                </a:cubicBezTo>
                <a:cubicBezTo>
                  <a:pt x="0" y="3650308"/>
                  <a:pt x="2946" y="3643730"/>
                  <a:pt x="7708" y="3638968"/>
                </a:cubicBezTo>
                <a:lnTo>
                  <a:pt x="26313" y="3631261"/>
                </a:lnTo>
                <a:lnTo>
                  <a:pt x="7708" y="3623554"/>
                </a:lnTo>
                <a:cubicBezTo>
                  <a:pt x="2946" y="3618792"/>
                  <a:pt x="0" y="3612214"/>
                  <a:pt x="0" y="3604947"/>
                </a:cubicBezTo>
                <a:cubicBezTo>
                  <a:pt x="0" y="3590415"/>
                  <a:pt x="11782" y="3578633"/>
                  <a:pt x="26314" y="3578633"/>
                </a:cubicBezTo>
                <a:lnTo>
                  <a:pt x="26314" y="3578633"/>
                </a:lnTo>
                <a:cubicBezTo>
                  <a:pt x="11782" y="3578633"/>
                  <a:pt x="1" y="3566851"/>
                  <a:pt x="1" y="3552319"/>
                </a:cubicBezTo>
                <a:cubicBezTo>
                  <a:pt x="1" y="3545053"/>
                  <a:pt x="2946" y="3538475"/>
                  <a:pt x="7708" y="3533713"/>
                </a:cubicBezTo>
                <a:lnTo>
                  <a:pt x="26313" y="3526006"/>
                </a:lnTo>
                <a:lnTo>
                  <a:pt x="7708" y="3518299"/>
                </a:lnTo>
                <a:cubicBezTo>
                  <a:pt x="2946" y="3513537"/>
                  <a:pt x="1" y="3506959"/>
                  <a:pt x="1" y="3499692"/>
                </a:cubicBezTo>
                <a:cubicBezTo>
                  <a:pt x="1" y="3492426"/>
                  <a:pt x="2946" y="3485848"/>
                  <a:pt x="7708" y="3481086"/>
                </a:cubicBezTo>
                <a:lnTo>
                  <a:pt x="26313" y="3473379"/>
                </a:lnTo>
                <a:lnTo>
                  <a:pt x="7708" y="3465672"/>
                </a:lnTo>
                <a:cubicBezTo>
                  <a:pt x="2946" y="3460910"/>
                  <a:pt x="1" y="3454332"/>
                  <a:pt x="1" y="3447065"/>
                </a:cubicBezTo>
                <a:cubicBezTo>
                  <a:pt x="1" y="3439799"/>
                  <a:pt x="2946" y="3433221"/>
                  <a:pt x="7708" y="3428459"/>
                </a:cubicBezTo>
                <a:lnTo>
                  <a:pt x="26313" y="3420752"/>
                </a:lnTo>
                <a:lnTo>
                  <a:pt x="7708" y="3413045"/>
                </a:lnTo>
                <a:cubicBezTo>
                  <a:pt x="2946" y="3408283"/>
                  <a:pt x="1" y="3401705"/>
                  <a:pt x="1" y="3394438"/>
                </a:cubicBezTo>
                <a:cubicBezTo>
                  <a:pt x="1" y="3387172"/>
                  <a:pt x="2946" y="3380594"/>
                  <a:pt x="7708" y="3375832"/>
                </a:cubicBezTo>
                <a:lnTo>
                  <a:pt x="26313" y="3368125"/>
                </a:lnTo>
                <a:lnTo>
                  <a:pt x="7708" y="3360418"/>
                </a:lnTo>
                <a:cubicBezTo>
                  <a:pt x="2946" y="3355656"/>
                  <a:pt x="1" y="3349078"/>
                  <a:pt x="1" y="3341811"/>
                </a:cubicBezTo>
                <a:cubicBezTo>
                  <a:pt x="1" y="3334545"/>
                  <a:pt x="2946" y="3327967"/>
                  <a:pt x="7708" y="3323205"/>
                </a:cubicBezTo>
                <a:lnTo>
                  <a:pt x="26313" y="3315498"/>
                </a:lnTo>
                <a:lnTo>
                  <a:pt x="7708" y="3307792"/>
                </a:lnTo>
                <a:cubicBezTo>
                  <a:pt x="2946" y="3303029"/>
                  <a:pt x="1" y="3296451"/>
                  <a:pt x="1" y="3289184"/>
                </a:cubicBezTo>
                <a:cubicBezTo>
                  <a:pt x="1" y="3281918"/>
                  <a:pt x="2946" y="3275340"/>
                  <a:pt x="7708" y="3270578"/>
                </a:cubicBezTo>
                <a:lnTo>
                  <a:pt x="26313" y="3262871"/>
                </a:lnTo>
                <a:lnTo>
                  <a:pt x="7708" y="3255165"/>
                </a:lnTo>
                <a:cubicBezTo>
                  <a:pt x="2946" y="3250402"/>
                  <a:pt x="1" y="3243824"/>
                  <a:pt x="1" y="3236557"/>
                </a:cubicBezTo>
                <a:cubicBezTo>
                  <a:pt x="1" y="3229292"/>
                  <a:pt x="2946" y="3222713"/>
                  <a:pt x="7708" y="3217951"/>
                </a:cubicBezTo>
                <a:lnTo>
                  <a:pt x="26313" y="3210244"/>
                </a:lnTo>
                <a:lnTo>
                  <a:pt x="7708" y="3202538"/>
                </a:lnTo>
                <a:cubicBezTo>
                  <a:pt x="2946" y="3197776"/>
                  <a:pt x="1" y="3191197"/>
                  <a:pt x="1" y="3183930"/>
                </a:cubicBezTo>
                <a:cubicBezTo>
                  <a:pt x="1" y="3176665"/>
                  <a:pt x="2946" y="3170086"/>
                  <a:pt x="7708" y="3165324"/>
                </a:cubicBezTo>
                <a:lnTo>
                  <a:pt x="26313" y="3157618"/>
                </a:lnTo>
                <a:lnTo>
                  <a:pt x="7708" y="3149911"/>
                </a:lnTo>
                <a:cubicBezTo>
                  <a:pt x="2946" y="3145149"/>
                  <a:pt x="1" y="3138570"/>
                  <a:pt x="1" y="3131304"/>
                </a:cubicBezTo>
                <a:cubicBezTo>
                  <a:pt x="1" y="3124038"/>
                  <a:pt x="2946" y="3117459"/>
                  <a:pt x="7708" y="3112697"/>
                </a:cubicBezTo>
                <a:lnTo>
                  <a:pt x="26313" y="3104990"/>
                </a:lnTo>
                <a:lnTo>
                  <a:pt x="7708" y="3097284"/>
                </a:lnTo>
                <a:cubicBezTo>
                  <a:pt x="2946" y="3092522"/>
                  <a:pt x="1" y="3085943"/>
                  <a:pt x="1" y="3078676"/>
                </a:cubicBezTo>
                <a:cubicBezTo>
                  <a:pt x="1" y="3071411"/>
                  <a:pt x="2946" y="3064832"/>
                  <a:pt x="7708" y="3060070"/>
                </a:cubicBezTo>
                <a:lnTo>
                  <a:pt x="26313" y="3052364"/>
                </a:lnTo>
                <a:lnTo>
                  <a:pt x="7708" y="3044657"/>
                </a:lnTo>
                <a:cubicBezTo>
                  <a:pt x="2946" y="3039895"/>
                  <a:pt x="1" y="3033316"/>
                  <a:pt x="1" y="3026050"/>
                </a:cubicBezTo>
                <a:cubicBezTo>
                  <a:pt x="1" y="3018784"/>
                  <a:pt x="2946" y="3012206"/>
                  <a:pt x="7708" y="3007443"/>
                </a:cubicBezTo>
                <a:lnTo>
                  <a:pt x="26313" y="2999737"/>
                </a:lnTo>
                <a:lnTo>
                  <a:pt x="7708" y="2992030"/>
                </a:lnTo>
                <a:cubicBezTo>
                  <a:pt x="2946" y="2987268"/>
                  <a:pt x="1" y="2980690"/>
                  <a:pt x="1" y="2973423"/>
                </a:cubicBezTo>
                <a:cubicBezTo>
                  <a:pt x="1" y="2966157"/>
                  <a:pt x="2946" y="2959578"/>
                  <a:pt x="7708" y="2954817"/>
                </a:cubicBezTo>
                <a:lnTo>
                  <a:pt x="26313" y="2947110"/>
                </a:lnTo>
                <a:lnTo>
                  <a:pt x="7708" y="2939403"/>
                </a:lnTo>
                <a:cubicBezTo>
                  <a:pt x="2946" y="2934641"/>
                  <a:pt x="1" y="2928062"/>
                  <a:pt x="1" y="2920796"/>
                </a:cubicBezTo>
                <a:cubicBezTo>
                  <a:pt x="1" y="2913530"/>
                  <a:pt x="2946" y="2906951"/>
                  <a:pt x="7708" y="2902190"/>
                </a:cubicBezTo>
                <a:lnTo>
                  <a:pt x="26313" y="2894483"/>
                </a:lnTo>
                <a:lnTo>
                  <a:pt x="7708" y="2886776"/>
                </a:lnTo>
                <a:cubicBezTo>
                  <a:pt x="2946" y="2882014"/>
                  <a:pt x="1" y="2875435"/>
                  <a:pt x="1" y="2868169"/>
                </a:cubicBezTo>
                <a:cubicBezTo>
                  <a:pt x="1" y="2860903"/>
                  <a:pt x="2946" y="2854324"/>
                  <a:pt x="7708" y="2849562"/>
                </a:cubicBezTo>
                <a:lnTo>
                  <a:pt x="26313" y="2841856"/>
                </a:lnTo>
                <a:lnTo>
                  <a:pt x="7708" y="2834149"/>
                </a:lnTo>
                <a:cubicBezTo>
                  <a:pt x="2946" y="2829387"/>
                  <a:pt x="1" y="2822808"/>
                  <a:pt x="1" y="2815542"/>
                </a:cubicBezTo>
                <a:cubicBezTo>
                  <a:pt x="1" y="2808276"/>
                  <a:pt x="2946" y="2801698"/>
                  <a:pt x="7708" y="2796935"/>
                </a:cubicBezTo>
                <a:lnTo>
                  <a:pt x="26313" y="2789229"/>
                </a:lnTo>
                <a:lnTo>
                  <a:pt x="7708" y="2781523"/>
                </a:lnTo>
                <a:cubicBezTo>
                  <a:pt x="2946" y="2776760"/>
                  <a:pt x="1" y="2770182"/>
                  <a:pt x="1" y="2762915"/>
                </a:cubicBezTo>
                <a:cubicBezTo>
                  <a:pt x="1" y="2755649"/>
                  <a:pt x="2946" y="2749071"/>
                  <a:pt x="7708" y="2744308"/>
                </a:cubicBezTo>
                <a:lnTo>
                  <a:pt x="26313" y="2736602"/>
                </a:lnTo>
                <a:lnTo>
                  <a:pt x="7708" y="2728895"/>
                </a:lnTo>
                <a:cubicBezTo>
                  <a:pt x="2946" y="2724134"/>
                  <a:pt x="1" y="2717555"/>
                  <a:pt x="1" y="2710288"/>
                </a:cubicBezTo>
                <a:cubicBezTo>
                  <a:pt x="1" y="2703023"/>
                  <a:pt x="2946" y="2696444"/>
                  <a:pt x="7708" y="2691682"/>
                </a:cubicBezTo>
                <a:lnTo>
                  <a:pt x="26313" y="2683975"/>
                </a:lnTo>
                <a:lnTo>
                  <a:pt x="7708" y="2676268"/>
                </a:lnTo>
                <a:cubicBezTo>
                  <a:pt x="2946" y="2671506"/>
                  <a:pt x="1" y="2664928"/>
                  <a:pt x="1" y="2657661"/>
                </a:cubicBezTo>
                <a:cubicBezTo>
                  <a:pt x="1" y="2650395"/>
                  <a:pt x="2946" y="2643817"/>
                  <a:pt x="7708" y="2639055"/>
                </a:cubicBezTo>
                <a:lnTo>
                  <a:pt x="26313" y="2631348"/>
                </a:lnTo>
                <a:lnTo>
                  <a:pt x="7708" y="2623641"/>
                </a:lnTo>
                <a:cubicBezTo>
                  <a:pt x="2946" y="2618879"/>
                  <a:pt x="1" y="2612301"/>
                  <a:pt x="1" y="2605034"/>
                </a:cubicBezTo>
                <a:cubicBezTo>
                  <a:pt x="1" y="2597768"/>
                  <a:pt x="2946" y="2591190"/>
                  <a:pt x="7708" y="2586428"/>
                </a:cubicBezTo>
                <a:lnTo>
                  <a:pt x="26313" y="2578721"/>
                </a:lnTo>
                <a:lnTo>
                  <a:pt x="7708" y="2571015"/>
                </a:lnTo>
                <a:cubicBezTo>
                  <a:pt x="2946" y="2566252"/>
                  <a:pt x="1" y="2559674"/>
                  <a:pt x="1" y="2552407"/>
                </a:cubicBezTo>
                <a:cubicBezTo>
                  <a:pt x="1" y="2545141"/>
                  <a:pt x="2946" y="2538563"/>
                  <a:pt x="7708" y="2533801"/>
                </a:cubicBezTo>
                <a:lnTo>
                  <a:pt x="26313" y="2526094"/>
                </a:lnTo>
                <a:lnTo>
                  <a:pt x="7708" y="2518388"/>
                </a:lnTo>
                <a:cubicBezTo>
                  <a:pt x="2946" y="2513626"/>
                  <a:pt x="1" y="2507047"/>
                  <a:pt x="1" y="2499780"/>
                </a:cubicBezTo>
                <a:cubicBezTo>
                  <a:pt x="1" y="2492515"/>
                  <a:pt x="2946" y="2485936"/>
                  <a:pt x="7708" y="2481174"/>
                </a:cubicBezTo>
                <a:lnTo>
                  <a:pt x="26313" y="2473467"/>
                </a:lnTo>
                <a:lnTo>
                  <a:pt x="7708" y="2465759"/>
                </a:lnTo>
                <a:cubicBezTo>
                  <a:pt x="2946" y="2460999"/>
                  <a:pt x="1" y="2454420"/>
                  <a:pt x="1" y="2447153"/>
                </a:cubicBezTo>
                <a:cubicBezTo>
                  <a:pt x="1" y="2439888"/>
                  <a:pt x="2946" y="2433309"/>
                  <a:pt x="7708" y="2428547"/>
                </a:cubicBezTo>
                <a:lnTo>
                  <a:pt x="26313" y="2420841"/>
                </a:lnTo>
                <a:lnTo>
                  <a:pt x="7708" y="2413132"/>
                </a:lnTo>
                <a:cubicBezTo>
                  <a:pt x="2946" y="2408371"/>
                  <a:pt x="1" y="2401793"/>
                  <a:pt x="1" y="2394526"/>
                </a:cubicBezTo>
                <a:cubicBezTo>
                  <a:pt x="1" y="2387260"/>
                  <a:pt x="2946" y="2380682"/>
                  <a:pt x="7708" y="2375920"/>
                </a:cubicBezTo>
                <a:lnTo>
                  <a:pt x="26313" y="2368213"/>
                </a:lnTo>
                <a:lnTo>
                  <a:pt x="7708" y="2360507"/>
                </a:lnTo>
                <a:cubicBezTo>
                  <a:pt x="2946" y="2355745"/>
                  <a:pt x="1" y="2349166"/>
                  <a:pt x="1" y="2341899"/>
                </a:cubicBezTo>
                <a:cubicBezTo>
                  <a:pt x="1" y="2334634"/>
                  <a:pt x="2946" y="2328055"/>
                  <a:pt x="7708" y="2323293"/>
                </a:cubicBezTo>
                <a:lnTo>
                  <a:pt x="26313" y="2315586"/>
                </a:lnTo>
                <a:lnTo>
                  <a:pt x="7708" y="2307879"/>
                </a:lnTo>
                <a:cubicBezTo>
                  <a:pt x="2946" y="2303118"/>
                  <a:pt x="1" y="2296539"/>
                  <a:pt x="1" y="2289273"/>
                </a:cubicBezTo>
                <a:cubicBezTo>
                  <a:pt x="1" y="2282007"/>
                  <a:pt x="2946" y="2275428"/>
                  <a:pt x="7708" y="2270666"/>
                </a:cubicBezTo>
                <a:lnTo>
                  <a:pt x="26313" y="2262960"/>
                </a:lnTo>
                <a:lnTo>
                  <a:pt x="7708" y="2255252"/>
                </a:lnTo>
                <a:cubicBezTo>
                  <a:pt x="2946" y="2250491"/>
                  <a:pt x="1" y="2243913"/>
                  <a:pt x="1" y="2236646"/>
                </a:cubicBezTo>
                <a:cubicBezTo>
                  <a:pt x="1" y="2229380"/>
                  <a:pt x="2946" y="2222801"/>
                  <a:pt x="7708" y="2218039"/>
                </a:cubicBezTo>
                <a:lnTo>
                  <a:pt x="26313" y="2210333"/>
                </a:lnTo>
                <a:lnTo>
                  <a:pt x="7708" y="2202626"/>
                </a:lnTo>
                <a:cubicBezTo>
                  <a:pt x="2946" y="2197864"/>
                  <a:pt x="1" y="2191285"/>
                  <a:pt x="1" y="2184018"/>
                </a:cubicBezTo>
                <a:cubicBezTo>
                  <a:pt x="1" y="2176753"/>
                  <a:pt x="2946" y="2170175"/>
                  <a:pt x="7708" y="2165412"/>
                </a:cubicBezTo>
                <a:lnTo>
                  <a:pt x="26313" y="2157705"/>
                </a:lnTo>
                <a:lnTo>
                  <a:pt x="7708" y="2149999"/>
                </a:lnTo>
                <a:cubicBezTo>
                  <a:pt x="2946" y="2145237"/>
                  <a:pt x="1" y="2138658"/>
                  <a:pt x="1" y="2131391"/>
                </a:cubicBezTo>
                <a:cubicBezTo>
                  <a:pt x="1" y="2124126"/>
                  <a:pt x="2946" y="2117547"/>
                  <a:pt x="7708" y="2112785"/>
                </a:cubicBezTo>
                <a:lnTo>
                  <a:pt x="26313" y="2105079"/>
                </a:lnTo>
                <a:lnTo>
                  <a:pt x="7708" y="2097371"/>
                </a:lnTo>
                <a:cubicBezTo>
                  <a:pt x="2946" y="2092610"/>
                  <a:pt x="1" y="2086031"/>
                  <a:pt x="1" y="2078764"/>
                </a:cubicBezTo>
                <a:cubicBezTo>
                  <a:pt x="1" y="2071499"/>
                  <a:pt x="2946" y="2064920"/>
                  <a:pt x="7708" y="2060158"/>
                </a:cubicBezTo>
                <a:lnTo>
                  <a:pt x="26313" y="2052452"/>
                </a:lnTo>
                <a:lnTo>
                  <a:pt x="7708" y="2044744"/>
                </a:lnTo>
                <a:cubicBezTo>
                  <a:pt x="2946" y="2039983"/>
                  <a:pt x="1" y="2033405"/>
                  <a:pt x="1" y="2026138"/>
                </a:cubicBezTo>
                <a:cubicBezTo>
                  <a:pt x="1" y="2018872"/>
                  <a:pt x="2946" y="2012294"/>
                  <a:pt x="7708" y="2007531"/>
                </a:cubicBezTo>
                <a:lnTo>
                  <a:pt x="26313" y="1999825"/>
                </a:lnTo>
                <a:lnTo>
                  <a:pt x="7708" y="1992117"/>
                </a:lnTo>
                <a:cubicBezTo>
                  <a:pt x="2946" y="1987356"/>
                  <a:pt x="1" y="1980778"/>
                  <a:pt x="1" y="1973511"/>
                </a:cubicBezTo>
                <a:cubicBezTo>
                  <a:pt x="1" y="1966245"/>
                  <a:pt x="2946" y="1959667"/>
                  <a:pt x="7708" y="1954905"/>
                </a:cubicBezTo>
                <a:lnTo>
                  <a:pt x="26313" y="1947198"/>
                </a:lnTo>
                <a:lnTo>
                  <a:pt x="7708" y="1939491"/>
                </a:lnTo>
                <a:cubicBezTo>
                  <a:pt x="2946" y="1934729"/>
                  <a:pt x="1" y="1928150"/>
                  <a:pt x="1" y="1920884"/>
                </a:cubicBezTo>
                <a:cubicBezTo>
                  <a:pt x="1" y="1913618"/>
                  <a:pt x="2946" y="1907039"/>
                  <a:pt x="7708" y="1902278"/>
                </a:cubicBezTo>
                <a:lnTo>
                  <a:pt x="26313" y="1894571"/>
                </a:lnTo>
                <a:lnTo>
                  <a:pt x="7708" y="1886864"/>
                </a:lnTo>
                <a:cubicBezTo>
                  <a:pt x="2946" y="1882102"/>
                  <a:pt x="1" y="1875523"/>
                  <a:pt x="1" y="1868257"/>
                </a:cubicBezTo>
                <a:cubicBezTo>
                  <a:pt x="1" y="1860991"/>
                  <a:pt x="2946" y="1854413"/>
                  <a:pt x="7708" y="1849650"/>
                </a:cubicBezTo>
                <a:lnTo>
                  <a:pt x="26313" y="1841944"/>
                </a:lnTo>
                <a:lnTo>
                  <a:pt x="7708" y="1834237"/>
                </a:lnTo>
                <a:cubicBezTo>
                  <a:pt x="2946" y="1829475"/>
                  <a:pt x="1" y="1822897"/>
                  <a:pt x="1" y="1815630"/>
                </a:cubicBezTo>
                <a:cubicBezTo>
                  <a:pt x="1" y="1808364"/>
                  <a:pt x="2946" y="1801786"/>
                  <a:pt x="7708" y="1797024"/>
                </a:cubicBezTo>
                <a:lnTo>
                  <a:pt x="26313" y="1789317"/>
                </a:lnTo>
                <a:lnTo>
                  <a:pt x="7708" y="1781609"/>
                </a:lnTo>
                <a:cubicBezTo>
                  <a:pt x="2946" y="1776848"/>
                  <a:pt x="1" y="1770270"/>
                  <a:pt x="1" y="1763003"/>
                </a:cubicBezTo>
                <a:cubicBezTo>
                  <a:pt x="1" y="1755738"/>
                  <a:pt x="2946" y="1749159"/>
                  <a:pt x="7708" y="1744397"/>
                </a:cubicBezTo>
                <a:lnTo>
                  <a:pt x="26313" y="1736690"/>
                </a:lnTo>
                <a:lnTo>
                  <a:pt x="7708" y="1728984"/>
                </a:lnTo>
                <a:cubicBezTo>
                  <a:pt x="2946" y="1724222"/>
                  <a:pt x="1" y="1717643"/>
                  <a:pt x="1" y="1710376"/>
                </a:cubicBezTo>
                <a:cubicBezTo>
                  <a:pt x="1" y="1703111"/>
                  <a:pt x="2946" y="1696532"/>
                  <a:pt x="7708" y="1691770"/>
                </a:cubicBezTo>
                <a:lnTo>
                  <a:pt x="26313" y="1684063"/>
                </a:lnTo>
                <a:lnTo>
                  <a:pt x="7708" y="1676357"/>
                </a:lnTo>
                <a:cubicBezTo>
                  <a:pt x="2946" y="1671595"/>
                  <a:pt x="1" y="1665016"/>
                  <a:pt x="1" y="1657749"/>
                </a:cubicBezTo>
                <a:cubicBezTo>
                  <a:pt x="1" y="1650484"/>
                  <a:pt x="2946" y="1643905"/>
                  <a:pt x="7708" y="1639143"/>
                </a:cubicBezTo>
                <a:lnTo>
                  <a:pt x="26313" y="1631436"/>
                </a:lnTo>
                <a:lnTo>
                  <a:pt x="7708" y="1623730"/>
                </a:lnTo>
                <a:cubicBezTo>
                  <a:pt x="2946" y="1618968"/>
                  <a:pt x="1" y="1612389"/>
                  <a:pt x="1" y="1605122"/>
                </a:cubicBezTo>
                <a:cubicBezTo>
                  <a:pt x="1" y="1597857"/>
                  <a:pt x="2946" y="1591278"/>
                  <a:pt x="7708" y="1586516"/>
                </a:cubicBezTo>
                <a:lnTo>
                  <a:pt x="26313" y="1578809"/>
                </a:lnTo>
                <a:lnTo>
                  <a:pt x="7708" y="1571103"/>
                </a:lnTo>
                <a:cubicBezTo>
                  <a:pt x="2946" y="1566341"/>
                  <a:pt x="1" y="1559762"/>
                  <a:pt x="1" y="1552495"/>
                </a:cubicBezTo>
                <a:cubicBezTo>
                  <a:pt x="1" y="1545230"/>
                  <a:pt x="2946" y="1538651"/>
                  <a:pt x="7708" y="1533889"/>
                </a:cubicBezTo>
                <a:lnTo>
                  <a:pt x="26313" y="1526183"/>
                </a:lnTo>
                <a:lnTo>
                  <a:pt x="7708" y="1518475"/>
                </a:lnTo>
                <a:cubicBezTo>
                  <a:pt x="2946" y="1513714"/>
                  <a:pt x="1" y="1507135"/>
                  <a:pt x="1" y="1499869"/>
                </a:cubicBezTo>
                <a:cubicBezTo>
                  <a:pt x="1" y="1492603"/>
                  <a:pt x="2946" y="1486024"/>
                  <a:pt x="7708" y="1481262"/>
                </a:cubicBezTo>
                <a:lnTo>
                  <a:pt x="26313" y="1473556"/>
                </a:lnTo>
                <a:lnTo>
                  <a:pt x="7708" y="1465849"/>
                </a:lnTo>
                <a:cubicBezTo>
                  <a:pt x="2946" y="1461087"/>
                  <a:pt x="1" y="1454508"/>
                  <a:pt x="1" y="1447242"/>
                </a:cubicBezTo>
                <a:cubicBezTo>
                  <a:pt x="1" y="1439976"/>
                  <a:pt x="2946" y="1433397"/>
                  <a:pt x="7708" y="1428635"/>
                </a:cubicBezTo>
                <a:lnTo>
                  <a:pt x="26313" y="1420929"/>
                </a:lnTo>
                <a:lnTo>
                  <a:pt x="7708" y="1413222"/>
                </a:lnTo>
                <a:cubicBezTo>
                  <a:pt x="2946" y="1408460"/>
                  <a:pt x="1" y="1401882"/>
                  <a:pt x="1" y="1394615"/>
                </a:cubicBezTo>
                <a:cubicBezTo>
                  <a:pt x="1" y="1387349"/>
                  <a:pt x="2946" y="1380771"/>
                  <a:pt x="7708" y="1376008"/>
                </a:cubicBezTo>
                <a:lnTo>
                  <a:pt x="26313" y="1368302"/>
                </a:lnTo>
                <a:lnTo>
                  <a:pt x="7708" y="1360594"/>
                </a:lnTo>
                <a:cubicBezTo>
                  <a:pt x="2946" y="1355833"/>
                  <a:pt x="1" y="1349255"/>
                  <a:pt x="1" y="1341988"/>
                </a:cubicBezTo>
                <a:cubicBezTo>
                  <a:pt x="1" y="1334722"/>
                  <a:pt x="2946" y="1328143"/>
                  <a:pt x="7708" y="1323382"/>
                </a:cubicBezTo>
                <a:lnTo>
                  <a:pt x="26313" y="1315675"/>
                </a:lnTo>
                <a:lnTo>
                  <a:pt x="7708" y="1307968"/>
                </a:lnTo>
                <a:cubicBezTo>
                  <a:pt x="2946" y="1303206"/>
                  <a:pt x="1" y="1296628"/>
                  <a:pt x="1" y="1289361"/>
                </a:cubicBezTo>
                <a:cubicBezTo>
                  <a:pt x="1" y="1282095"/>
                  <a:pt x="2946" y="1275517"/>
                  <a:pt x="7708" y="1270755"/>
                </a:cubicBezTo>
                <a:lnTo>
                  <a:pt x="26313" y="1263048"/>
                </a:lnTo>
                <a:lnTo>
                  <a:pt x="7708" y="1255340"/>
                </a:lnTo>
                <a:cubicBezTo>
                  <a:pt x="2946" y="1250579"/>
                  <a:pt x="1" y="1244001"/>
                  <a:pt x="1" y="1236734"/>
                </a:cubicBezTo>
                <a:cubicBezTo>
                  <a:pt x="1" y="1229468"/>
                  <a:pt x="2946" y="1222890"/>
                  <a:pt x="7708" y="1218128"/>
                </a:cubicBezTo>
                <a:lnTo>
                  <a:pt x="26313" y="1210421"/>
                </a:lnTo>
                <a:lnTo>
                  <a:pt x="7708" y="1202714"/>
                </a:lnTo>
                <a:cubicBezTo>
                  <a:pt x="2946" y="1197952"/>
                  <a:pt x="1" y="1191374"/>
                  <a:pt x="1" y="1184107"/>
                </a:cubicBezTo>
                <a:cubicBezTo>
                  <a:pt x="1" y="1176841"/>
                  <a:pt x="2946" y="1170263"/>
                  <a:pt x="7708" y="1165501"/>
                </a:cubicBezTo>
                <a:lnTo>
                  <a:pt x="26313" y="1157794"/>
                </a:lnTo>
                <a:lnTo>
                  <a:pt x="7708" y="1150086"/>
                </a:lnTo>
                <a:cubicBezTo>
                  <a:pt x="2946" y="1145325"/>
                  <a:pt x="1" y="1138747"/>
                  <a:pt x="1" y="1131480"/>
                </a:cubicBezTo>
                <a:cubicBezTo>
                  <a:pt x="1" y="1124214"/>
                  <a:pt x="2946" y="1117636"/>
                  <a:pt x="7708" y="1112874"/>
                </a:cubicBezTo>
                <a:lnTo>
                  <a:pt x="26313" y="1105167"/>
                </a:lnTo>
                <a:lnTo>
                  <a:pt x="7708" y="1097460"/>
                </a:lnTo>
                <a:cubicBezTo>
                  <a:pt x="2946" y="1092698"/>
                  <a:pt x="1" y="1086120"/>
                  <a:pt x="1" y="1078853"/>
                </a:cubicBezTo>
                <a:cubicBezTo>
                  <a:pt x="1" y="1071587"/>
                  <a:pt x="2946" y="1065009"/>
                  <a:pt x="7708" y="1060247"/>
                </a:cubicBezTo>
                <a:lnTo>
                  <a:pt x="26313" y="1052540"/>
                </a:lnTo>
                <a:lnTo>
                  <a:pt x="7708" y="1044832"/>
                </a:lnTo>
                <a:cubicBezTo>
                  <a:pt x="2946" y="1040071"/>
                  <a:pt x="1" y="1033493"/>
                  <a:pt x="1" y="1026226"/>
                </a:cubicBezTo>
                <a:cubicBezTo>
                  <a:pt x="1" y="1018960"/>
                  <a:pt x="2946" y="1012382"/>
                  <a:pt x="7708" y="1007620"/>
                </a:cubicBezTo>
                <a:lnTo>
                  <a:pt x="26313" y="999913"/>
                </a:lnTo>
                <a:lnTo>
                  <a:pt x="7708" y="992206"/>
                </a:lnTo>
                <a:cubicBezTo>
                  <a:pt x="2946" y="987445"/>
                  <a:pt x="1" y="980866"/>
                  <a:pt x="1" y="973599"/>
                </a:cubicBezTo>
                <a:cubicBezTo>
                  <a:pt x="1" y="966334"/>
                  <a:pt x="2946" y="959755"/>
                  <a:pt x="7708" y="954993"/>
                </a:cubicBezTo>
                <a:lnTo>
                  <a:pt x="26313" y="947286"/>
                </a:lnTo>
                <a:lnTo>
                  <a:pt x="7708" y="939579"/>
                </a:lnTo>
                <a:cubicBezTo>
                  <a:pt x="2946" y="934817"/>
                  <a:pt x="1" y="928239"/>
                  <a:pt x="1" y="920972"/>
                </a:cubicBezTo>
                <a:cubicBezTo>
                  <a:pt x="1" y="913706"/>
                  <a:pt x="2946" y="907128"/>
                  <a:pt x="7708" y="902366"/>
                </a:cubicBezTo>
                <a:lnTo>
                  <a:pt x="26313" y="894659"/>
                </a:lnTo>
                <a:lnTo>
                  <a:pt x="7708" y="886953"/>
                </a:lnTo>
                <a:cubicBezTo>
                  <a:pt x="2946" y="882190"/>
                  <a:pt x="1" y="875612"/>
                  <a:pt x="1" y="868345"/>
                </a:cubicBezTo>
                <a:cubicBezTo>
                  <a:pt x="1" y="861079"/>
                  <a:pt x="2946" y="854501"/>
                  <a:pt x="7708" y="849739"/>
                </a:cubicBezTo>
                <a:lnTo>
                  <a:pt x="26313" y="842032"/>
                </a:lnTo>
                <a:lnTo>
                  <a:pt x="7708" y="834326"/>
                </a:lnTo>
                <a:cubicBezTo>
                  <a:pt x="2946" y="829564"/>
                  <a:pt x="1" y="822985"/>
                  <a:pt x="1" y="815718"/>
                </a:cubicBezTo>
                <a:cubicBezTo>
                  <a:pt x="1" y="808453"/>
                  <a:pt x="2946" y="801874"/>
                  <a:pt x="7708" y="797112"/>
                </a:cubicBezTo>
                <a:lnTo>
                  <a:pt x="26313" y="789406"/>
                </a:lnTo>
                <a:lnTo>
                  <a:pt x="7708" y="781699"/>
                </a:lnTo>
                <a:cubicBezTo>
                  <a:pt x="2946" y="776937"/>
                  <a:pt x="1" y="770358"/>
                  <a:pt x="1" y="763092"/>
                </a:cubicBezTo>
                <a:cubicBezTo>
                  <a:pt x="1" y="755826"/>
                  <a:pt x="2946" y="749247"/>
                  <a:pt x="7708" y="744485"/>
                </a:cubicBezTo>
                <a:lnTo>
                  <a:pt x="26313" y="736778"/>
                </a:lnTo>
                <a:lnTo>
                  <a:pt x="7708" y="729072"/>
                </a:lnTo>
                <a:cubicBezTo>
                  <a:pt x="2946" y="724310"/>
                  <a:pt x="1" y="717731"/>
                  <a:pt x="1" y="710465"/>
                </a:cubicBezTo>
                <a:cubicBezTo>
                  <a:pt x="1" y="703199"/>
                  <a:pt x="2946" y="696620"/>
                  <a:pt x="7708" y="691858"/>
                </a:cubicBezTo>
                <a:lnTo>
                  <a:pt x="26313" y="684151"/>
                </a:lnTo>
                <a:lnTo>
                  <a:pt x="7708" y="676445"/>
                </a:lnTo>
                <a:cubicBezTo>
                  <a:pt x="2946" y="671683"/>
                  <a:pt x="1" y="665104"/>
                  <a:pt x="1" y="657838"/>
                </a:cubicBezTo>
                <a:cubicBezTo>
                  <a:pt x="1" y="650572"/>
                  <a:pt x="2946" y="643993"/>
                  <a:pt x="7708" y="639231"/>
                </a:cubicBezTo>
                <a:lnTo>
                  <a:pt x="26313" y="631525"/>
                </a:lnTo>
                <a:lnTo>
                  <a:pt x="7708" y="623818"/>
                </a:lnTo>
                <a:cubicBezTo>
                  <a:pt x="2946" y="619056"/>
                  <a:pt x="1" y="612477"/>
                  <a:pt x="1" y="605211"/>
                </a:cubicBezTo>
                <a:cubicBezTo>
                  <a:pt x="1" y="597945"/>
                  <a:pt x="2946" y="591366"/>
                  <a:pt x="7708" y="586604"/>
                </a:cubicBezTo>
                <a:lnTo>
                  <a:pt x="26313" y="578898"/>
                </a:lnTo>
                <a:lnTo>
                  <a:pt x="7708" y="571190"/>
                </a:lnTo>
                <a:cubicBezTo>
                  <a:pt x="2946" y="566429"/>
                  <a:pt x="1" y="559850"/>
                  <a:pt x="1" y="552584"/>
                </a:cubicBezTo>
                <a:cubicBezTo>
                  <a:pt x="1" y="545318"/>
                  <a:pt x="2946" y="538739"/>
                  <a:pt x="7708" y="533977"/>
                </a:cubicBezTo>
                <a:lnTo>
                  <a:pt x="26313" y="526271"/>
                </a:lnTo>
                <a:lnTo>
                  <a:pt x="7708" y="518563"/>
                </a:lnTo>
                <a:cubicBezTo>
                  <a:pt x="2946" y="513802"/>
                  <a:pt x="1" y="507223"/>
                  <a:pt x="1" y="499957"/>
                </a:cubicBezTo>
                <a:cubicBezTo>
                  <a:pt x="1" y="492691"/>
                  <a:pt x="2946" y="486112"/>
                  <a:pt x="7708" y="481350"/>
                </a:cubicBezTo>
                <a:lnTo>
                  <a:pt x="26313" y="473644"/>
                </a:lnTo>
                <a:lnTo>
                  <a:pt x="7708" y="465936"/>
                </a:lnTo>
                <a:cubicBezTo>
                  <a:pt x="2946" y="461175"/>
                  <a:pt x="1" y="454597"/>
                  <a:pt x="1" y="447330"/>
                </a:cubicBezTo>
                <a:cubicBezTo>
                  <a:pt x="1" y="440064"/>
                  <a:pt x="2946" y="433486"/>
                  <a:pt x="7708" y="428723"/>
                </a:cubicBezTo>
                <a:lnTo>
                  <a:pt x="26313" y="421017"/>
                </a:lnTo>
                <a:lnTo>
                  <a:pt x="7708" y="413310"/>
                </a:lnTo>
                <a:cubicBezTo>
                  <a:pt x="2946" y="408548"/>
                  <a:pt x="1" y="401970"/>
                  <a:pt x="1" y="394703"/>
                </a:cubicBezTo>
                <a:cubicBezTo>
                  <a:pt x="1" y="387437"/>
                  <a:pt x="2946" y="380859"/>
                  <a:pt x="7708" y="376097"/>
                </a:cubicBezTo>
                <a:lnTo>
                  <a:pt x="26313" y="368390"/>
                </a:lnTo>
                <a:lnTo>
                  <a:pt x="7708" y="360683"/>
                </a:lnTo>
                <a:cubicBezTo>
                  <a:pt x="2946" y="355921"/>
                  <a:pt x="1" y="349343"/>
                  <a:pt x="1" y="342076"/>
                </a:cubicBezTo>
                <a:cubicBezTo>
                  <a:pt x="1" y="334810"/>
                  <a:pt x="2946" y="328232"/>
                  <a:pt x="7708" y="323470"/>
                </a:cubicBezTo>
                <a:lnTo>
                  <a:pt x="26313" y="315763"/>
                </a:lnTo>
                <a:lnTo>
                  <a:pt x="7708" y="308055"/>
                </a:lnTo>
                <a:cubicBezTo>
                  <a:pt x="2946" y="303294"/>
                  <a:pt x="1" y="296716"/>
                  <a:pt x="1" y="289449"/>
                </a:cubicBezTo>
                <a:cubicBezTo>
                  <a:pt x="1" y="282183"/>
                  <a:pt x="2946" y="275605"/>
                  <a:pt x="7708" y="270843"/>
                </a:cubicBezTo>
                <a:lnTo>
                  <a:pt x="26313" y="263136"/>
                </a:lnTo>
                <a:lnTo>
                  <a:pt x="7708" y="255429"/>
                </a:lnTo>
                <a:cubicBezTo>
                  <a:pt x="2946" y="250667"/>
                  <a:pt x="1" y="244089"/>
                  <a:pt x="1" y="236822"/>
                </a:cubicBezTo>
                <a:cubicBezTo>
                  <a:pt x="1" y="229556"/>
                  <a:pt x="2946" y="222978"/>
                  <a:pt x="7708" y="218216"/>
                </a:cubicBezTo>
                <a:lnTo>
                  <a:pt x="26313" y="210509"/>
                </a:lnTo>
                <a:lnTo>
                  <a:pt x="7708" y="202802"/>
                </a:lnTo>
                <a:cubicBezTo>
                  <a:pt x="2946" y="198040"/>
                  <a:pt x="1" y="191462"/>
                  <a:pt x="1" y="184195"/>
                </a:cubicBezTo>
                <a:cubicBezTo>
                  <a:pt x="1" y="176929"/>
                  <a:pt x="2946" y="170351"/>
                  <a:pt x="7708" y="165589"/>
                </a:cubicBezTo>
                <a:lnTo>
                  <a:pt x="26313" y="157882"/>
                </a:lnTo>
                <a:lnTo>
                  <a:pt x="7708" y="150175"/>
                </a:lnTo>
                <a:cubicBezTo>
                  <a:pt x="2946" y="145413"/>
                  <a:pt x="1" y="138835"/>
                  <a:pt x="1" y="131568"/>
                </a:cubicBezTo>
                <a:cubicBezTo>
                  <a:pt x="1" y="124302"/>
                  <a:pt x="2946" y="117724"/>
                  <a:pt x="7708" y="112962"/>
                </a:cubicBezTo>
                <a:lnTo>
                  <a:pt x="26313" y="105255"/>
                </a:lnTo>
                <a:lnTo>
                  <a:pt x="7708" y="97549"/>
                </a:lnTo>
                <a:cubicBezTo>
                  <a:pt x="2946" y="92786"/>
                  <a:pt x="1" y="86208"/>
                  <a:pt x="1" y="78941"/>
                </a:cubicBezTo>
                <a:cubicBezTo>
                  <a:pt x="1" y="71676"/>
                  <a:pt x="2946" y="65097"/>
                  <a:pt x="7708" y="60335"/>
                </a:cubicBezTo>
                <a:lnTo>
                  <a:pt x="26313" y="52628"/>
                </a:lnTo>
                <a:lnTo>
                  <a:pt x="7708" y="44922"/>
                </a:lnTo>
                <a:cubicBezTo>
                  <a:pt x="2946" y="40160"/>
                  <a:pt x="1" y="33581"/>
                  <a:pt x="1" y="26314"/>
                </a:cubicBezTo>
                <a:cubicBezTo>
                  <a:pt x="1" y="11782"/>
                  <a:pt x="11782" y="0"/>
                  <a:pt x="26314" y="0"/>
                </a:cubicBezTo>
                <a:lnTo>
                  <a:pt x="26315" y="0"/>
                </a:lnTo>
                <a:lnTo>
                  <a:pt x="11642926" y="0"/>
                </a:lnTo>
                <a:lnTo>
                  <a:pt x="11642926" y="1640"/>
                </a:lnTo>
                <a:close/>
              </a:path>
            </a:pathLst>
          </a:custGeom>
          <a:solidFill>
            <a:schemeClr val="bg1"/>
          </a:solidFill>
          <a:ln>
            <a:solidFill>
              <a:schemeClr val="tx1">
                <a:lumMod val="75000"/>
                <a:lumOff val="25000"/>
              </a:schemeClr>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350">
              <a:solidFill>
                <a:prstClr val="white"/>
              </a:solidFill>
            </a:endParaRPr>
          </a:p>
        </p:txBody>
      </p:sp>
      <p:sp>
        <p:nvSpPr>
          <p:cNvPr id="170" name="직사각형 169">
            <a:extLst>
              <a:ext uri="{FF2B5EF4-FFF2-40B4-BE49-F238E27FC236}">
                <a16:creationId xmlns="" xmlns:a16="http://schemas.microsoft.com/office/drawing/2014/main" id="{73A300B7-9562-429D-8BA7-64D8313665C0}"/>
              </a:ext>
            </a:extLst>
          </p:cNvPr>
          <p:cNvSpPr/>
          <p:nvPr/>
        </p:nvSpPr>
        <p:spPr>
          <a:xfrm>
            <a:off x="427105" y="626167"/>
            <a:ext cx="8345420" cy="33903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2100" b="1" kern="0" dirty="0">
                <a:solidFill>
                  <a:prstClr val="black">
                    <a:lumMod val="75000"/>
                    <a:lumOff val="25000"/>
                  </a:prstClr>
                </a:solidFill>
                <a:latin typeface="야놀자 야체 B" panose="02020603020101020101" pitchFamily="18" charset="-127"/>
                <a:ea typeface="야놀자 야체 B" panose="02020603020101020101" pitchFamily="18" charset="-127"/>
              </a:rPr>
              <a:t>統測</a:t>
            </a:r>
            <a:endParaRPr lang="ko-KR" altLang="en-US" sz="2700" kern="0" dirty="0">
              <a:solidFill>
                <a:prstClr val="black">
                  <a:lumMod val="75000"/>
                  <a:lumOff val="25000"/>
                </a:prstClr>
              </a:solidFill>
            </a:endParaRPr>
          </a:p>
        </p:txBody>
      </p:sp>
      <p:graphicFrame>
        <p:nvGraphicFramePr>
          <p:cNvPr id="176" name="표 2">
            <a:extLst>
              <a:ext uri="{FF2B5EF4-FFF2-40B4-BE49-F238E27FC236}">
                <a16:creationId xmlns="" xmlns:a16="http://schemas.microsoft.com/office/drawing/2014/main" id="{E34A3D33-8A75-4CFB-A143-7FE7DBDBE70E}"/>
              </a:ext>
            </a:extLst>
          </p:cNvPr>
          <p:cNvGraphicFramePr>
            <a:graphicFrameLocks noGrp="1"/>
          </p:cNvGraphicFramePr>
          <p:nvPr>
            <p:extLst>
              <p:ext uri="{D42A27DB-BD31-4B8C-83A1-F6EECF244321}">
                <p14:modId xmlns:p14="http://schemas.microsoft.com/office/powerpoint/2010/main" val="1463700900"/>
              </p:ext>
            </p:extLst>
          </p:nvPr>
        </p:nvGraphicFramePr>
        <p:xfrm>
          <a:off x="434250" y="2065734"/>
          <a:ext cx="837338" cy="3078561"/>
        </p:xfrm>
        <a:graphic>
          <a:graphicData uri="http://schemas.openxmlformats.org/drawingml/2006/table">
            <a:tbl>
              <a:tblPr firstRow="1" bandRow="1">
                <a:tableStyleId>{5C22544A-7EE6-4342-B048-85BDC9FD1C3A}</a:tableStyleId>
              </a:tblPr>
              <a:tblGrid>
                <a:gridCol w="193046">
                  <a:extLst>
                    <a:ext uri="{9D8B030D-6E8A-4147-A177-3AD203B41FA5}">
                      <a16:colId xmlns="" xmlns:a16="http://schemas.microsoft.com/office/drawing/2014/main" val="365838937"/>
                    </a:ext>
                  </a:extLst>
                </a:gridCol>
                <a:gridCol w="644292">
                  <a:extLst>
                    <a:ext uri="{9D8B030D-6E8A-4147-A177-3AD203B41FA5}">
                      <a16:colId xmlns="" xmlns:a16="http://schemas.microsoft.com/office/drawing/2014/main" val="2005048234"/>
                    </a:ext>
                  </a:extLst>
                </a:gridCol>
              </a:tblGrid>
              <a:tr h="595879">
                <a:tc>
                  <a:txBody>
                    <a:bodyPr/>
                    <a:lstStyle/>
                    <a:p>
                      <a:pPr algn="ctr" latinLnBrk="1"/>
                      <a:r>
                        <a:rPr lang="en-US" altLang="ko-KR" sz="1100" b="0" dirty="0">
                          <a:solidFill>
                            <a:schemeClr val="tx1">
                              <a:lumMod val="75000"/>
                              <a:lumOff val="25000"/>
                            </a:schemeClr>
                          </a:solidFill>
                        </a:rPr>
                        <a:t>1</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考試內容</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49797128"/>
                  </a:ext>
                </a:extLst>
              </a:tr>
              <a:tr h="595879">
                <a:tc>
                  <a:txBody>
                    <a:bodyPr/>
                    <a:lstStyle/>
                    <a:p>
                      <a:pPr algn="ctr" latinLnBrk="1"/>
                      <a:r>
                        <a:rPr lang="en-US" altLang="ko-KR" sz="1100" b="0" dirty="0">
                          <a:solidFill>
                            <a:schemeClr val="tx1">
                              <a:lumMod val="75000"/>
                              <a:lumOff val="25000"/>
                            </a:schemeClr>
                          </a:solidFill>
                        </a:rPr>
                        <a:t>2</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112</a:t>
                      </a: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年</a:t>
                      </a:r>
                      <a:endPar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考試變革</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 xmlns:a16="http://schemas.microsoft.com/office/drawing/2014/main" val="2394921031"/>
                  </a:ext>
                </a:extLst>
              </a:tr>
              <a:tr h="841403">
                <a:tc>
                  <a:txBody>
                    <a:bodyPr/>
                    <a:lstStyle/>
                    <a:p>
                      <a:pPr algn="ctr" latinLnBrk="1"/>
                      <a:r>
                        <a:rPr lang="en-US" altLang="ko-KR" sz="1100" b="0" dirty="0">
                          <a:solidFill>
                            <a:schemeClr val="tx1">
                              <a:lumMod val="75000"/>
                              <a:lumOff val="25000"/>
                            </a:schemeClr>
                          </a:solidFill>
                        </a:rPr>
                        <a:t>3</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技高群科與統測群科對照</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739618436"/>
                  </a:ext>
                </a:extLst>
              </a:tr>
              <a:tr h="522700">
                <a:tc>
                  <a:txBody>
                    <a:bodyPr/>
                    <a:lstStyle/>
                    <a:p>
                      <a:pPr algn="ctr" latinLnBrk="1"/>
                      <a:r>
                        <a:rPr lang="en-US" altLang="ko-KR" sz="1100" b="0" dirty="0">
                          <a:solidFill>
                            <a:schemeClr val="tx1">
                              <a:lumMod val="75000"/>
                              <a:lumOff val="25000"/>
                            </a:schemeClr>
                          </a:solidFill>
                        </a:rPr>
                        <a:t>4</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命題範圍</a:t>
                      </a:r>
                      <a:endParaRPr kumimoji="0" lang="en-US" altLang="ko-KR" sz="800" b="0" i="0" u="none" strike="noStrike" kern="1200" cap="none" spc="0" normalizeH="0" baseline="0" noProof="0" dirty="0">
                        <a:ln>
                          <a:noFill/>
                        </a:ln>
                        <a:solidFill>
                          <a:prstClr val="white">
                            <a:lumMod val="6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866052603"/>
                  </a:ext>
                </a:extLst>
              </a:tr>
              <a:tr h="522700">
                <a:tc>
                  <a:txBody>
                    <a:bodyPr/>
                    <a:lstStyle/>
                    <a:p>
                      <a:pPr algn="ctr" latinLnBrk="1"/>
                      <a:r>
                        <a:rPr lang="en-US" altLang="ko-KR" sz="1100" b="0" dirty="0">
                          <a:solidFill>
                            <a:schemeClr val="tx1">
                              <a:lumMod val="75000"/>
                              <a:lumOff val="25000"/>
                            </a:schemeClr>
                          </a:solidFill>
                        </a:rPr>
                        <a:t>5</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提醒</a:t>
                      </a:r>
                      <a:endParaRPr kumimoji="0" lang="en-US" altLang="ko-KR"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981846816"/>
                  </a:ext>
                </a:extLst>
              </a:tr>
            </a:tbl>
          </a:graphicData>
        </a:graphic>
      </p:graphicFrame>
      <p:grpSp>
        <p:nvGrpSpPr>
          <p:cNvPr id="2" name="그룹 1"/>
          <p:cNvGrpSpPr/>
          <p:nvPr/>
        </p:nvGrpSpPr>
        <p:grpSpPr>
          <a:xfrm>
            <a:off x="303314" y="965200"/>
            <a:ext cx="973359" cy="1100535"/>
            <a:chOff x="404419" y="904874"/>
            <a:chExt cx="1181147" cy="1467380"/>
          </a:xfrm>
        </p:grpSpPr>
        <p:grpSp>
          <p:nvGrpSpPr>
            <p:cNvPr id="174" name="그룹 173">
              <a:extLst>
                <a:ext uri="{FF2B5EF4-FFF2-40B4-BE49-F238E27FC236}">
                  <a16:creationId xmlns="" xmlns:a16="http://schemas.microsoft.com/office/drawing/2014/main" id="{138F5399-1A36-47F0-A422-184770B5DAD1}"/>
                </a:ext>
              </a:extLst>
            </p:cNvPr>
            <p:cNvGrpSpPr/>
            <p:nvPr/>
          </p:nvGrpSpPr>
          <p:grpSpPr>
            <a:xfrm>
              <a:off x="569477" y="904874"/>
              <a:ext cx="1016089" cy="1194313"/>
              <a:chOff x="10112191" y="904875"/>
              <a:chExt cx="1584510" cy="1862437"/>
            </a:xfrm>
          </p:grpSpPr>
          <p:sp>
            <p:nvSpPr>
              <p:cNvPr id="172" name="직사각형 171">
                <a:extLst>
                  <a:ext uri="{FF2B5EF4-FFF2-40B4-BE49-F238E27FC236}">
                    <a16:creationId xmlns="" xmlns:a16="http://schemas.microsoft.com/office/drawing/2014/main" id="{9455F754-232B-422C-A6F8-FE16BCF7EA34}"/>
                  </a:ext>
                </a:extLst>
              </p:cNvPr>
              <p:cNvSpPr/>
              <p:nvPr/>
            </p:nvSpPr>
            <p:spPr>
              <a:xfrm>
                <a:off x="10112191" y="904875"/>
                <a:ext cx="1584510" cy="1862437"/>
              </a:xfrm>
              <a:prstGeom prst="rect">
                <a:avLst/>
              </a:prstGeom>
              <a:solidFill>
                <a:schemeClr val="accent5">
                  <a:lumMod val="20000"/>
                  <a:lumOff val="80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3300" kern="0" dirty="0">
                  <a:solidFill>
                    <a:prstClr val="black">
                      <a:lumMod val="75000"/>
                      <a:lumOff val="25000"/>
                    </a:prstClr>
                  </a:solidFill>
                </a:endParaRPr>
              </a:p>
            </p:txBody>
          </p:sp>
          <p:pic>
            <p:nvPicPr>
              <p:cNvPr id="173" name="그림 172">
                <a:extLst>
                  <a:ext uri="{FF2B5EF4-FFF2-40B4-BE49-F238E27FC236}">
                    <a16:creationId xmlns="" xmlns:a16="http://schemas.microsoft.com/office/drawing/2014/main" id="{3E8B1EB4-0B8E-4B44-A77F-FF872D358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191" y="1175413"/>
                <a:ext cx="1584509" cy="1584509"/>
              </a:xfrm>
              <a:prstGeom prst="rect">
                <a:avLst/>
              </a:prstGeom>
              <a:ln>
                <a:noFill/>
              </a:ln>
            </p:spPr>
          </p:pic>
        </p:grpSp>
        <p:sp>
          <p:nvSpPr>
            <p:cNvPr id="175" name="직사각형 174">
              <a:extLst>
                <a:ext uri="{FF2B5EF4-FFF2-40B4-BE49-F238E27FC236}">
                  <a16:creationId xmlns="" xmlns:a16="http://schemas.microsoft.com/office/drawing/2014/main" id="{61B93B0C-CB8C-48E4-B565-06FA41778B12}"/>
                </a:ext>
              </a:extLst>
            </p:cNvPr>
            <p:cNvSpPr/>
            <p:nvPr/>
          </p:nvSpPr>
          <p:spPr>
            <a:xfrm>
              <a:off x="569474" y="2051711"/>
              <a:ext cx="1016089" cy="32054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1200" b="1" kern="0" dirty="0">
                  <a:solidFill>
                    <a:srgbClr val="FF0000"/>
                  </a:solidFill>
                  <a:latin typeface="微軟正黑體" panose="020B0604030504040204" pitchFamily="34" charset="-120"/>
                  <a:ea typeface="微軟正黑體" panose="020B0604030504040204" pitchFamily="34" charset="-120"/>
                </a:rPr>
                <a:t>王大明</a:t>
              </a:r>
              <a:endParaRPr lang="ko-KR" altLang="en-US" sz="1200" b="1" kern="0" dirty="0">
                <a:solidFill>
                  <a:srgbClr val="FF0000"/>
                </a:solidFill>
                <a:latin typeface="微軟正黑體" panose="020B0604030504040204" pitchFamily="34" charset="-120"/>
              </a:endParaRPr>
            </a:p>
          </p:txBody>
        </p:sp>
        <p:sp>
          <p:nvSpPr>
            <p:cNvPr id="178" name="직사각형 177">
              <a:extLst>
                <a:ext uri="{FF2B5EF4-FFF2-40B4-BE49-F238E27FC236}">
                  <a16:creationId xmlns="" xmlns:a16="http://schemas.microsoft.com/office/drawing/2014/main" id="{71DA5F98-DF4F-4CD4-99CC-A26461318532}"/>
                </a:ext>
              </a:extLst>
            </p:cNvPr>
            <p:cNvSpPr/>
            <p:nvPr/>
          </p:nvSpPr>
          <p:spPr>
            <a:xfrm>
              <a:off x="404419" y="994501"/>
              <a:ext cx="520744" cy="507529"/>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lvl="1" algn="ctr">
                <a:defRPr/>
              </a:pPr>
              <a:r>
                <a:rPr lang="zh-TW" altLang="en-US" sz="788" b="1" kern="0" dirty="0">
                  <a:solidFill>
                    <a:srgbClr val="C00000"/>
                  </a:solidFill>
                </a:rPr>
                <a:t>考生</a:t>
              </a:r>
              <a:endParaRPr lang="en-US" altLang="zh-TW" sz="788" b="1" kern="0" dirty="0">
                <a:solidFill>
                  <a:srgbClr val="C00000"/>
                </a:solidFill>
              </a:endParaRPr>
            </a:p>
            <a:p>
              <a:pPr marL="0" lvl="1" algn="ctr">
                <a:defRPr/>
              </a:pPr>
              <a:r>
                <a:rPr lang="zh-TW" altLang="en-US" sz="788" b="1" kern="0" dirty="0">
                  <a:solidFill>
                    <a:srgbClr val="C00000"/>
                  </a:solidFill>
                </a:rPr>
                <a:t>認證</a:t>
              </a:r>
              <a:endParaRPr lang="ko-KR" altLang="en-US" sz="788" b="1" kern="0" dirty="0">
                <a:solidFill>
                  <a:srgbClr val="C00000"/>
                </a:solidFill>
              </a:endParaRPr>
            </a:p>
          </p:txBody>
        </p:sp>
      </p:grpSp>
      <p:sp>
        <p:nvSpPr>
          <p:cNvPr id="179" name="직사각형 178">
            <a:extLst>
              <a:ext uri="{FF2B5EF4-FFF2-40B4-BE49-F238E27FC236}">
                <a16:creationId xmlns="" xmlns:a16="http://schemas.microsoft.com/office/drawing/2014/main" id="{FA624AE5-D061-4314-93DB-B9593DF94504}"/>
              </a:ext>
            </a:extLst>
          </p:cNvPr>
          <p:cNvSpPr/>
          <p:nvPr/>
        </p:nvSpPr>
        <p:spPr>
          <a:xfrm>
            <a:off x="7198409" y="626166"/>
            <a:ext cx="899683" cy="340520"/>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1200" b="1" kern="0" dirty="0">
              <a:solidFill>
                <a:prstClr val="black">
                  <a:lumMod val="75000"/>
                  <a:lumOff val="25000"/>
                </a:prstClr>
              </a:solidFill>
            </a:endParaRPr>
          </a:p>
        </p:txBody>
      </p:sp>
      <p:graphicFrame>
        <p:nvGraphicFramePr>
          <p:cNvPr id="180" name="표 2">
            <a:extLst>
              <a:ext uri="{FF2B5EF4-FFF2-40B4-BE49-F238E27FC236}">
                <a16:creationId xmlns="" xmlns:a16="http://schemas.microsoft.com/office/drawing/2014/main" id="{98F0B92F-7328-4143-991D-8E23E3DD2E79}"/>
              </a:ext>
            </a:extLst>
          </p:cNvPr>
          <p:cNvGraphicFramePr>
            <a:graphicFrameLocks noGrp="1"/>
          </p:cNvGraphicFramePr>
          <p:nvPr/>
        </p:nvGraphicFramePr>
        <p:xfrm>
          <a:off x="8098090" y="627651"/>
          <a:ext cx="670168" cy="339032"/>
        </p:xfrm>
        <a:graphic>
          <a:graphicData uri="http://schemas.openxmlformats.org/drawingml/2006/table">
            <a:tbl>
              <a:tblPr firstRow="1" bandRow="1">
                <a:tableStyleId>{5C22544A-7EE6-4342-B048-85BDC9FD1C3A}</a:tableStyleId>
              </a:tblPr>
              <a:tblGrid>
                <a:gridCol w="335084">
                  <a:extLst>
                    <a:ext uri="{9D8B030D-6E8A-4147-A177-3AD203B41FA5}">
                      <a16:colId xmlns="" xmlns:a16="http://schemas.microsoft.com/office/drawing/2014/main" val="365838937"/>
                    </a:ext>
                  </a:extLst>
                </a:gridCol>
                <a:gridCol w="335084">
                  <a:extLst>
                    <a:ext uri="{9D8B030D-6E8A-4147-A177-3AD203B41FA5}">
                      <a16:colId xmlns="" xmlns:a16="http://schemas.microsoft.com/office/drawing/2014/main" val="2005048234"/>
                    </a:ext>
                  </a:extLst>
                </a:gridCol>
              </a:tblGrid>
              <a:tr h="339032">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49797128"/>
                  </a:ext>
                </a:extLst>
              </a:tr>
            </a:tbl>
          </a:graphicData>
        </a:graphic>
      </p:graphicFrame>
      <p:sp>
        <p:nvSpPr>
          <p:cNvPr id="67" name="직사각형 107">
            <a:extLst>
              <a:ext uri="{FF2B5EF4-FFF2-40B4-BE49-F238E27FC236}">
                <a16:creationId xmlns="" xmlns:a16="http://schemas.microsoft.com/office/drawing/2014/main" id="{F2689B35-CEEF-4ABB-90B6-319D3D9EC8E4}"/>
              </a:ext>
            </a:extLst>
          </p:cNvPr>
          <p:cNvSpPr/>
          <p:nvPr/>
        </p:nvSpPr>
        <p:spPr>
          <a:xfrm>
            <a:off x="6752934" y="2713347"/>
            <a:ext cx="2241922" cy="1028743"/>
          </a:xfrm>
          <a:prstGeom prst="rect">
            <a:avLst/>
          </a:prstGeom>
        </p:spPr>
        <p:txBody>
          <a:bodyPr wrap="square">
            <a:spAutoFit/>
          </a:bodyPr>
          <a:lstStyle/>
          <a:p>
            <a:pPr algn="ctr">
              <a:lnSpc>
                <a:spcPct val="150000"/>
              </a:lnSpc>
              <a:defRP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考試時間</a:t>
            </a:r>
            <a:endParaRPr lang="en-US" altLang="ko-KR"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14313" indent="-214313" algn="ctr">
              <a:lnSpc>
                <a:spcPct val="150000"/>
              </a:lnSpc>
              <a:buFont typeface="Arial" panose="020B0604020202020204" pitchFamily="34" charset="0"/>
              <a:buChar char="•"/>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國</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英</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專</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專</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各</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100min</a:t>
            </a:r>
          </a:p>
          <a:p>
            <a:pPr marL="214313" indent="-214313" algn="ctr">
              <a:lnSpc>
                <a:spcPct val="150000"/>
              </a:lnSpc>
              <a:buFont typeface="Arial" panose="020B0604020202020204" pitchFamily="34" charset="0"/>
              <a:buChar char="•"/>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數學為</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80min</a:t>
            </a:r>
            <a:endParaRPr lang="ko-KR" altLang="en-US" sz="825" b="1" dirty="0">
              <a:solidFill>
                <a:schemeClr val="tx1">
                  <a:lumMod val="75000"/>
                  <a:lumOff val="25000"/>
                </a:schemeClr>
              </a:solidFill>
              <a:latin typeface="微軟正黑體" panose="020B0604030504040204" pitchFamily="34" charset="-120"/>
            </a:endParaRPr>
          </a:p>
        </p:txBody>
      </p:sp>
      <p:sp>
        <p:nvSpPr>
          <p:cNvPr id="68" name="직사각형 108">
            <a:extLst>
              <a:ext uri="{FF2B5EF4-FFF2-40B4-BE49-F238E27FC236}">
                <a16:creationId xmlns="" xmlns:a16="http://schemas.microsoft.com/office/drawing/2014/main" id="{69EA6545-2DCA-43D4-8CFB-36A129EDAA94}"/>
              </a:ext>
            </a:extLst>
          </p:cNvPr>
          <p:cNvSpPr/>
          <p:nvPr/>
        </p:nvSpPr>
        <p:spPr>
          <a:xfrm>
            <a:off x="1574889" y="1200764"/>
            <a:ext cx="2093931" cy="1028743"/>
          </a:xfrm>
          <a:prstGeom prst="rect">
            <a:avLst/>
          </a:prstGeom>
        </p:spPr>
        <p:txBody>
          <a:bodyPr wrap="square">
            <a:spAutoFit/>
          </a:bodyPr>
          <a:lstStyle/>
          <a:p>
            <a:pPr algn="ctr">
              <a:lnSpc>
                <a:spcPct val="150000"/>
              </a:lnSpc>
              <a:defRP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考試科目</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lnSpc>
                <a:spcPct val="150000"/>
              </a:lnSpc>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國文、英文、數學</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A/B/C</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lnSpc>
                <a:spcPct val="150000"/>
              </a:lnSpc>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專業科目</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1+2</a:t>
            </a:r>
            <a:endParaRPr lang="ko-KR" altLang="en-US" sz="825" b="1" dirty="0">
              <a:solidFill>
                <a:schemeClr val="tx1">
                  <a:lumMod val="75000"/>
                  <a:lumOff val="25000"/>
                </a:schemeClr>
              </a:solidFill>
              <a:latin typeface="微軟正黑體" panose="020B0604030504040204" pitchFamily="34" charset="-120"/>
            </a:endParaRPr>
          </a:p>
        </p:txBody>
      </p:sp>
      <p:sp>
        <p:nvSpPr>
          <p:cNvPr id="69" name="직사각형 109">
            <a:extLst>
              <a:ext uri="{FF2B5EF4-FFF2-40B4-BE49-F238E27FC236}">
                <a16:creationId xmlns="" xmlns:a16="http://schemas.microsoft.com/office/drawing/2014/main" id="{7E7B584D-4C0A-454A-AE14-4902F72B936A}"/>
              </a:ext>
            </a:extLst>
          </p:cNvPr>
          <p:cNvSpPr/>
          <p:nvPr/>
        </p:nvSpPr>
        <p:spPr>
          <a:xfrm>
            <a:off x="1389814" y="3866306"/>
            <a:ext cx="2319128" cy="1028743"/>
          </a:xfrm>
          <a:prstGeom prst="rect">
            <a:avLst/>
          </a:prstGeom>
        </p:spPr>
        <p:txBody>
          <a:bodyPr wrap="square">
            <a:spAutoFit/>
          </a:bodyPr>
          <a:lstStyle/>
          <a:p>
            <a:pPr algn="ctr">
              <a:lnSpc>
                <a:spcPct val="150000"/>
              </a:lnSpc>
              <a:defRP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成績計算對應招生管道</a:t>
            </a:r>
            <a:endParaRPr lang="en-US" altLang="ko-KR"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14313" indent="-214313" algn="ctr">
              <a:lnSpc>
                <a:spcPct val="150000"/>
              </a:lnSpc>
              <a:buFont typeface="Arial" panose="020B0604020202020204" pitchFamily="34" charset="0"/>
              <a:buChar char="•"/>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甄選入學</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採</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15</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級分</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p>
          <a:p>
            <a:pPr marL="214313" indent="-214313" algn="ctr">
              <a:lnSpc>
                <a:spcPct val="150000"/>
              </a:lnSpc>
              <a:buFont typeface="Arial" panose="020B0604020202020204" pitchFamily="34" charset="0"/>
              <a:buChar char="•"/>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聯合登記分發</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採</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100</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分制</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ko-KR" altLang="en-US" sz="825" b="1" dirty="0">
              <a:solidFill>
                <a:schemeClr val="tx1">
                  <a:lumMod val="75000"/>
                  <a:lumOff val="25000"/>
                </a:schemeClr>
              </a:solidFill>
              <a:latin typeface="微軟正黑體" panose="020B0604030504040204" pitchFamily="34" charset="-120"/>
            </a:endParaRPr>
          </a:p>
        </p:txBody>
      </p:sp>
      <p:sp>
        <p:nvSpPr>
          <p:cNvPr id="70" name="직사각형 110">
            <a:extLst>
              <a:ext uri="{FF2B5EF4-FFF2-40B4-BE49-F238E27FC236}">
                <a16:creationId xmlns="" xmlns:a16="http://schemas.microsoft.com/office/drawing/2014/main" id="{4319A245-5302-4567-9B1E-989E0E6220F6}"/>
              </a:ext>
            </a:extLst>
          </p:cNvPr>
          <p:cNvSpPr/>
          <p:nvPr/>
        </p:nvSpPr>
        <p:spPr>
          <a:xfrm>
            <a:off x="4951681" y="1225599"/>
            <a:ext cx="1886306" cy="717119"/>
          </a:xfrm>
          <a:prstGeom prst="rect">
            <a:avLst/>
          </a:prstGeom>
        </p:spPr>
        <p:txBody>
          <a:bodyPr wrap="square">
            <a:spAutoFit/>
          </a:bodyPr>
          <a:lstStyle/>
          <a:p>
            <a:pPr algn="ctr">
              <a:lnSpc>
                <a:spcPct val="150000"/>
              </a:lnSpc>
              <a:defRP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考試題型</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lnSpc>
                <a:spcPct val="150000"/>
              </a:lnSpc>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選擇題為主</a:t>
            </a:r>
            <a:endParaRPr lang="ko-KR" altLang="en-US" sz="825" b="1" dirty="0">
              <a:solidFill>
                <a:schemeClr val="tx1">
                  <a:lumMod val="75000"/>
                  <a:lumOff val="25000"/>
                </a:schemeClr>
              </a:solidFill>
              <a:latin typeface="微軟正黑體" panose="020B0604030504040204" pitchFamily="34" charset="-120"/>
            </a:endParaRPr>
          </a:p>
        </p:txBody>
      </p:sp>
      <p:sp>
        <p:nvSpPr>
          <p:cNvPr id="71" name="직사각형 111">
            <a:extLst>
              <a:ext uri="{FF2B5EF4-FFF2-40B4-BE49-F238E27FC236}">
                <a16:creationId xmlns="" xmlns:a16="http://schemas.microsoft.com/office/drawing/2014/main" id="{219748FC-32CC-4D19-9956-2269A6FA5EB6}"/>
              </a:ext>
            </a:extLst>
          </p:cNvPr>
          <p:cNvSpPr/>
          <p:nvPr/>
        </p:nvSpPr>
        <p:spPr>
          <a:xfrm>
            <a:off x="5051896" y="4192872"/>
            <a:ext cx="2155263" cy="1028743"/>
          </a:xfrm>
          <a:prstGeom prst="rect">
            <a:avLst/>
          </a:prstGeom>
        </p:spPr>
        <p:txBody>
          <a:bodyPr wrap="square">
            <a:spAutoFit/>
          </a:bodyPr>
          <a:lstStyle/>
          <a:p>
            <a:pPr algn="ctr">
              <a:lnSpc>
                <a:spcPct val="150000"/>
              </a:lnSpc>
              <a:defRP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作答方式</a:t>
            </a:r>
            <a:endParaRPr lang="en-US" altLang="ko-KR"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lnSpc>
                <a:spcPct val="150000"/>
              </a:lnSpc>
              <a:defRPr/>
            </a:pP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紙筆測驗作答在答案卷卡</a:t>
            </a:r>
          </a:p>
          <a:p>
            <a:pPr algn="ctr">
              <a:lnSpc>
                <a:spcPct val="150000"/>
              </a:lnSpc>
              <a:defRPr/>
            </a:pP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設計群專</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zh-TW" altLang="en-US" sz="1350" b="1" dirty="0">
                <a:solidFill>
                  <a:schemeClr val="tx1">
                    <a:lumMod val="75000"/>
                    <a:lumOff val="25000"/>
                  </a:schemeClr>
                </a:solidFill>
                <a:latin typeface="微軟正黑體" panose="020B0604030504040204" pitchFamily="34" charset="-120"/>
                <a:ea typeface="微軟正黑體" panose="020B0604030504040204" pitchFamily="34" charset="-120"/>
              </a:rPr>
              <a:t>需繪圖及製圖</a:t>
            </a:r>
            <a:r>
              <a:rPr lang="en-US" altLang="zh-TW" sz="135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ko-KR" altLang="en-US" sz="825" b="1" dirty="0">
              <a:solidFill>
                <a:schemeClr val="tx1">
                  <a:lumMod val="75000"/>
                  <a:lumOff val="25000"/>
                </a:schemeClr>
              </a:solidFill>
              <a:latin typeface="微軟正黑體" panose="020B0604030504040204" pitchFamily="34" charset="-120"/>
            </a:endParaRPr>
          </a:p>
        </p:txBody>
      </p:sp>
      <p:sp>
        <p:nvSpPr>
          <p:cNvPr id="75" name="文字方塊 74">
            <a:extLst>
              <a:ext uri="{FF2B5EF4-FFF2-40B4-BE49-F238E27FC236}">
                <a16:creationId xmlns="" xmlns:a16="http://schemas.microsoft.com/office/drawing/2014/main" id="{725A7BD3-694D-4A5C-95B2-017BB0B0516B}"/>
              </a:ext>
            </a:extLst>
          </p:cNvPr>
          <p:cNvSpPr txBox="1"/>
          <p:nvPr/>
        </p:nvSpPr>
        <p:spPr>
          <a:xfrm>
            <a:off x="6472810" y="1329232"/>
            <a:ext cx="2295448" cy="1223412"/>
          </a:xfrm>
          <a:prstGeom prst="rect">
            <a:avLst/>
          </a:prstGeom>
          <a:solidFill>
            <a:schemeClr val="accent4">
              <a:lumMod val="40000"/>
              <a:lumOff val="60000"/>
            </a:schemeClr>
          </a:solidFill>
        </p:spPr>
        <p:txBody>
          <a:bodyPr wrap="square">
            <a:spAutoFit/>
          </a:bodyPr>
          <a:lstStyle/>
          <a:p>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非選有：</a:t>
            </a:r>
          </a:p>
          <a:p>
            <a:pPr marL="214313" indent="-214313">
              <a:buFont typeface="Wingdings" panose="05000000000000000000" pitchFamily="2" charset="2"/>
              <a:buChar char="ü"/>
            </a:pPr>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國-寫作測驗</a:t>
            </a:r>
            <a:endParaRPr lang="en-US" altLang="zh-TW" sz="1050" b="1" dirty="0">
              <a:solidFill>
                <a:prstClr val="black">
                  <a:lumMod val="75000"/>
                  <a:lumOff val="25000"/>
                </a:prstClr>
              </a:solidFill>
              <a:latin typeface="微軟正黑體" panose="020B0604030504040204" pitchFamily="34" charset="-120"/>
              <a:ea typeface="微軟正黑體" panose="020B0604030504040204" pitchFamily="34" charset="-120"/>
            </a:endParaRPr>
          </a:p>
          <a:p>
            <a:pPr marL="214313" indent="-214313">
              <a:buFont typeface="Wingdings" panose="05000000000000000000" pitchFamily="2" charset="2"/>
              <a:buChar char="ü"/>
            </a:pPr>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英-填充、句子重組與中譯英</a:t>
            </a:r>
            <a:endParaRPr lang="en-US" altLang="zh-TW" sz="1050" b="1" dirty="0">
              <a:solidFill>
                <a:prstClr val="black">
                  <a:lumMod val="75000"/>
                  <a:lumOff val="25000"/>
                </a:prstClr>
              </a:solidFill>
              <a:latin typeface="微軟正黑體" panose="020B0604030504040204" pitchFamily="34" charset="-120"/>
              <a:ea typeface="微軟正黑體" panose="020B0604030504040204" pitchFamily="34" charset="-120"/>
            </a:endParaRPr>
          </a:p>
          <a:p>
            <a:pPr marL="214313" indent="-214313">
              <a:buFont typeface="Wingdings" panose="05000000000000000000" pitchFamily="2" charset="2"/>
              <a:buChar char="ü"/>
            </a:pPr>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外語群英語類專</a:t>
            </a:r>
            <a:r>
              <a:rPr lang="en-US" altLang="zh-TW" sz="1050" b="1" dirty="0">
                <a:solidFill>
                  <a:prstClr val="black">
                    <a:lumMod val="75000"/>
                    <a:lumOff val="25000"/>
                  </a:prstClr>
                </a:solidFill>
                <a:latin typeface="微軟正黑體" panose="020B0604030504040204" pitchFamily="34" charset="-120"/>
                <a:ea typeface="微軟正黑體" panose="020B0604030504040204" pitchFamily="34" charset="-120"/>
              </a:rPr>
              <a:t>2</a:t>
            </a:r>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a:t>
            </a:r>
            <a:endParaRPr lang="en-US" altLang="zh-TW" sz="1050" b="1" dirty="0">
              <a:solidFill>
                <a:prstClr val="black">
                  <a:lumMod val="75000"/>
                  <a:lumOff val="25000"/>
                </a:prstClr>
              </a:solidFill>
              <a:latin typeface="微軟正黑體" panose="020B0604030504040204" pitchFamily="34" charset="-120"/>
              <a:ea typeface="微軟正黑體" panose="020B0604030504040204" pitchFamily="34" charset="-120"/>
            </a:endParaRPr>
          </a:p>
          <a:p>
            <a:r>
              <a:rPr lang="en-US" altLang="zh-TW" sz="1050" b="1" dirty="0">
                <a:solidFill>
                  <a:prstClr val="black">
                    <a:lumMod val="75000"/>
                    <a:lumOff val="25000"/>
                  </a:prstClr>
                </a:solidFill>
                <a:latin typeface="微軟正黑體" panose="020B0604030504040204" pitchFamily="34" charset="-120"/>
                <a:ea typeface="微軟正黑體" panose="020B0604030504040204" pitchFamily="34" charset="-120"/>
              </a:rPr>
              <a:t>               </a:t>
            </a:r>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翻譯測驗與寫作測驗</a:t>
            </a:r>
            <a:endParaRPr lang="en-US" altLang="zh-TW" sz="1050" b="1" dirty="0">
              <a:solidFill>
                <a:prstClr val="black">
                  <a:lumMod val="75000"/>
                  <a:lumOff val="25000"/>
                </a:prstClr>
              </a:solidFill>
              <a:latin typeface="微軟正黑體" panose="020B0604030504040204" pitchFamily="34" charset="-120"/>
              <a:ea typeface="微軟正黑體" panose="020B0604030504040204" pitchFamily="34" charset="-120"/>
            </a:endParaRPr>
          </a:p>
          <a:p>
            <a:pPr marL="214313" indent="-214313">
              <a:buFont typeface="Wingdings" panose="05000000000000000000" pitchFamily="2" charset="2"/>
              <a:buChar char="ü"/>
            </a:pPr>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設計群</a:t>
            </a:r>
            <a:r>
              <a:rPr lang="zh-TW" altLang="en-US" sz="1050" b="1" dirty="0">
                <a:solidFill>
                  <a:srgbClr val="FF0000"/>
                </a:solidFill>
                <a:latin typeface="微軟正黑體" panose="020B0604030504040204" pitchFamily="34" charset="-120"/>
                <a:ea typeface="微軟正黑體" panose="020B0604030504040204" pitchFamily="34" charset="-120"/>
              </a:rPr>
              <a:t>專</a:t>
            </a:r>
            <a:r>
              <a:rPr lang="en-US" altLang="zh-TW" sz="1050" b="1" dirty="0">
                <a:solidFill>
                  <a:prstClr val="black">
                    <a:lumMod val="75000"/>
                    <a:lumOff val="25000"/>
                  </a:prstClr>
                </a:solidFill>
                <a:latin typeface="微軟正黑體" panose="020B0604030504040204" pitchFamily="34" charset="-120"/>
                <a:ea typeface="微軟正黑體" panose="020B0604030504040204" pitchFamily="34" charset="-120"/>
              </a:rPr>
              <a:t>2</a:t>
            </a:r>
            <a:r>
              <a:rPr lang="zh-TW" altLang="en-US" sz="1050" b="1" dirty="0">
                <a:solidFill>
                  <a:prstClr val="black">
                    <a:lumMod val="75000"/>
                    <a:lumOff val="25000"/>
                  </a:prstClr>
                </a:solidFill>
                <a:latin typeface="微軟正黑體" panose="020B0604030504040204" pitchFamily="34" charset="-120"/>
                <a:ea typeface="微軟正黑體" panose="020B0604030504040204" pitchFamily="34" charset="-120"/>
              </a:rPr>
              <a:t>-</a:t>
            </a:r>
            <a:r>
              <a:rPr lang="zh-TW" altLang="en-US" sz="1050" b="1" dirty="0">
                <a:solidFill>
                  <a:srgbClr val="FF0000"/>
                </a:solidFill>
                <a:latin typeface="微軟正黑體" panose="020B0604030504040204" pitchFamily="34" charset="-120"/>
                <a:ea typeface="微軟正黑體" panose="020B0604030504040204" pitchFamily="34" charset="-120"/>
              </a:rPr>
              <a:t>基本設計實習、繪畫基礎實習、基礎圖學實習</a:t>
            </a:r>
          </a:p>
        </p:txBody>
      </p:sp>
      <p:grpSp>
        <p:nvGrpSpPr>
          <p:cNvPr id="7" name="群組 6">
            <a:extLst>
              <a:ext uri="{FF2B5EF4-FFF2-40B4-BE49-F238E27FC236}">
                <a16:creationId xmlns="" xmlns:a16="http://schemas.microsoft.com/office/drawing/2014/main" id="{6B35ED4A-3AB1-4E75-9681-D6EA74F41CBB}"/>
              </a:ext>
            </a:extLst>
          </p:cNvPr>
          <p:cNvGrpSpPr/>
          <p:nvPr/>
        </p:nvGrpSpPr>
        <p:grpSpPr>
          <a:xfrm>
            <a:off x="2830765" y="2668451"/>
            <a:ext cx="3987455" cy="933137"/>
            <a:chOff x="2830765" y="2668451"/>
            <a:chExt cx="3987455" cy="933137"/>
          </a:xfrm>
        </p:grpSpPr>
        <p:sp>
          <p:nvSpPr>
            <p:cNvPr id="62" name="타원 102">
              <a:extLst>
                <a:ext uri="{FF2B5EF4-FFF2-40B4-BE49-F238E27FC236}">
                  <a16:creationId xmlns="" xmlns:a16="http://schemas.microsoft.com/office/drawing/2014/main" id="{1FD53296-1509-4F57-99C0-BC4A19C48EA3}"/>
                </a:ext>
              </a:extLst>
            </p:cNvPr>
            <p:cNvSpPr/>
            <p:nvPr/>
          </p:nvSpPr>
          <p:spPr>
            <a:xfrm>
              <a:off x="5952816" y="2736183"/>
              <a:ext cx="797674" cy="797674"/>
            </a:xfrm>
            <a:prstGeom prst="ellipse">
              <a:avLst/>
            </a:prstGeom>
            <a:solidFill>
              <a:srgbClr val="1FDE7F"/>
            </a:solidFill>
            <a:ln>
              <a:solidFill>
                <a:schemeClr val="bg1">
                  <a:lumMod val="95000"/>
                </a:schemeClr>
              </a:solidFill>
            </a:ln>
            <a:effectLst>
              <a:outerShdw dist="889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ko-KR" sz="225" b="1" dirty="0">
                <a:solidFill>
                  <a:prstClr val="white"/>
                </a:solidFill>
                <a:cs typeface="Aharoni" panose="02010803020104030203" pitchFamily="2" charset="-79"/>
              </a:endParaRPr>
            </a:p>
          </p:txBody>
        </p:sp>
        <p:grpSp>
          <p:nvGrpSpPr>
            <p:cNvPr id="63" name="그룹 103">
              <a:extLst>
                <a:ext uri="{FF2B5EF4-FFF2-40B4-BE49-F238E27FC236}">
                  <a16:creationId xmlns="" xmlns:a16="http://schemas.microsoft.com/office/drawing/2014/main" id="{5C4A9EBD-A02A-4875-8CC2-FD95FDDC22B8}"/>
                </a:ext>
              </a:extLst>
            </p:cNvPr>
            <p:cNvGrpSpPr/>
            <p:nvPr/>
          </p:nvGrpSpPr>
          <p:grpSpPr>
            <a:xfrm>
              <a:off x="2830765" y="2668451"/>
              <a:ext cx="3987455" cy="933137"/>
              <a:chOff x="3458260" y="2912276"/>
              <a:chExt cx="5316607" cy="1244182"/>
            </a:xfrm>
          </p:grpSpPr>
          <p:cxnSp>
            <p:nvCxnSpPr>
              <p:cNvPr id="64" name="직선 연결선 104">
                <a:extLst>
                  <a:ext uri="{FF2B5EF4-FFF2-40B4-BE49-F238E27FC236}">
                    <a16:creationId xmlns="" xmlns:a16="http://schemas.microsoft.com/office/drawing/2014/main" id="{D06A791D-6403-4ABB-9070-CD3B3D5366EC}"/>
                  </a:ext>
                </a:extLst>
              </p:cNvPr>
              <p:cNvCxnSpPr>
                <a:cxnSpLocks/>
              </p:cNvCxnSpPr>
              <p:nvPr/>
            </p:nvCxnSpPr>
            <p:spPr>
              <a:xfrm flipH="1">
                <a:off x="3458260" y="3533000"/>
                <a:ext cx="3960000" cy="298"/>
              </a:xfrm>
              <a:prstGeom prst="line">
                <a:avLst/>
              </a:prstGeom>
              <a:ln w="19050">
                <a:solidFill>
                  <a:srgbClr val="1FDE7F"/>
                </a:solidFill>
                <a:prstDash val="solid"/>
              </a:ln>
            </p:spPr>
            <p:style>
              <a:lnRef idx="1">
                <a:schemeClr val="accent1"/>
              </a:lnRef>
              <a:fillRef idx="0">
                <a:schemeClr val="accent1"/>
              </a:fillRef>
              <a:effectRef idx="0">
                <a:schemeClr val="accent1"/>
              </a:effectRef>
              <a:fontRef idx="minor">
                <a:schemeClr val="tx1"/>
              </a:fontRef>
            </p:style>
          </p:cxnSp>
          <p:sp>
            <p:nvSpPr>
              <p:cNvPr id="65" name="원호 105">
                <a:extLst>
                  <a:ext uri="{FF2B5EF4-FFF2-40B4-BE49-F238E27FC236}">
                    <a16:creationId xmlns="" xmlns:a16="http://schemas.microsoft.com/office/drawing/2014/main" id="{EC2D1612-2004-438B-A935-56AD7476DE5F}"/>
                  </a:ext>
                </a:extLst>
              </p:cNvPr>
              <p:cNvSpPr/>
              <p:nvPr/>
            </p:nvSpPr>
            <p:spPr>
              <a:xfrm>
                <a:off x="7530685" y="2912276"/>
                <a:ext cx="1244182" cy="1244182"/>
              </a:xfrm>
              <a:prstGeom prst="arc">
                <a:avLst>
                  <a:gd name="adj1" fmla="val 11509260"/>
                  <a:gd name="adj2" fmla="val 9524419"/>
                </a:avLst>
              </a:prstGeom>
              <a:noFill/>
              <a:ln w="19050">
                <a:solidFill>
                  <a:srgbClr val="1FDE7F"/>
                </a:solidFill>
                <a:prstDash val="solid"/>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sp>
            <p:nvSpPr>
              <p:cNvPr id="66" name="원호 106">
                <a:extLst>
                  <a:ext uri="{FF2B5EF4-FFF2-40B4-BE49-F238E27FC236}">
                    <a16:creationId xmlns="" xmlns:a16="http://schemas.microsoft.com/office/drawing/2014/main" id="{4E91E7E2-3139-41F5-9378-788AFCE15B3B}"/>
                  </a:ext>
                </a:extLst>
              </p:cNvPr>
              <p:cNvSpPr/>
              <p:nvPr/>
            </p:nvSpPr>
            <p:spPr>
              <a:xfrm rot="5400000">
                <a:off x="7290281" y="3279596"/>
                <a:ext cx="253404" cy="253404"/>
              </a:xfrm>
              <a:prstGeom prst="arc">
                <a:avLst>
                  <a:gd name="adj1" fmla="val 16096826"/>
                  <a:gd name="adj2" fmla="val 0"/>
                </a:avLst>
              </a:prstGeom>
              <a:noFill/>
              <a:ln w="19050">
                <a:solidFill>
                  <a:srgbClr val="1FDE7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grpSp>
        <p:pic>
          <p:nvPicPr>
            <p:cNvPr id="76" name="圖片 75">
              <a:extLst>
                <a:ext uri="{FF2B5EF4-FFF2-40B4-BE49-F238E27FC236}">
                  <a16:creationId xmlns="" xmlns:a16="http://schemas.microsoft.com/office/drawing/2014/main" id="{58B2EFBB-925F-4774-9DD3-D8C004AC3596}"/>
                </a:ext>
              </a:extLst>
            </p:cNvPr>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068195" y="2837009"/>
              <a:ext cx="604537" cy="604537"/>
            </a:xfrm>
            <a:prstGeom prst="rect">
              <a:avLst/>
            </a:prstGeom>
          </p:spPr>
        </p:pic>
      </p:grpSp>
      <p:grpSp>
        <p:nvGrpSpPr>
          <p:cNvPr id="5" name="群組 4">
            <a:extLst>
              <a:ext uri="{FF2B5EF4-FFF2-40B4-BE49-F238E27FC236}">
                <a16:creationId xmlns="" xmlns:a16="http://schemas.microsoft.com/office/drawing/2014/main" id="{491E51BD-B879-4DA9-95A7-EDC4F65D712B}"/>
              </a:ext>
            </a:extLst>
          </p:cNvPr>
          <p:cNvGrpSpPr/>
          <p:nvPr/>
        </p:nvGrpSpPr>
        <p:grpSpPr>
          <a:xfrm>
            <a:off x="2830765" y="1324911"/>
            <a:ext cx="1831992" cy="1695101"/>
            <a:chOff x="2830765" y="1324911"/>
            <a:chExt cx="1831992" cy="1695101"/>
          </a:xfrm>
        </p:grpSpPr>
        <p:sp>
          <p:nvSpPr>
            <p:cNvPr id="32" name="타원 62">
              <a:extLst>
                <a:ext uri="{FF2B5EF4-FFF2-40B4-BE49-F238E27FC236}">
                  <a16:creationId xmlns="" xmlns:a16="http://schemas.microsoft.com/office/drawing/2014/main" id="{D0640619-1B32-44BB-9E3C-BE869B4F9F2E}"/>
                </a:ext>
              </a:extLst>
            </p:cNvPr>
            <p:cNvSpPr/>
            <p:nvPr/>
          </p:nvSpPr>
          <p:spPr>
            <a:xfrm>
              <a:off x="3797352" y="1392643"/>
              <a:ext cx="797674" cy="797674"/>
            </a:xfrm>
            <a:prstGeom prst="ellipse">
              <a:avLst/>
            </a:prstGeom>
            <a:solidFill>
              <a:schemeClr val="bg1"/>
            </a:solidFill>
            <a:ln>
              <a:solidFill>
                <a:schemeClr val="bg1">
                  <a:lumMod val="95000"/>
                </a:schemeClr>
              </a:solidFill>
            </a:ln>
            <a:effectLst>
              <a:outerShdw dist="889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ko-KR" sz="225" b="1" dirty="0">
                <a:solidFill>
                  <a:prstClr val="black">
                    <a:lumMod val="75000"/>
                    <a:lumOff val="25000"/>
                  </a:prstClr>
                </a:solidFill>
                <a:cs typeface="Aharoni" panose="02010803020104030203" pitchFamily="2" charset="-79"/>
              </a:endParaRPr>
            </a:p>
          </p:txBody>
        </p:sp>
        <p:grpSp>
          <p:nvGrpSpPr>
            <p:cNvPr id="33" name="그룹 63">
              <a:extLst>
                <a:ext uri="{FF2B5EF4-FFF2-40B4-BE49-F238E27FC236}">
                  <a16:creationId xmlns="" xmlns:a16="http://schemas.microsoft.com/office/drawing/2014/main" id="{BAAA5D27-6E36-4BD1-BC81-05D0111C9509}"/>
                </a:ext>
              </a:extLst>
            </p:cNvPr>
            <p:cNvGrpSpPr/>
            <p:nvPr/>
          </p:nvGrpSpPr>
          <p:grpSpPr>
            <a:xfrm>
              <a:off x="2830765" y="1324911"/>
              <a:ext cx="1831992" cy="1695101"/>
              <a:chOff x="3458260" y="1120889"/>
              <a:chExt cx="2442656" cy="2260134"/>
            </a:xfrm>
          </p:grpSpPr>
          <p:sp>
            <p:nvSpPr>
              <p:cNvPr id="34" name="원호 64">
                <a:extLst>
                  <a:ext uri="{FF2B5EF4-FFF2-40B4-BE49-F238E27FC236}">
                    <a16:creationId xmlns="" xmlns:a16="http://schemas.microsoft.com/office/drawing/2014/main" id="{2CF4F6CE-1495-4C5A-AB2C-7D962D5EF8E9}"/>
                  </a:ext>
                </a:extLst>
              </p:cNvPr>
              <p:cNvSpPr/>
              <p:nvPr/>
            </p:nvSpPr>
            <p:spPr>
              <a:xfrm>
                <a:off x="4656734" y="1120889"/>
                <a:ext cx="1244182" cy="1244182"/>
              </a:xfrm>
              <a:prstGeom prst="arc">
                <a:avLst>
                  <a:gd name="adj1" fmla="val 5814299"/>
                  <a:gd name="adj2" fmla="val 4370025"/>
                </a:avLst>
              </a:prstGeom>
              <a:noFill/>
              <a:ln w="19050">
                <a:solidFill>
                  <a:schemeClr val="bg1">
                    <a:lumMod val="65000"/>
                  </a:schemeClr>
                </a:solidFill>
                <a:prstDash val="sysDot"/>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sp>
            <p:nvSpPr>
              <p:cNvPr id="35" name="원호 65">
                <a:extLst>
                  <a:ext uri="{FF2B5EF4-FFF2-40B4-BE49-F238E27FC236}">
                    <a16:creationId xmlns="" xmlns:a16="http://schemas.microsoft.com/office/drawing/2014/main" id="{D4C407F6-1BF1-48A4-9321-727D2EED79FC}"/>
                  </a:ext>
                </a:extLst>
              </p:cNvPr>
              <p:cNvSpPr/>
              <p:nvPr/>
            </p:nvSpPr>
            <p:spPr>
              <a:xfrm>
                <a:off x="5079098" y="2361896"/>
                <a:ext cx="253404" cy="253404"/>
              </a:xfrm>
              <a:prstGeom prst="arc">
                <a:avLst>
                  <a:gd name="adj1" fmla="val 16096826"/>
                  <a:gd name="adj2" fmla="val 0"/>
                </a:avLst>
              </a:prstGeom>
              <a:noFill/>
              <a:ln w="19050">
                <a:solidFill>
                  <a:schemeClr val="bg1">
                    <a:lumMod val="6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cxnSp>
            <p:nvCxnSpPr>
              <p:cNvPr id="36" name="직선 연결선 66">
                <a:extLst>
                  <a:ext uri="{FF2B5EF4-FFF2-40B4-BE49-F238E27FC236}">
                    <a16:creationId xmlns="" xmlns:a16="http://schemas.microsoft.com/office/drawing/2014/main" id="{D688A7C8-2ACC-494E-BA42-08E1173FFE93}"/>
                  </a:ext>
                </a:extLst>
              </p:cNvPr>
              <p:cNvCxnSpPr>
                <a:cxnSpLocks/>
                <a:endCxn id="37" idx="0"/>
              </p:cNvCxnSpPr>
              <p:nvPr/>
            </p:nvCxnSpPr>
            <p:spPr>
              <a:xfrm flipH="1">
                <a:off x="5332445" y="2488598"/>
                <a:ext cx="58" cy="761623"/>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원호 67">
                <a:extLst>
                  <a:ext uri="{FF2B5EF4-FFF2-40B4-BE49-F238E27FC236}">
                    <a16:creationId xmlns="" xmlns:a16="http://schemas.microsoft.com/office/drawing/2014/main" id="{04173082-50A8-4AC4-9192-FBF6813F6989}"/>
                  </a:ext>
                </a:extLst>
              </p:cNvPr>
              <p:cNvSpPr/>
              <p:nvPr/>
            </p:nvSpPr>
            <p:spPr>
              <a:xfrm rot="5400000">
                <a:off x="5079098" y="3127321"/>
                <a:ext cx="253404" cy="253404"/>
              </a:xfrm>
              <a:prstGeom prst="arc">
                <a:avLst>
                  <a:gd name="adj1" fmla="val 16096826"/>
                  <a:gd name="adj2" fmla="val 0"/>
                </a:avLst>
              </a:prstGeom>
              <a:noFill/>
              <a:ln w="19050">
                <a:solidFill>
                  <a:schemeClr val="bg1">
                    <a:lumMod val="6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cxnSp>
            <p:nvCxnSpPr>
              <p:cNvPr id="38" name="직선 연결선 68">
                <a:extLst>
                  <a:ext uri="{FF2B5EF4-FFF2-40B4-BE49-F238E27FC236}">
                    <a16:creationId xmlns="" xmlns:a16="http://schemas.microsoft.com/office/drawing/2014/main" id="{FD510D89-42EF-4038-AA13-66ECED24A24A}"/>
                  </a:ext>
                </a:extLst>
              </p:cNvPr>
              <p:cNvCxnSpPr>
                <a:cxnSpLocks/>
                <a:stCxn id="37" idx="2"/>
              </p:cNvCxnSpPr>
              <p:nvPr/>
            </p:nvCxnSpPr>
            <p:spPr>
              <a:xfrm flipH="1">
                <a:off x="3458260" y="3380725"/>
                <a:ext cx="1747540" cy="298"/>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7" name="圖片 76">
              <a:extLst>
                <a:ext uri="{FF2B5EF4-FFF2-40B4-BE49-F238E27FC236}">
                  <a16:creationId xmlns="" xmlns:a16="http://schemas.microsoft.com/office/drawing/2014/main" id="{1E53B158-F2E3-4DFD-8B6A-F124DD7EAC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1840" y="1452197"/>
              <a:ext cx="638658" cy="638658"/>
            </a:xfrm>
            <a:prstGeom prst="rect">
              <a:avLst/>
            </a:prstGeom>
          </p:spPr>
        </p:pic>
      </p:grpSp>
      <p:grpSp>
        <p:nvGrpSpPr>
          <p:cNvPr id="9" name="群組 8">
            <a:extLst>
              <a:ext uri="{FF2B5EF4-FFF2-40B4-BE49-F238E27FC236}">
                <a16:creationId xmlns="" xmlns:a16="http://schemas.microsoft.com/office/drawing/2014/main" id="{C2131193-9057-4340-9AE2-68A3CEA47227}"/>
              </a:ext>
            </a:extLst>
          </p:cNvPr>
          <p:cNvGrpSpPr/>
          <p:nvPr/>
        </p:nvGrpSpPr>
        <p:grpSpPr>
          <a:xfrm>
            <a:off x="2830765" y="3240576"/>
            <a:ext cx="1831992" cy="1695101"/>
            <a:chOff x="2830765" y="3240576"/>
            <a:chExt cx="1831992" cy="1695101"/>
          </a:xfrm>
        </p:grpSpPr>
        <p:sp>
          <p:nvSpPr>
            <p:cNvPr id="47" name="타원 87">
              <a:extLst>
                <a:ext uri="{FF2B5EF4-FFF2-40B4-BE49-F238E27FC236}">
                  <a16:creationId xmlns="" xmlns:a16="http://schemas.microsoft.com/office/drawing/2014/main" id="{48A15557-2F96-4493-8AF9-827FBA9D371A}"/>
                </a:ext>
              </a:extLst>
            </p:cNvPr>
            <p:cNvSpPr/>
            <p:nvPr/>
          </p:nvSpPr>
          <p:spPr>
            <a:xfrm rot="10800000" flipV="1">
              <a:off x="3797352" y="4070272"/>
              <a:ext cx="797674" cy="797674"/>
            </a:xfrm>
            <a:prstGeom prst="ellipse">
              <a:avLst/>
            </a:prstGeom>
            <a:solidFill>
              <a:schemeClr val="bg1"/>
            </a:solidFill>
            <a:ln>
              <a:solidFill>
                <a:schemeClr val="bg1">
                  <a:lumMod val="95000"/>
                </a:schemeClr>
              </a:solidFill>
            </a:ln>
            <a:effectLst>
              <a:outerShdw dist="889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ko-KR" sz="225" b="1" dirty="0">
                <a:solidFill>
                  <a:prstClr val="black">
                    <a:lumMod val="75000"/>
                    <a:lumOff val="25000"/>
                  </a:prstClr>
                </a:solidFill>
                <a:cs typeface="Aharoni" panose="02010803020104030203" pitchFamily="2" charset="-79"/>
              </a:endParaRPr>
            </a:p>
          </p:txBody>
        </p:sp>
        <p:grpSp>
          <p:nvGrpSpPr>
            <p:cNvPr id="48" name="그룹 88">
              <a:extLst>
                <a:ext uri="{FF2B5EF4-FFF2-40B4-BE49-F238E27FC236}">
                  <a16:creationId xmlns="" xmlns:a16="http://schemas.microsoft.com/office/drawing/2014/main" id="{89A1B539-7676-4DFD-9ACE-A7C355DDF2BB}"/>
                </a:ext>
              </a:extLst>
            </p:cNvPr>
            <p:cNvGrpSpPr/>
            <p:nvPr/>
          </p:nvGrpSpPr>
          <p:grpSpPr>
            <a:xfrm>
              <a:off x="2830765" y="3240576"/>
              <a:ext cx="1831992" cy="1695101"/>
              <a:chOff x="3458260" y="3675110"/>
              <a:chExt cx="2442656" cy="2260134"/>
            </a:xfrm>
          </p:grpSpPr>
          <p:sp>
            <p:nvSpPr>
              <p:cNvPr id="49" name="원호 89">
                <a:extLst>
                  <a:ext uri="{FF2B5EF4-FFF2-40B4-BE49-F238E27FC236}">
                    <a16:creationId xmlns="" xmlns:a16="http://schemas.microsoft.com/office/drawing/2014/main" id="{A1F6CA68-C2E2-432C-A88F-69AE121B41B0}"/>
                  </a:ext>
                </a:extLst>
              </p:cNvPr>
              <p:cNvSpPr/>
              <p:nvPr/>
            </p:nvSpPr>
            <p:spPr>
              <a:xfrm flipV="1">
                <a:off x="4656734" y="4691062"/>
                <a:ext cx="1244182" cy="1244182"/>
              </a:xfrm>
              <a:prstGeom prst="arc">
                <a:avLst>
                  <a:gd name="adj1" fmla="val 5814299"/>
                  <a:gd name="adj2" fmla="val 4370025"/>
                </a:avLst>
              </a:prstGeom>
              <a:noFill/>
              <a:ln w="19050">
                <a:solidFill>
                  <a:schemeClr val="bg1">
                    <a:lumMod val="65000"/>
                  </a:schemeClr>
                </a:solidFill>
                <a:prstDash val="sysDot"/>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sp>
            <p:nvSpPr>
              <p:cNvPr id="50" name="원호 90">
                <a:extLst>
                  <a:ext uri="{FF2B5EF4-FFF2-40B4-BE49-F238E27FC236}">
                    <a16:creationId xmlns="" xmlns:a16="http://schemas.microsoft.com/office/drawing/2014/main" id="{E69EC389-FD27-4C77-A75C-76D052EB2DC6}"/>
                  </a:ext>
                </a:extLst>
              </p:cNvPr>
              <p:cNvSpPr/>
              <p:nvPr/>
            </p:nvSpPr>
            <p:spPr>
              <a:xfrm flipV="1">
                <a:off x="5079098" y="4440833"/>
                <a:ext cx="253404" cy="253404"/>
              </a:xfrm>
              <a:prstGeom prst="arc">
                <a:avLst>
                  <a:gd name="adj1" fmla="val 16096826"/>
                  <a:gd name="adj2" fmla="val 0"/>
                </a:avLst>
              </a:prstGeom>
              <a:noFill/>
              <a:ln w="19050">
                <a:solidFill>
                  <a:schemeClr val="bg1">
                    <a:lumMod val="6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cxnSp>
            <p:nvCxnSpPr>
              <p:cNvPr id="51" name="직선 연결선 91">
                <a:extLst>
                  <a:ext uri="{FF2B5EF4-FFF2-40B4-BE49-F238E27FC236}">
                    <a16:creationId xmlns="" xmlns:a16="http://schemas.microsoft.com/office/drawing/2014/main" id="{438F88CA-848F-43F8-9914-7251F9816736}"/>
                  </a:ext>
                </a:extLst>
              </p:cNvPr>
              <p:cNvCxnSpPr>
                <a:cxnSpLocks/>
                <a:endCxn id="52" idx="0"/>
              </p:cNvCxnSpPr>
              <p:nvPr/>
            </p:nvCxnSpPr>
            <p:spPr>
              <a:xfrm flipH="1" flipV="1">
                <a:off x="5332445" y="3805912"/>
                <a:ext cx="58" cy="761623"/>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원호 92">
                <a:extLst>
                  <a:ext uri="{FF2B5EF4-FFF2-40B4-BE49-F238E27FC236}">
                    <a16:creationId xmlns="" xmlns:a16="http://schemas.microsoft.com/office/drawing/2014/main" id="{4D15E826-6DDF-4C10-BD8E-D1DD68FA2247}"/>
                  </a:ext>
                </a:extLst>
              </p:cNvPr>
              <p:cNvSpPr/>
              <p:nvPr/>
            </p:nvSpPr>
            <p:spPr>
              <a:xfrm rot="16200000" flipV="1">
                <a:off x="5079098" y="3675408"/>
                <a:ext cx="253404" cy="253404"/>
              </a:xfrm>
              <a:prstGeom prst="arc">
                <a:avLst>
                  <a:gd name="adj1" fmla="val 16096826"/>
                  <a:gd name="adj2" fmla="val 0"/>
                </a:avLst>
              </a:prstGeom>
              <a:noFill/>
              <a:ln w="19050">
                <a:solidFill>
                  <a:schemeClr val="bg1">
                    <a:lumMod val="65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cxnSp>
            <p:nvCxnSpPr>
              <p:cNvPr id="53" name="직선 연결선 93">
                <a:extLst>
                  <a:ext uri="{FF2B5EF4-FFF2-40B4-BE49-F238E27FC236}">
                    <a16:creationId xmlns="" xmlns:a16="http://schemas.microsoft.com/office/drawing/2014/main" id="{F971C09B-5912-4DC2-9380-74F9A9C1153F}"/>
                  </a:ext>
                </a:extLst>
              </p:cNvPr>
              <p:cNvCxnSpPr>
                <a:cxnSpLocks/>
                <a:stCxn id="52" idx="2"/>
              </p:cNvCxnSpPr>
              <p:nvPr/>
            </p:nvCxnSpPr>
            <p:spPr>
              <a:xfrm flipH="1" flipV="1">
                <a:off x="3458260" y="3675110"/>
                <a:ext cx="1747540" cy="298"/>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8" name="圖片 77">
              <a:extLst>
                <a:ext uri="{FF2B5EF4-FFF2-40B4-BE49-F238E27FC236}">
                  <a16:creationId xmlns="" xmlns:a16="http://schemas.microsoft.com/office/drawing/2014/main" id="{56EED1D5-9204-4589-96F6-097EE00A1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008" y="4085480"/>
              <a:ext cx="644117" cy="644117"/>
            </a:xfrm>
            <a:prstGeom prst="rect">
              <a:avLst/>
            </a:prstGeom>
          </p:spPr>
        </p:pic>
      </p:grpSp>
      <p:grpSp>
        <p:nvGrpSpPr>
          <p:cNvPr id="8" name="群組 7">
            <a:extLst>
              <a:ext uri="{FF2B5EF4-FFF2-40B4-BE49-F238E27FC236}">
                <a16:creationId xmlns="" xmlns:a16="http://schemas.microsoft.com/office/drawing/2014/main" id="{144446E5-4A94-47F2-A9C6-D4BA999AC394}"/>
              </a:ext>
            </a:extLst>
          </p:cNvPr>
          <p:cNvGrpSpPr/>
          <p:nvPr/>
        </p:nvGrpSpPr>
        <p:grpSpPr>
          <a:xfrm>
            <a:off x="2830765" y="3186982"/>
            <a:ext cx="2911306" cy="1141302"/>
            <a:chOff x="2830765" y="3186982"/>
            <a:chExt cx="2911306" cy="1141302"/>
          </a:xfrm>
        </p:grpSpPr>
        <p:sp>
          <p:nvSpPr>
            <p:cNvPr id="54" name="타원 94">
              <a:extLst>
                <a:ext uri="{FF2B5EF4-FFF2-40B4-BE49-F238E27FC236}">
                  <a16:creationId xmlns="" xmlns:a16="http://schemas.microsoft.com/office/drawing/2014/main" id="{76E848FA-968B-4FA6-9599-F1E05A41BB00}"/>
                </a:ext>
              </a:extLst>
            </p:cNvPr>
            <p:cNvSpPr/>
            <p:nvPr/>
          </p:nvSpPr>
          <p:spPr>
            <a:xfrm rot="10800000" flipV="1">
              <a:off x="4856325" y="3511058"/>
              <a:ext cx="797674" cy="797674"/>
            </a:xfrm>
            <a:prstGeom prst="ellipse">
              <a:avLst/>
            </a:prstGeom>
            <a:solidFill>
              <a:schemeClr val="bg1"/>
            </a:solidFill>
            <a:ln>
              <a:solidFill>
                <a:schemeClr val="bg1">
                  <a:lumMod val="95000"/>
                </a:schemeClr>
              </a:solidFill>
            </a:ln>
            <a:effectLst>
              <a:outerShdw dist="889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ko-KR" sz="225" b="1" dirty="0">
                <a:solidFill>
                  <a:prstClr val="black">
                    <a:lumMod val="75000"/>
                    <a:lumOff val="25000"/>
                  </a:prstClr>
                </a:solidFill>
                <a:cs typeface="Aharoni" panose="02010803020104030203" pitchFamily="2" charset="-79"/>
              </a:endParaRPr>
            </a:p>
          </p:txBody>
        </p:sp>
        <p:grpSp>
          <p:nvGrpSpPr>
            <p:cNvPr id="55" name="그룹 95">
              <a:extLst>
                <a:ext uri="{FF2B5EF4-FFF2-40B4-BE49-F238E27FC236}">
                  <a16:creationId xmlns="" xmlns:a16="http://schemas.microsoft.com/office/drawing/2014/main" id="{676240DB-8885-4CFE-8AA2-C06CD0B35524}"/>
                </a:ext>
              </a:extLst>
            </p:cNvPr>
            <p:cNvGrpSpPr/>
            <p:nvPr/>
          </p:nvGrpSpPr>
          <p:grpSpPr>
            <a:xfrm>
              <a:off x="2830765" y="3186982"/>
              <a:ext cx="2911306" cy="1141302"/>
              <a:chOff x="3458260" y="3603651"/>
              <a:chExt cx="3881741" cy="1521736"/>
            </a:xfrm>
          </p:grpSpPr>
          <p:grpSp>
            <p:nvGrpSpPr>
              <p:cNvPr id="56" name="그룹 96">
                <a:extLst>
                  <a:ext uri="{FF2B5EF4-FFF2-40B4-BE49-F238E27FC236}">
                    <a16:creationId xmlns="" xmlns:a16="http://schemas.microsoft.com/office/drawing/2014/main" id="{7A3EE8DC-9E85-4568-B285-DC35050EDFE4}"/>
                  </a:ext>
                </a:extLst>
              </p:cNvPr>
              <p:cNvGrpSpPr/>
              <p:nvPr/>
            </p:nvGrpSpPr>
            <p:grpSpPr>
              <a:xfrm rot="18000000" flipV="1">
                <a:off x="5970705" y="3756090"/>
                <a:ext cx="1244182" cy="1494411"/>
                <a:chOff x="6154263" y="1782671"/>
                <a:chExt cx="1244182" cy="1494411"/>
              </a:xfrm>
            </p:grpSpPr>
            <p:sp>
              <p:nvSpPr>
                <p:cNvPr id="60" name="원호 100">
                  <a:extLst>
                    <a:ext uri="{FF2B5EF4-FFF2-40B4-BE49-F238E27FC236}">
                      <a16:creationId xmlns="" xmlns:a16="http://schemas.microsoft.com/office/drawing/2014/main" id="{9089C376-FCA4-4C15-86CC-E1B31180ABFC}"/>
                    </a:ext>
                  </a:extLst>
                </p:cNvPr>
                <p:cNvSpPr/>
                <p:nvPr/>
              </p:nvSpPr>
              <p:spPr>
                <a:xfrm>
                  <a:off x="6154263" y="1782671"/>
                  <a:ext cx="1244182" cy="1244182"/>
                </a:xfrm>
                <a:prstGeom prst="arc">
                  <a:avLst>
                    <a:gd name="adj1" fmla="val 5814299"/>
                    <a:gd name="adj2" fmla="val 4370025"/>
                  </a:avLst>
                </a:prstGeom>
                <a:noFill/>
                <a:ln w="19050">
                  <a:solidFill>
                    <a:srgbClr val="023141"/>
                  </a:solidFill>
                  <a:prstDash val="sysDot"/>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sp>
              <p:nvSpPr>
                <p:cNvPr id="61" name="원호 101">
                  <a:extLst>
                    <a:ext uri="{FF2B5EF4-FFF2-40B4-BE49-F238E27FC236}">
                      <a16:creationId xmlns="" xmlns:a16="http://schemas.microsoft.com/office/drawing/2014/main" id="{5CA8CD17-9C0B-4F41-9E5E-088CBFE6CE2C}"/>
                    </a:ext>
                  </a:extLst>
                </p:cNvPr>
                <p:cNvSpPr/>
                <p:nvPr/>
              </p:nvSpPr>
              <p:spPr>
                <a:xfrm>
                  <a:off x="6576627" y="3023678"/>
                  <a:ext cx="253404" cy="253404"/>
                </a:xfrm>
                <a:prstGeom prst="arc">
                  <a:avLst>
                    <a:gd name="adj1" fmla="val 16096826"/>
                    <a:gd name="adj2" fmla="val 20721612"/>
                  </a:avLst>
                </a:prstGeom>
                <a:noFill/>
                <a:ln w="19050">
                  <a:solidFill>
                    <a:srgbClr val="02314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grpSp>
          <p:cxnSp>
            <p:nvCxnSpPr>
              <p:cNvPr id="57" name="직선 연결선 97">
                <a:extLst>
                  <a:ext uri="{FF2B5EF4-FFF2-40B4-BE49-F238E27FC236}">
                    <a16:creationId xmlns="" xmlns:a16="http://schemas.microsoft.com/office/drawing/2014/main" id="{F99FC041-9268-4497-8CBC-50D7D7293E28}"/>
                  </a:ext>
                </a:extLst>
              </p:cNvPr>
              <p:cNvCxnSpPr>
                <a:cxnSpLocks/>
                <a:stCxn id="61" idx="2"/>
                <a:endCxn id="58" idx="0"/>
              </p:cNvCxnSpPr>
              <p:nvPr/>
            </p:nvCxnSpPr>
            <p:spPr>
              <a:xfrm flipH="1" flipV="1">
                <a:off x="5547590" y="3629601"/>
                <a:ext cx="560349" cy="536531"/>
              </a:xfrm>
              <a:prstGeom prst="line">
                <a:avLst/>
              </a:prstGeom>
              <a:ln w="19050">
                <a:solidFill>
                  <a:srgbClr val="023141"/>
                </a:solidFill>
                <a:prstDash val="sysDot"/>
              </a:ln>
            </p:spPr>
            <p:style>
              <a:lnRef idx="1">
                <a:schemeClr val="accent1"/>
              </a:lnRef>
              <a:fillRef idx="0">
                <a:schemeClr val="accent1"/>
              </a:fillRef>
              <a:effectRef idx="0">
                <a:schemeClr val="accent1"/>
              </a:effectRef>
              <a:fontRef idx="minor">
                <a:schemeClr val="tx1"/>
              </a:fontRef>
            </p:style>
          </p:cxnSp>
          <p:sp>
            <p:nvSpPr>
              <p:cNvPr id="58" name="원호 98">
                <a:extLst>
                  <a:ext uri="{FF2B5EF4-FFF2-40B4-BE49-F238E27FC236}">
                    <a16:creationId xmlns="" xmlns:a16="http://schemas.microsoft.com/office/drawing/2014/main" id="{23184FE3-8911-48BD-AC97-88E6C6069F18}"/>
                  </a:ext>
                </a:extLst>
              </p:cNvPr>
              <p:cNvSpPr/>
              <p:nvPr/>
            </p:nvSpPr>
            <p:spPr>
              <a:xfrm rot="16200000" flipV="1">
                <a:off x="5344061" y="3603651"/>
                <a:ext cx="253404" cy="253404"/>
              </a:xfrm>
              <a:prstGeom prst="arc">
                <a:avLst>
                  <a:gd name="adj1" fmla="val 19360392"/>
                  <a:gd name="adj2" fmla="val 0"/>
                </a:avLst>
              </a:prstGeom>
              <a:noFill/>
              <a:ln w="19050">
                <a:solidFill>
                  <a:srgbClr val="02314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cxnSp>
            <p:nvCxnSpPr>
              <p:cNvPr id="59" name="직선 연결선 99">
                <a:extLst>
                  <a:ext uri="{FF2B5EF4-FFF2-40B4-BE49-F238E27FC236}">
                    <a16:creationId xmlns="" xmlns:a16="http://schemas.microsoft.com/office/drawing/2014/main" id="{3C65549B-275D-4199-9931-ECDDFC31AE56}"/>
                  </a:ext>
                </a:extLst>
              </p:cNvPr>
              <p:cNvCxnSpPr>
                <a:cxnSpLocks/>
              </p:cNvCxnSpPr>
              <p:nvPr/>
            </p:nvCxnSpPr>
            <p:spPr>
              <a:xfrm flipH="1" flipV="1">
                <a:off x="3458260" y="3603651"/>
                <a:ext cx="2016000" cy="298"/>
              </a:xfrm>
              <a:prstGeom prst="line">
                <a:avLst/>
              </a:prstGeom>
              <a:ln w="19050">
                <a:solidFill>
                  <a:srgbClr val="023141"/>
                </a:solidFill>
                <a:prstDash val="sysDot"/>
              </a:ln>
            </p:spPr>
            <p:style>
              <a:lnRef idx="1">
                <a:schemeClr val="accent1"/>
              </a:lnRef>
              <a:fillRef idx="0">
                <a:schemeClr val="accent1"/>
              </a:fillRef>
              <a:effectRef idx="0">
                <a:schemeClr val="accent1"/>
              </a:effectRef>
              <a:fontRef idx="minor">
                <a:schemeClr val="tx1"/>
              </a:fontRef>
            </p:style>
          </p:cxnSp>
        </p:grpSp>
        <p:pic>
          <p:nvPicPr>
            <p:cNvPr id="14338" name="Picture 2" descr="Exam, notes, test, write">
              <a:extLst>
                <a:ext uri="{FF2B5EF4-FFF2-40B4-BE49-F238E27FC236}">
                  <a16:creationId xmlns="" xmlns:a16="http://schemas.microsoft.com/office/drawing/2014/main" id="{889507E7-C21F-4BE9-931F-413D6777A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5382" y="3573078"/>
              <a:ext cx="653702" cy="653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群組 5">
            <a:extLst>
              <a:ext uri="{FF2B5EF4-FFF2-40B4-BE49-F238E27FC236}">
                <a16:creationId xmlns="" xmlns:a16="http://schemas.microsoft.com/office/drawing/2014/main" id="{F19BD1D3-00AF-4802-BFEA-ADA08F5BB101}"/>
              </a:ext>
            </a:extLst>
          </p:cNvPr>
          <p:cNvGrpSpPr/>
          <p:nvPr/>
        </p:nvGrpSpPr>
        <p:grpSpPr>
          <a:xfrm>
            <a:off x="2830765" y="1938261"/>
            <a:ext cx="2911306" cy="1141301"/>
            <a:chOff x="2830765" y="1938261"/>
            <a:chExt cx="2911306" cy="1141301"/>
          </a:xfrm>
        </p:grpSpPr>
        <p:sp>
          <p:nvSpPr>
            <p:cNvPr id="39" name="타원 69">
              <a:extLst>
                <a:ext uri="{FF2B5EF4-FFF2-40B4-BE49-F238E27FC236}">
                  <a16:creationId xmlns="" xmlns:a16="http://schemas.microsoft.com/office/drawing/2014/main" id="{681E7497-16C5-42D8-BAB6-C11DB69929D9}"/>
                </a:ext>
              </a:extLst>
            </p:cNvPr>
            <p:cNvSpPr/>
            <p:nvPr/>
          </p:nvSpPr>
          <p:spPr>
            <a:xfrm>
              <a:off x="4849182" y="1939640"/>
              <a:ext cx="797674" cy="797674"/>
            </a:xfrm>
            <a:prstGeom prst="ellipse">
              <a:avLst/>
            </a:prstGeom>
            <a:solidFill>
              <a:schemeClr val="bg1"/>
            </a:solidFill>
            <a:ln>
              <a:solidFill>
                <a:schemeClr val="bg1">
                  <a:lumMod val="95000"/>
                </a:schemeClr>
              </a:solidFill>
            </a:ln>
            <a:effectLst>
              <a:outerShdw dist="889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ko-KR" b="1" dirty="0">
                <a:solidFill>
                  <a:prstClr val="black">
                    <a:lumMod val="75000"/>
                    <a:lumOff val="25000"/>
                  </a:prstClr>
                </a:solidFill>
                <a:cs typeface="Aharoni" panose="02010803020104030203" pitchFamily="2" charset="-79"/>
              </a:endParaRPr>
            </a:p>
          </p:txBody>
        </p:sp>
        <p:grpSp>
          <p:nvGrpSpPr>
            <p:cNvPr id="40" name="그룹 70">
              <a:extLst>
                <a:ext uri="{FF2B5EF4-FFF2-40B4-BE49-F238E27FC236}">
                  <a16:creationId xmlns="" xmlns:a16="http://schemas.microsoft.com/office/drawing/2014/main" id="{A2A532C9-B627-4080-ACBE-1ED030F7396A}"/>
                </a:ext>
              </a:extLst>
            </p:cNvPr>
            <p:cNvGrpSpPr/>
            <p:nvPr/>
          </p:nvGrpSpPr>
          <p:grpSpPr>
            <a:xfrm>
              <a:off x="2830765" y="1938261"/>
              <a:ext cx="2911306" cy="1141301"/>
              <a:chOff x="3458260" y="1938689"/>
              <a:chExt cx="3881741" cy="1521735"/>
            </a:xfrm>
          </p:grpSpPr>
          <p:grpSp>
            <p:nvGrpSpPr>
              <p:cNvPr id="41" name="그룹 71">
                <a:extLst>
                  <a:ext uri="{FF2B5EF4-FFF2-40B4-BE49-F238E27FC236}">
                    <a16:creationId xmlns="" xmlns:a16="http://schemas.microsoft.com/office/drawing/2014/main" id="{1E0673AF-5112-442D-AE78-6F097B7E3EF2}"/>
                  </a:ext>
                </a:extLst>
              </p:cNvPr>
              <p:cNvGrpSpPr/>
              <p:nvPr/>
            </p:nvGrpSpPr>
            <p:grpSpPr>
              <a:xfrm rot="3600000">
                <a:off x="5970705" y="1813574"/>
                <a:ext cx="1244182" cy="1494411"/>
                <a:chOff x="6154263" y="1782671"/>
                <a:chExt cx="1244182" cy="1494411"/>
              </a:xfrm>
            </p:grpSpPr>
            <p:sp>
              <p:nvSpPr>
                <p:cNvPr id="45" name="원호 75">
                  <a:extLst>
                    <a:ext uri="{FF2B5EF4-FFF2-40B4-BE49-F238E27FC236}">
                      <a16:creationId xmlns="" xmlns:a16="http://schemas.microsoft.com/office/drawing/2014/main" id="{FE13C36E-3A59-4574-9D18-BF7DB5D5B34D}"/>
                    </a:ext>
                  </a:extLst>
                </p:cNvPr>
                <p:cNvSpPr/>
                <p:nvPr/>
              </p:nvSpPr>
              <p:spPr>
                <a:xfrm>
                  <a:off x="6154263" y="1782671"/>
                  <a:ext cx="1244182" cy="1244182"/>
                </a:xfrm>
                <a:prstGeom prst="arc">
                  <a:avLst>
                    <a:gd name="adj1" fmla="val 5814299"/>
                    <a:gd name="adj2" fmla="val 4370025"/>
                  </a:avLst>
                </a:prstGeom>
                <a:noFill/>
                <a:ln w="19050">
                  <a:solidFill>
                    <a:srgbClr val="023141"/>
                  </a:solidFill>
                  <a:prstDash val="sysDot"/>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sp>
              <p:nvSpPr>
                <p:cNvPr id="46" name="원호 86">
                  <a:extLst>
                    <a:ext uri="{FF2B5EF4-FFF2-40B4-BE49-F238E27FC236}">
                      <a16:creationId xmlns="" xmlns:a16="http://schemas.microsoft.com/office/drawing/2014/main" id="{A1635ACB-5540-4ED5-BC30-6211F577EFC6}"/>
                    </a:ext>
                  </a:extLst>
                </p:cNvPr>
                <p:cNvSpPr/>
                <p:nvPr/>
              </p:nvSpPr>
              <p:spPr>
                <a:xfrm>
                  <a:off x="6576627" y="3023678"/>
                  <a:ext cx="253404" cy="253404"/>
                </a:xfrm>
                <a:prstGeom prst="arc">
                  <a:avLst>
                    <a:gd name="adj1" fmla="val 16096826"/>
                    <a:gd name="adj2" fmla="val 20958490"/>
                  </a:avLst>
                </a:prstGeom>
                <a:noFill/>
                <a:ln w="19050">
                  <a:solidFill>
                    <a:srgbClr val="02314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grpSp>
          <p:cxnSp>
            <p:nvCxnSpPr>
              <p:cNvPr id="42" name="직선 연결선 72">
                <a:extLst>
                  <a:ext uri="{FF2B5EF4-FFF2-40B4-BE49-F238E27FC236}">
                    <a16:creationId xmlns="" xmlns:a16="http://schemas.microsoft.com/office/drawing/2014/main" id="{4930ABDB-E606-423C-A034-9D85EF99B797}"/>
                  </a:ext>
                </a:extLst>
              </p:cNvPr>
              <p:cNvCxnSpPr>
                <a:cxnSpLocks/>
                <a:stCxn id="46" idx="2"/>
                <a:endCxn id="43" idx="0"/>
              </p:cNvCxnSpPr>
              <p:nvPr/>
            </p:nvCxnSpPr>
            <p:spPr>
              <a:xfrm flipH="1">
                <a:off x="5558050" y="2903858"/>
                <a:ext cx="543471" cy="520612"/>
              </a:xfrm>
              <a:prstGeom prst="line">
                <a:avLst/>
              </a:prstGeom>
              <a:ln w="19050">
                <a:solidFill>
                  <a:srgbClr val="023141"/>
                </a:solidFill>
                <a:prstDash val="sysDot"/>
              </a:ln>
            </p:spPr>
            <p:style>
              <a:lnRef idx="1">
                <a:schemeClr val="accent1"/>
              </a:lnRef>
              <a:fillRef idx="0">
                <a:schemeClr val="accent1"/>
              </a:fillRef>
              <a:effectRef idx="0">
                <a:schemeClr val="accent1"/>
              </a:effectRef>
              <a:fontRef idx="minor">
                <a:schemeClr val="tx1"/>
              </a:fontRef>
            </p:style>
          </p:cxnSp>
          <p:sp>
            <p:nvSpPr>
              <p:cNvPr id="43" name="원호 73">
                <a:extLst>
                  <a:ext uri="{FF2B5EF4-FFF2-40B4-BE49-F238E27FC236}">
                    <a16:creationId xmlns="" xmlns:a16="http://schemas.microsoft.com/office/drawing/2014/main" id="{69575DF7-9433-4D44-AA5D-C7C0CFFA273D}"/>
                  </a:ext>
                </a:extLst>
              </p:cNvPr>
              <p:cNvSpPr/>
              <p:nvPr/>
            </p:nvSpPr>
            <p:spPr>
              <a:xfrm rot="5400000">
                <a:off x="5344061" y="3205929"/>
                <a:ext cx="253404" cy="253404"/>
              </a:xfrm>
              <a:prstGeom prst="arc">
                <a:avLst>
                  <a:gd name="adj1" fmla="val 18987328"/>
                  <a:gd name="adj2" fmla="val 0"/>
                </a:avLst>
              </a:prstGeom>
              <a:noFill/>
              <a:ln w="19050">
                <a:solidFill>
                  <a:srgbClr val="02314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cxnSp>
            <p:nvCxnSpPr>
              <p:cNvPr id="44" name="직선 연결선 74">
                <a:extLst>
                  <a:ext uri="{FF2B5EF4-FFF2-40B4-BE49-F238E27FC236}">
                    <a16:creationId xmlns="" xmlns:a16="http://schemas.microsoft.com/office/drawing/2014/main" id="{BB9B1A97-496C-43F7-9B19-FEF6B5407C60}"/>
                  </a:ext>
                </a:extLst>
              </p:cNvPr>
              <p:cNvCxnSpPr>
                <a:cxnSpLocks/>
              </p:cNvCxnSpPr>
              <p:nvPr/>
            </p:nvCxnSpPr>
            <p:spPr>
              <a:xfrm flipH="1">
                <a:off x="3458260" y="3460126"/>
                <a:ext cx="2016000" cy="298"/>
              </a:xfrm>
              <a:prstGeom prst="line">
                <a:avLst/>
              </a:prstGeom>
              <a:ln w="19050">
                <a:solidFill>
                  <a:srgbClr val="023141"/>
                </a:solidFill>
                <a:prstDash val="sysDot"/>
              </a:ln>
            </p:spPr>
            <p:style>
              <a:lnRef idx="1">
                <a:schemeClr val="accent1"/>
              </a:lnRef>
              <a:fillRef idx="0">
                <a:schemeClr val="accent1"/>
              </a:fillRef>
              <a:effectRef idx="0">
                <a:schemeClr val="accent1"/>
              </a:effectRef>
              <a:fontRef idx="minor">
                <a:schemeClr val="tx1"/>
              </a:fontRef>
            </p:style>
          </p:cxnSp>
        </p:grpSp>
        <p:pic>
          <p:nvPicPr>
            <p:cNvPr id="14340" name="Picture 4" descr="Engine, magnifier, search, speed, test">
              <a:extLst>
                <a:ext uri="{FF2B5EF4-FFF2-40B4-BE49-F238E27FC236}">
                  <a16:creationId xmlns="" xmlns:a16="http://schemas.microsoft.com/office/drawing/2014/main" id="{E913ACF5-2CA4-4F13-9CA0-10B88A7E42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0397" y="2025360"/>
              <a:ext cx="622320" cy="622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群組 3">
            <a:extLst>
              <a:ext uri="{FF2B5EF4-FFF2-40B4-BE49-F238E27FC236}">
                <a16:creationId xmlns="" xmlns:a16="http://schemas.microsoft.com/office/drawing/2014/main" id="{5DDF60D6-6D50-43C5-B3EA-FC8DA47AE304}"/>
              </a:ext>
            </a:extLst>
          </p:cNvPr>
          <p:cNvGrpSpPr/>
          <p:nvPr/>
        </p:nvGrpSpPr>
        <p:grpSpPr>
          <a:xfrm>
            <a:off x="1627380" y="2450469"/>
            <a:ext cx="1203385" cy="1203385"/>
            <a:chOff x="1627380" y="2450469"/>
            <a:chExt cx="1203385" cy="1203385"/>
          </a:xfrm>
        </p:grpSpPr>
        <p:sp>
          <p:nvSpPr>
            <p:cNvPr id="31" name="타원 61">
              <a:extLst>
                <a:ext uri="{FF2B5EF4-FFF2-40B4-BE49-F238E27FC236}">
                  <a16:creationId xmlns="" xmlns:a16="http://schemas.microsoft.com/office/drawing/2014/main" id="{EF9D841E-A898-4549-87B3-982499AE3F28}"/>
                </a:ext>
              </a:extLst>
            </p:cNvPr>
            <p:cNvSpPr/>
            <p:nvPr/>
          </p:nvSpPr>
          <p:spPr>
            <a:xfrm>
              <a:off x="1627380" y="2450469"/>
              <a:ext cx="1203385" cy="1203385"/>
            </a:xfrm>
            <a:prstGeom prst="ellipse">
              <a:avLst/>
            </a:prstGeom>
            <a:solidFill>
              <a:schemeClr val="bg1"/>
            </a:solidFill>
            <a:ln>
              <a:solidFill>
                <a:srgbClr val="1FDE7F"/>
              </a:solidFill>
            </a:ln>
            <a:effectLst>
              <a:outerShdw dist="1397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1350">
                <a:solidFill>
                  <a:prstClr val="white"/>
                </a:solidFill>
              </a:endParaRPr>
            </a:p>
          </p:txBody>
        </p:sp>
        <p:grpSp>
          <p:nvGrpSpPr>
            <p:cNvPr id="72" name="그룹 112">
              <a:extLst>
                <a:ext uri="{FF2B5EF4-FFF2-40B4-BE49-F238E27FC236}">
                  <a16:creationId xmlns="" xmlns:a16="http://schemas.microsoft.com/office/drawing/2014/main" id="{BCA29606-C272-4BAF-801F-C30255773AA5}"/>
                </a:ext>
              </a:extLst>
            </p:cNvPr>
            <p:cNvGrpSpPr/>
            <p:nvPr/>
          </p:nvGrpSpPr>
          <p:grpSpPr>
            <a:xfrm>
              <a:off x="2007724" y="2837009"/>
              <a:ext cx="444999" cy="444999"/>
              <a:chOff x="1651388" y="2172798"/>
              <a:chExt cx="1083168" cy="1083168"/>
            </a:xfrm>
          </p:grpSpPr>
          <p:sp>
            <p:nvSpPr>
              <p:cNvPr id="73" name="타원 113">
                <a:extLst>
                  <a:ext uri="{FF2B5EF4-FFF2-40B4-BE49-F238E27FC236}">
                    <a16:creationId xmlns="" xmlns:a16="http://schemas.microsoft.com/office/drawing/2014/main" id="{4B98C83E-4278-45F5-A077-A79780717352}"/>
                  </a:ext>
                </a:extLst>
              </p:cNvPr>
              <p:cNvSpPr/>
              <p:nvPr/>
            </p:nvSpPr>
            <p:spPr>
              <a:xfrm>
                <a:off x="1651388" y="2172798"/>
                <a:ext cx="1083168" cy="1083168"/>
              </a:xfrm>
              <a:prstGeom prst="ellipse">
                <a:avLst/>
              </a:prstGeom>
              <a:solidFill>
                <a:schemeClr val="bg1"/>
              </a:solidFill>
              <a:ln w="12700">
                <a:solidFill>
                  <a:srgbClr val="1FD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ko-KR" altLang="en-US" sz="900" b="1" dirty="0">
                  <a:solidFill>
                    <a:prstClr val="white"/>
                  </a:solidFill>
                </a:endParaRPr>
              </a:p>
            </p:txBody>
          </p:sp>
          <p:pic>
            <p:nvPicPr>
              <p:cNvPr id="74" name="그림 114">
                <a:extLst>
                  <a:ext uri="{FF2B5EF4-FFF2-40B4-BE49-F238E27FC236}">
                    <a16:creationId xmlns="" xmlns:a16="http://schemas.microsoft.com/office/drawing/2014/main" id="{BF4F2A7A-DFE5-426C-8290-4A5689B0FA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9711" y="2321121"/>
                <a:ext cx="786521" cy="786521"/>
              </a:xfrm>
              <a:prstGeom prst="rect">
                <a:avLst/>
              </a:prstGeom>
              <a:ln>
                <a:noFill/>
              </a:ln>
            </p:spPr>
          </p:pic>
        </p:grpSp>
      </p:grpSp>
    </p:spTree>
    <p:extLst>
      <p:ext uri="{BB962C8B-B14F-4D97-AF65-F5344CB8AC3E}">
        <p14:creationId xmlns:p14="http://schemas.microsoft.com/office/powerpoint/2010/main" val="291742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17" dur="500"/>
                                        <p:tgtEl>
                                          <p:spTgt spid="68">
                                            <p:txEl>
                                              <p:pRg st="0" end="0"/>
                                            </p:txEl>
                                          </p:spTgt>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68">
                                            <p:txEl>
                                              <p:pRg st="1" end="1"/>
                                            </p:txEl>
                                          </p:spTgt>
                                        </p:tgtEl>
                                        <p:attrNameLst>
                                          <p:attrName>style.visibility</p:attrName>
                                        </p:attrNameLst>
                                      </p:cBhvr>
                                      <p:to>
                                        <p:strVal val="visible"/>
                                      </p:to>
                                    </p:set>
                                    <p:animEffect transition="in" filter="randombar(horizontal)">
                                      <p:cBhvr>
                                        <p:cTn id="21" dur="500"/>
                                        <p:tgtEl>
                                          <p:spTgt spid="68">
                                            <p:txEl>
                                              <p:pRg st="1" end="1"/>
                                            </p:txEl>
                                          </p:spTgt>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68">
                                            <p:txEl>
                                              <p:pRg st="2" end="2"/>
                                            </p:txEl>
                                          </p:spTgt>
                                        </p:tgtEl>
                                        <p:attrNameLst>
                                          <p:attrName>style.visibility</p:attrName>
                                        </p:attrNameLst>
                                      </p:cBhvr>
                                      <p:to>
                                        <p:strVal val="visible"/>
                                      </p:to>
                                    </p:set>
                                    <p:animEffect transition="in" filter="randombar(horizontal)">
                                      <p:cBhvr>
                                        <p:cTn id="25" dur="500"/>
                                        <p:tgtEl>
                                          <p:spTgt spid="6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randombar(horizontal)">
                                      <p:cBhvr>
                                        <p:cTn id="34" dur="500"/>
                                        <p:tgtEl>
                                          <p:spTgt spid="70"/>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wipe(up)">
                                      <p:cBhvr>
                                        <p:cTn id="38" dur="500"/>
                                        <p:tgtEl>
                                          <p:spTgt spid="7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67">
                                            <p:txEl>
                                              <p:pRg st="0" end="0"/>
                                            </p:txEl>
                                          </p:spTgt>
                                        </p:tgtEl>
                                        <p:attrNameLst>
                                          <p:attrName>style.visibility</p:attrName>
                                        </p:attrNameLst>
                                      </p:cBhvr>
                                      <p:to>
                                        <p:strVal val="visible"/>
                                      </p:to>
                                    </p:set>
                                    <p:animEffect transition="in" filter="randombar(horizontal)">
                                      <p:cBhvr>
                                        <p:cTn id="47" dur="500"/>
                                        <p:tgtEl>
                                          <p:spTgt spid="67">
                                            <p:txEl>
                                              <p:pRg st="0" end="0"/>
                                            </p:txEl>
                                          </p:spTgt>
                                        </p:tgtEl>
                                      </p:cBhvr>
                                    </p:animEffect>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67">
                                            <p:txEl>
                                              <p:pRg st="1" end="1"/>
                                            </p:txEl>
                                          </p:spTgt>
                                        </p:tgtEl>
                                        <p:attrNameLst>
                                          <p:attrName>style.visibility</p:attrName>
                                        </p:attrNameLst>
                                      </p:cBhvr>
                                      <p:to>
                                        <p:strVal val="visible"/>
                                      </p:to>
                                    </p:set>
                                    <p:animEffect transition="in" filter="randombar(horizontal)">
                                      <p:cBhvr>
                                        <p:cTn id="51" dur="500"/>
                                        <p:tgtEl>
                                          <p:spTgt spid="67">
                                            <p:txEl>
                                              <p:pRg st="1" end="1"/>
                                            </p:txEl>
                                          </p:spTgt>
                                        </p:tgtEl>
                                      </p:cBhvr>
                                    </p:animEffect>
                                  </p:childTnLst>
                                </p:cTn>
                              </p:par>
                            </p:childTnLst>
                          </p:cTn>
                        </p:par>
                        <p:par>
                          <p:cTn id="52" fill="hold">
                            <p:stCondLst>
                              <p:cond delay="1500"/>
                            </p:stCondLst>
                            <p:childTnLst>
                              <p:par>
                                <p:cTn id="53" presetID="14" presetClass="entr" presetSubtype="10" fill="hold" grpId="0" nodeType="afterEffect">
                                  <p:stCondLst>
                                    <p:cond delay="0"/>
                                  </p:stCondLst>
                                  <p:childTnLst>
                                    <p:set>
                                      <p:cBhvr>
                                        <p:cTn id="54" dur="1" fill="hold">
                                          <p:stCondLst>
                                            <p:cond delay="0"/>
                                          </p:stCondLst>
                                        </p:cTn>
                                        <p:tgtEl>
                                          <p:spTgt spid="67">
                                            <p:txEl>
                                              <p:pRg st="2" end="2"/>
                                            </p:txEl>
                                          </p:spTgt>
                                        </p:tgtEl>
                                        <p:attrNameLst>
                                          <p:attrName>style.visibility</p:attrName>
                                        </p:attrNameLst>
                                      </p:cBhvr>
                                      <p:to>
                                        <p:strVal val="visible"/>
                                      </p:to>
                                    </p:set>
                                    <p:animEffect transition="in" filter="randombar(horizontal)">
                                      <p:cBhvr>
                                        <p:cTn id="55" dur="500"/>
                                        <p:tgtEl>
                                          <p:spTgt spid="67">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71">
                                            <p:txEl>
                                              <p:pRg st="0" end="0"/>
                                            </p:txEl>
                                          </p:spTgt>
                                        </p:tgtEl>
                                        <p:attrNameLst>
                                          <p:attrName>style.visibility</p:attrName>
                                        </p:attrNameLst>
                                      </p:cBhvr>
                                      <p:to>
                                        <p:strVal val="visible"/>
                                      </p:to>
                                    </p:set>
                                    <p:animEffect transition="in" filter="randombar(horizontal)">
                                      <p:cBhvr>
                                        <p:cTn id="64" dur="500"/>
                                        <p:tgtEl>
                                          <p:spTgt spid="71">
                                            <p:txEl>
                                              <p:pRg st="0" end="0"/>
                                            </p:txEl>
                                          </p:spTgt>
                                        </p:tgtEl>
                                      </p:cBhvr>
                                    </p:animEffect>
                                  </p:childTnLst>
                                </p:cTn>
                              </p:par>
                            </p:childTnLst>
                          </p:cTn>
                        </p:par>
                        <p:par>
                          <p:cTn id="65" fill="hold">
                            <p:stCondLst>
                              <p:cond delay="1000"/>
                            </p:stCondLst>
                            <p:childTnLst>
                              <p:par>
                                <p:cTn id="66" presetID="14" presetClass="entr" presetSubtype="10" fill="hold" grpId="0" nodeType="afterEffect">
                                  <p:stCondLst>
                                    <p:cond delay="0"/>
                                  </p:stCondLst>
                                  <p:childTnLst>
                                    <p:set>
                                      <p:cBhvr>
                                        <p:cTn id="67" dur="1" fill="hold">
                                          <p:stCondLst>
                                            <p:cond delay="0"/>
                                          </p:stCondLst>
                                        </p:cTn>
                                        <p:tgtEl>
                                          <p:spTgt spid="71">
                                            <p:txEl>
                                              <p:pRg st="1" end="1"/>
                                            </p:txEl>
                                          </p:spTgt>
                                        </p:tgtEl>
                                        <p:attrNameLst>
                                          <p:attrName>style.visibility</p:attrName>
                                        </p:attrNameLst>
                                      </p:cBhvr>
                                      <p:to>
                                        <p:strVal val="visible"/>
                                      </p:to>
                                    </p:set>
                                    <p:animEffect transition="in" filter="randombar(horizontal)">
                                      <p:cBhvr>
                                        <p:cTn id="68" dur="500"/>
                                        <p:tgtEl>
                                          <p:spTgt spid="71">
                                            <p:txEl>
                                              <p:pRg st="1" end="1"/>
                                            </p:txEl>
                                          </p:spTgt>
                                        </p:tgtEl>
                                      </p:cBhvr>
                                    </p:animEffect>
                                  </p:childTnLst>
                                </p:cTn>
                              </p:par>
                            </p:childTnLst>
                          </p:cTn>
                        </p:par>
                        <p:par>
                          <p:cTn id="69" fill="hold">
                            <p:stCondLst>
                              <p:cond delay="1500"/>
                            </p:stCondLst>
                            <p:childTnLst>
                              <p:par>
                                <p:cTn id="70" presetID="14" presetClass="entr" presetSubtype="10" fill="hold" grpId="0" nodeType="afterEffect">
                                  <p:stCondLst>
                                    <p:cond delay="0"/>
                                  </p:stCondLst>
                                  <p:childTnLst>
                                    <p:set>
                                      <p:cBhvr>
                                        <p:cTn id="71" dur="1" fill="hold">
                                          <p:stCondLst>
                                            <p:cond delay="0"/>
                                          </p:stCondLst>
                                        </p:cTn>
                                        <p:tgtEl>
                                          <p:spTgt spid="71">
                                            <p:txEl>
                                              <p:pRg st="2" end="2"/>
                                            </p:txEl>
                                          </p:spTgt>
                                        </p:tgtEl>
                                        <p:attrNameLst>
                                          <p:attrName>style.visibility</p:attrName>
                                        </p:attrNameLst>
                                      </p:cBhvr>
                                      <p:to>
                                        <p:strVal val="visible"/>
                                      </p:to>
                                    </p:set>
                                    <p:animEffect transition="in" filter="randombar(horizontal)">
                                      <p:cBhvr>
                                        <p:cTn id="72" dur="500"/>
                                        <p:tgtEl>
                                          <p:spTgt spid="71">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up)">
                                      <p:cBhvr>
                                        <p:cTn id="77" dur="500"/>
                                        <p:tgtEl>
                                          <p:spTgt spid="9"/>
                                        </p:tgtEl>
                                      </p:cBhvr>
                                    </p:animEffect>
                                  </p:childTnLst>
                                </p:cTn>
                              </p:par>
                            </p:childTnLst>
                          </p:cTn>
                        </p:par>
                        <p:par>
                          <p:cTn id="78" fill="hold">
                            <p:stCondLst>
                              <p:cond delay="500"/>
                            </p:stCondLst>
                            <p:childTnLst>
                              <p:par>
                                <p:cTn id="79" presetID="14" presetClass="entr" presetSubtype="10" fill="hold" grpId="0" nodeType="afterEffect">
                                  <p:stCondLst>
                                    <p:cond delay="0"/>
                                  </p:stCondLst>
                                  <p:childTnLst>
                                    <p:set>
                                      <p:cBhvr>
                                        <p:cTn id="80" dur="1" fill="hold">
                                          <p:stCondLst>
                                            <p:cond delay="0"/>
                                          </p:stCondLst>
                                        </p:cTn>
                                        <p:tgtEl>
                                          <p:spTgt spid="69">
                                            <p:txEl>
                                              <p:pRg st="0" end="0"/>
                                            </p:txEl>
                                          </p:spTgt>
                                        </p:tgtEl>
                                        <p:attrNameLst>
                                          <p:attrName>style.visibility</p:attrName>
                                        </p:attrNameLst>
                                      </p:cBhvr>
                                      <p:to>
                                        <p:strVal val="visible"/>
                                      </p:to>
                                    </p:set>
                                    <p:animEffect transition="in" filter="randombar(horizontal)">
                                      <p:cBhvr>
                                        <p:cTn id="81" dur="500"/>
                                        <p:tgtEl>
                                          <p:spTgt spid="69">
                                            <p:txEl>
                                              <p:pRg st="0" end="0"/>
                                            </p:txEl>
                                          </p:spTgt>
                                        </p:tgtEl>
                                      </p:cBhvr>
                                    </p:animEffect>
                                  </p:childTnLst>
                                </p:cTn>
                              </p:par>
                            </p:childTnLst>
                          </p:cTn>
                        </p:par>
                        <p:par>
                          <p:cTn id="82" fill="hold">
                            <p:stCondLst>
                              <p:cond delay="1000"/>
                            </p:stCondLst>
                            <p:childTnLst>
                              <p:par>
                                <p:cTn id="83" presetID="14" presetClass="entr" presetSubtype="10" fill="hold" grpId="0" nodeType="afterEffect">
                                  <p:stCondLst>
                                    <p:cond delay="0"/>
                                  </p:stCondLst>
                                  <p:childTnLst>
                                    <p:set>
                                      <p:cBhvr>
                                        <p:cTn id="84" dur="1" fill="hold">
                                          <p:stCondLst>
                                            <p:cond delay="0"/>
                                          </p:stCondLst>
                                        </p:cTn>
                                        <p:tgtEl>
                                          <p:spTgt spid="69">
                                            <p:txEl>
                                              <p:pRg st="1" end="1"/>
                                            </p:txEl>
                                          </p:spTgt>
                                        </p:tgtEl>
                                        <p:attrNameLst>
                                          <p:attrName>style.visibility</p:attrName>
                                        </p:attrNameLst>
                                      </p:cBhvr>
                                      <p:to>
                                        <p:strVal val="visible"/>
                                      </p:to>
                                    </p:set>
                                    <p:animEffect transition="in" filter="randombar(horizontal)">
                                      <p:cBhvr>
                                        <p:cTn id="85" dur="500"/>
                                        <p:tgtEl>
                                          <p:spTgt spid="69">
                                            <p:txEl>
                                              <p:pRg st="1" end="1"/>
                                            </p:txEl>
                                          </p:spTgt>
                                        </p:tgtEl>
                                      </p:cBhvr>
                                    </p:animEffect>
                                  </p:childTnLst>
                                </p:cTn>
                              </p:par>
                            </p:childTnLst>
                          </p:cTn>
                        </p:par>
                        <p:par>
                          <p:cTn id="86" fill="hold">
                            <p:stCondLst>
                              <p:cond delay="1500"/>
                            </p:stCondLst>
                            <p:childTnLst>
                              <p:par>
                                <p:cTn id="87" presetID="14" presetClass="entr" presetSubtype="10" fill="hold" grpId="0" nodeType="afterEffect">
                                  <p:stCondLst>
                                    <p:cond delay="0"/>
                                  </p:stCondLst>
                                  <p:childTnLst>
                                    <p:set>
                                      <p:cBhvr>
                                        <p:cTn id="88" dur="1" fill="hold">
                                          <p:stCondLst>
                                            <p:cond delay="0"/>
                                          </p:stCondLst>
                                        </p:cTn>
                                        <p:tgtEl>
                                          <p:spTgt spid="69">
                                            <p:txEl>
                                              <p:pRg st="2" end="2"/>
                                            </p:txEl>
                                          </p:spTgt>
                                        </p:tgtEl>
                                        <p:attrNameLst>
                                          <p:attrName>style.visibility</p:attrName>
                                        </p:attrNameLst>
                                      </p:cBhvr>
                                      <p:to>
                                        <p:strVal val="visible"/>
                                      </p:to>
                                    </p:set>
                                    <p:animEffect transition="in" filter="randombar(horizontal)">
                                      <p:cBhvr>
                                        <p:cTn id="89" dur="500"/>
                                        <p:tgtEl>
                                          <p:spTgt spid="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uiExpand="1" build="p"/>
      <p:bldP spid="68" grpId="0" uiExpand="1" build="p"/>
      <p:bldP spid="69" grpId="0" uiExpand="1" build="p"/>
      <p:bldP spid="70" grpId="0"/>
      <p:bldP spid="71" grpId="0" uiExpand="1" build="p"/>
      <p:bldP spid="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圖片 78">
            <a:extLst>
              <a:ext uri="{FF2B5EF4-FFF2-40B4-BE49-F238E27FC236}">
                <a16:creationId xmlns="" xmlns:a16="http://schemas.microsoft.com/office/drawing/2014/main" id="{FC8C4857-6B71-4DDA-A1C8-1284B7AE4E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169" name="자유형: 도형 168">
            <a:extLst>
              <a:ext uri="{FF2B5EF4-FFF2-40B4-BE49-F238E27FC236}">
                <a16:creationId xmlns="" xmlns:a16="http://schemas.microsoft.com/office/drawing/2014/main" id="{12312062-68A0-460F-B434-12991EE766C2}"/>
              </a:ext>
            </a:extLst>
          </p:cNvPr>
          <p:cNvSpPr/>
          <p:nvPr/>
        </p:nvSpPr>
        <p:spPr>
          <a:xfrm>
            <a:off x="194551" y="451566"/>
            <a:ext cx="8754899" cy="4813457"/>
          </a:xfrm>
          <a:custGeom>
            <a:avLst/>
            <a:gdLst>
              <a:gd name="connsiteX0" fmla="*/ 11642926 w 11673198"/>
              <a:gd name="connsiteY0" fmla="*/ 6366223 h 6417942"/>
              <a:gd name="connsiteX1" fmla="*/ 11642926 w 11673198"/>
              <a:gd name="connsiteY1" fmla="*/ 6369501 h 6417942"/>
              <a:gd name="connsiteX2" fmla="*/ 11646883 w 11673198"/>
              <a:gd name="connsiteY2" fmla="*/ 6367862 h 6417942"/>
              <a:gd name="connsiteX3" fmla="*/ 11642926 w 11673198"/>
              <a:gd name="connsiteY3" fmla="*/ 6313596 h 6417942"/>
              <a:gd name="connsiteX4" fmla="*/ 11642926 w 11673198"/>
              <a:gd name="connsiteY4" fmla="*/ 6316874 h 6417942"/>
              <a:gd name="connsiteX5" fmla="*/ 11646883 w 11673198"/>
              <a:gd name="connsiteY5" fmla="*/ 6315235 h 6417942"/>
              <a:gd name="connsiteX6" fmla="*/ 11642926 w 11673198"/>
              <a:gd name="connsiteY6" fmla="*/ 6260969 h 6417942"/>
              <a:gd name="connsiteX7" fmla="*/ 11642926 w 11673198"/>
              <a:gd name="connsiteY7" fmla="*/ 6264247 h 6417942"/>
              <a:gd name="connsiteX8" fmla="*/ 11646883 w 11673198"/>
              <a:gd name="connsiteY8" fmla="*/ 6262608 h 6417942"/>
              <a:gd name="connsiteX9" fmla="*/ 11642926 w 11673198"/>
              <a:gd name="connsiteY9" fmla="*/ 6208342 h 6417942"/>
              <a:gd name="connsiteX10" fmla="*/ 11642926 w 11673198"/>
              <a:gd name="connsiteY10" fmla="*/ 6211620 h 6417942"/>
              <a:gd name="connsiteX11" fmla="*/ 11646883 w 11673198"/>
              <a:gd name="connsiteY11" fmla="*/ 6209981 h 6417942"/>
              <a:gd name="connsiteX12" fmla="*/ 11642926 w 11673198"/>
              <a:gd name="connsiteY12" fmla="*/ 6155715 h 6417942"/>
              <a:gd name="connsiteX13" fmla="*/ 11642926 w 11673198"/>
              <a:gd name="connsiteY13" fmla="*/ 6158993 h 6417942"/>
              <a:gd name="connsiteX14" fmla="*/ 11646883 w 11673198"/>
              <a:gd name="connsiteY14" fmla="*/ 6157354 h 6417942"/>
              <a:gd name="connsiteX15" fmla="*/ 11642926 w 11673198"/>
              <a:gd name="connsiteY15" fmla="*/ 6103088 h 6417942"/>
              <a:gd name="connsiteX16" fmla="*/ 11642926 w 11673198"/>
              <a:gd name="connsiteY16" fmla="*/ 6106366 h 6417942"/>
              <a:gd name="connsiteX17" fmla="*/ 11646883 w 11673198"/>
              <a:gd name="connsiteY17" fmla="*/ 6104727 h 6417942"/>
              <a:gd name="connsiteX18" fmla="*/ 11642926 w 11673198"/>
              <a:gd name="connsiteY18" fmla="*/ 6050461 h 6417942"/>
              <a:gd name="connsiteX19" fmla="*/ 11642926 w 11673198"/>
              <a:gd name="connsiteY19" fmla="*/ 6053739 h 6417942"/>
              <a:gd name="connsiteX20" fmla="*/ 11646883 w 11673198"/>
              <a:gd name="connsiteY20" fmla="*/ 6052100 h 6417942"/>
              <a:gd name="connsiteX21" fmla="*/ 11642926 w 11673198"/>
              <a:gd name="connsiteY21" fmla="*/ 5997834 h 6417942"/>
              <a:gd name="connsiteX22" fmla="*/ 11642926 w 11673198"/>
              <a:gd name="connsiteY22" fmla="*/ 6001112 h 6417942"/>
              <a:gd name="connsiteX23" fmla="*/ 11646883 w 11673198"/>
              <a:gd name="connsiteY23" fmla="*/ 5999473 h 6417942"/>
              <a:gd name="connsiteX24" fmla="*/ 11642926 w 11673198"/>
              <a:gd name="connsiteY24" fmla="*/ 5945207 h 6417942"/>
              <a:gd name="connsiteX25" fmla="*/ 11642926 w 11673198"/>
              <a:gd name="connsiteY25" fmla="*/ 5948485 h 6417942"/>
              <a:gd name="connsiteX26" fmla="*/ 11646883 w 11673198"/>
              <a:gd name="connsiteY26" fmla="*/ 5946846 h 6417942"/>
              <a:gd name="connsiteX27" fmla="*/ 11642926 w 11673198"/>
              <a:gd name="connsiteY27" fmla="*/ 5892581 h 6417942"/>
              <a:gd name="connsiteX28" fmla="*/ 11642926 w 11673198"/>
              <a:gd name="connsiteY28" fmla="*/ 5895859 h 6417942"/>
              <a:gd name="connsiteX29" fmla="*/ 11646883 w 11673198"/>
              <a:gd name="connsiteY29" fmla="*/ 5894220 h 6417942"/>
              <a:gd name="connsiteX30" fmla="*/ 11642926 w 11673198"/>
              <a:gd name="connsiteY30" fmla="*/ 5839954 h 6417942"/>
              <a:gd name="connsiteX31" fmla="*/ 11642926 w 11673198"/>
              <a:gd name="connsiteY31" fmla="*/ 5843232 h 6417942"/>
              <a:gd name="connsiteX32" fmla="*/ 11646883 w 11673198"/>
              <a:gd name="connsiteY32" fmla="*/ 5841593 h 6417942"/>
              <a:gd name="connsiteX33" fmla="*/ 11642926 w 11673198"/>
              <a:gd name="connsiteY33" fmla="*/ 5787327 h 6417942"/>
              <a:gd name="connsiteX34" fmla="*/ 11642926 w 11673198"/>
              <a:gd name="connsiteY34" fmla="*/ 5790605 h 6417942"/>
              <a:gd name="connsiteX35" fmla="*/ 11646883 w 11673198"/>
              <a:gd name="connsiteY35" fmla="*/ 5788966 h 6417942"/>
              <a:gd name="connsiteX36" fmla="*/ 11642926 w 11673198"/>
              <a:gd name="connsiteY36" fmla="*/ 5734700 h 6417942"/>
              <a:gd name="connsiteX37" fmla="*/ 11642926 w 11673198"/>
              <a:gd name="connsiteY37" fmla="*/ 5737978 h 6417942"/>
              <a:gd name="connsiteX38" fmla="*/ 11646883 w 11673198"/>
              <a:gd name="connsiteY38" fmla="*/ 5736339 h 6417942"/>
              <a:gd name="connsiteX39" fmla="*/ 11642926 w 11673198"/>
              <a:gd name="connsiteY39" fmla="*/ 5682073 h 6417942"/>
              <a:gd name="connsiteX40" fmla="*/ 11642926 w 11673198"/>
              <a:gd name="connsiteY40" fmla="*/ 5685351 h 6417942"/>
              <a:gd name="connsiteX41" fmla="*/ 11646883 w 11673198"/>
              <a:gd name="connsiteY41" fmla="*/ 5683712 h 6417942"/>
              <a:gd name="connsiteX42" fmla="*/ 11642926 w 11673198"/>
              <a:gd name="connsiteY42" fmla="*/ 5629446 h 6417942"/>
              <a:gd name="connsiteX43" fmla="*/ 11642926 w 11673198"/>
              <a:gd name="connsiteY43" fmla="*/ 5632724 h 6417942"/>
              <a:gd name="connsiteX44" fmla="*/ 11646883 w 11673198"/>
              <a:gd name="connsiteY44" fmla="*/ 5631085 h 6417942"/>
              <a:gd name="connsiteX45" fmla="*/ 11642926 w 11673198"/>
              <a:gd name="connsiteY45" fmla="*/ 5576819 h 6417942"/>
              <a:gd name="connsiteX46" fmla="*/ 11642926 w 11673198"/>
              <a:gd name="connsiteY46" fmla="*/ 5580097 h 6417942"/>
              <a:gd name="connsiteX47" fmla="*/ 11646883 w 11673198"/>
              <a:gd name="connsiteY47" fmla="*/ 5578458 h 6417942"/>
              <a:gd name="connsiteX48" fmla="*/ 11642926 w 11673198"/>
              <a:gd name="connsiteY48" fmla="*/ 5524192 h 6417942"/>
              <a:gd name="connsiteX49" fmla="*/ 11642926 w 11673198"/>
              <a:gd name="connsiteY49" fmla="*/ 5527470 h 6417942"/>
              <a:gd name="connsiteX50" fmla="*/ 11646883 w 11673198"/>
              <a:gd name="connsiteY50" fmla="*/ 5525831 h 6417942"/>
              <a:gd name="connsiteX51" fmla="*/ 11642926 w 11673198"/>
              <a:gd name="connsiteY51" fmla="*/ 5471565 h 6417942"/>
              <a:gd name="connsiteX52" fmla="*/ 11642926 w 11673198"/>
              <a:gd name="connsiteY52" fmla="*/ 5474843 h 6417942"/>
              <a:gd name="connsiteX53" fmla="*/ 11646883 w 11673198"/>
              <a:gd name="connsiteY53" fmla="*/ 5473204 h 6417942"/>
              <a:gd name="connsiteX54" fmla="*/ 11642926 w 11673198"/>
              <a:gd name="connsiteY54" fmla="*/ 5418938 h 6417942"/>
              <a:gd name="connsiteX55" fmla="*/ 11642926 w 11673198"/>
              <a:gd name="connsiteY55" fmla="*/ 5422216 h 6417942"/>
              <a:gd name="connsiteX56" fmla="*/ 11646883 w 11673198"/>
              <a:gd name="connsiteY56" fmla="*/ 5420577 h 6417942"/>
              <a:gd name="connsiteX57" fmla="*/ 11642926 w 11673198"/>
              <a:gd name="connsiteY57" fmla="*/ 5366311 h 6417942"/>
              <a:gd name="connsiteX58" fmla="*/ 11642926 w 11673198"/>
              <a:gd name="connsiteY58" fmla="*/ 5369589 h 6417942"/>
              <a:gd name="connsiteX59" fmla="*/ 11646883 w 11673198"/>
              <a:gd name="connsiteY59" fmla="*/ 5367950 h 6417942"/>
              <a:gd name="connsiteX60" fmla="*/ 11642926 w 11673198"/>
              <a:gd name="connsiteY60" fmla="*/ 5313684 h 6417942"/>
              <a:gd name="connsiteX61" fmla="*/ 11642926 w 11673198"/>
              <a:gd name="connsiteY61" fmla="*/ 5316962 h 6417942"/>
              <a:gd name="connsiteX62" fmla="*/ 11646883 w 11673198"/>
              <a:gd name="connsiteY62" fmla="*/ 5315323 h 6417942"/>
              <a:gd name="connsiteX63" fmla="*/ 11642926 w 11673198"/>
              <a:gd name="connsiteY63" fmla="*/ 5261057 h 6417942"/>
              <a:gd name="connsiteX64" fmla="*/ 11642926 w 11673198"/>
              <a:gd name="connsiteY64" fmla="*/ 5264335 h 6417942"/>
              <a:gd name="connsiteX65" fmla="*/ 11646883 w 11673198"/>
              <a:gd name="connsiteY65" fmla="*/ 5262696 h 6417942"/>
              <a:gd name="connsiteX66" fmla="*/ 11642926 w 11673198"/>
              <a:gd name="connsiteY66" fmla="*/ 5208430 h 6417942"/>
              <a:gd name="connsiteX67" fmla="*/ 11642926 w 11673198"/>
              <a:gd name="connsiteY67" fmla="*/ 5211708 h 6417942"/>
              <a:gd name="connsiteX68" fmla="*/ 11646883 w 11673198"/>
              <a:gd name="connsiteY68" fmla="*/ 5210069 h 6417942"/>
              <a:gd name="connsiteX69" fmla="*/ 11642926 w 11673198"/>
              <a:gd name="connsiteY69" fmla="*/ 5155803 h 6417942"/>
              <a:gd name="connsiteX70" fmla="*/ 11642926 w 11673198"/>
              <a:gd name="connsiteY70" fmla="*/ 5159081 h 6417942"/>
              <a:gd name="connsiteX71" fmla="*/ 11646883 w 11673198"/>
              <a:gd name="connsiteY71" fmla="*/ 5157442 h 6417942"/>
              <a:gd name="connsiteX72" fmla="*/ 11642926 w 11673198"/>
              <a:gd name="connsiteY72" fmla="*/ 5103177 h 6417942"/>
              <a:gd name="connsiteX73" fmla="*/ 11642926 w 11673198"/>
              <a:gd name="connsiteY73" fmla="*/ 5106455 h 6417942"/>
              <a:gd name="connsiteX74" fmla="*/ 11646883 w 11673198"/>
              <a:gd name="connsiteY74" fmla="*/ 5104816 h 6417942"/>
              <a:gd name="connsiteX75" fmla="*/ 11642926 w 11673198"/>
              <a:gd name="connsiteY75" fmla="*/ 5050550 h 6417942"/>
              <a:gd name="connsiteX76" fmla="*/ 11642926 w 11673198"/>
              <a:gd name="connsiteY76" fmla="*/ 5053828 h 6417942"/>
              <a:gd name="connsiteX77" fmla="*/ 11646883 w 11673198"/>
              <a:gd name="connsiteY77" fmla="*/ 5052189 h 6417942"/>
              <a:gd name="connsiteX78" fmla="*/ 11642926 w 11673198"/>
              <a:gd name="connsiteY78" fmla="*/ 4997923 h 6417942"/>
              <a:gd name="connsiteX79" fmla="*/ 11642926 w 11673198"/>
              <a:gd name="connsiteY79" fmla="*/ 5001201 h 6417942"/>
              <a:gd name="connsiteX80" fmla="*/ 11646883 w 11673198"/>
              <a:gd name="connsiteY80" fmla="*/ 4999562 h 6417942"/>
              <a:gd name="connsiteX81" fmla="*/ 11642926 w 11673198"/>
              <a:gd name="connsiteY81" fmla="*/ 4945296 h 6417942"/>
              <a:gd name="connsiteX82" fmla="*/ 11642926 w 11673198"/>
              <a:gd name="connsiteY82" fmla="*/ 4948574 h 6417942"/>
              <a:gd name="connsiteX83" fmla="*/ 11646883 w 11673198"/>
              <a:gd name="connsiteY83" fmla="*/ 4946935 h 6417942"/>
              <a:gd name="connsiteX84" fmla="*/ 11642926 w 11673198"/>
              <a:gd name="connsiteY84" fmla="*/ 4892669 h 6417942"/>
              <a:gd name="connsiteX85" fmla="*/ 11642926 w 11673198"/>
              <a:gd name="connsiteY85" fmla="*/ 4895947 h 6417942"/>
              <a:gd name="connsiteX86" fmla="*/ 11646883 w 11673198"/>
              <a:gd name="connsiteY86" fmla="*/ 4894308 h 6417942"/>
              <a:gd name="connsiteX87" fmla="*/ 11642926 w 11673198"/>
              <a:gd name="connsiteY87" fmla="*/ 4840042 h 6417942"/>
              <a:gd name="connsiteX88" fmla="*/ 11642926 w 11673198"/>
              <a:gd name="connsiteY88" fmla="*/ 4843320 h 6417942"/>
              <a:gd name="connsiteX89" fmla="*/ 11646883 w 11673198"/>
              <a:gd name="connsiteY89" fmla="*/ 4841681 h 6417942"/>
              <a:gd name="connsiteX90" fmla="*/ 11642926 w 11673198"/>
              <a:gd name="connsiteY90" fmla="*/ 4787415 h 6417942"/>
              <a:gd name="connsiteX91" fmla="*/ 11642926 w 11673198"/>
              <a:gd name="connsiteY91" fmla="*/ 4790693 h 6417942"/>
              <a:gd name="connsiteX92" fmla="*/ 11646883 w 11673198"/>
              <a:gd name="connsiteY92" fmla="*/ 4789054 h 6417942"/>
              <a:gd name="connsiteX93" fmla="*/ 11642926 w 11673198"/>
              <a:gd name="connsiteY93" fmla="*/ 4734788 h 6417942"/>
              <a:gd name="connsiteX94" fmla="*/ 11642926 w 11673198"/>
              <a:gd name="connsiteY94" fmla="*/ 4738066 h 6417942"/>
              <a:gd name="connsiteX95" fmla="*/ 11646883 w 11673198"/>
              <a:gd name="connsiteY95" fmla="*/ 4736427 h 6417942"/>
              <a:gd name="connsiteX96" fmla="*/ 11642926 w 11673198"/>
              <a:gd name="connsiteY96" fmla="*/ 4682161 h 6417942"/>
              <a:gd name="connsiteX97" fmla="*/ 11642926 w 11673198"/>
              <a:gd name="connsiteY97" fmla="*/ 4685439 h 6417942"/>
              <a:gd name="connsiteX98" fmla="*/ 11646883 w 11673198"/>
              <a:gd name="connsiteY98" fmla="*/ 4683800 h 6417942"/>
              <a:gd name="connsiteX99" fmla="*/ 11642926 w 11673198"/>
              <a:gd name="connsiteY99" fmla="*/ 4629534 h 6417942"/>
              <a:gd name="connsiteX100" fmla="*/ 11642926 w 11673198"/>
              <a:gd name="connsiteY100" fmla="*/ 4632812 h 6417942"/>
              <a:gd name="connsiteX101" fmla="*/ 11646883 w 11673198"/>
              <a:gd name="connsiteY101" fmla="*/ 4631173 h 6417942"/>
              <a:gd name="connsiteX102" fmla="*/ 11642926 w 11673198"/>
              <a:gd name="connsiteY102" fmla="*/ 4576907 h 6417942"/>
              <a:gd name="connsiteX103" fmla="*/ 11642926 w 11673198"/>
              <a:gd name="connsiteY103" fmla="*/ 4580185 h 6417942"/>
              <a:gd name="connsiteX104" fmla="*/ 11646883 w 11673198"/>
              <a:gd name="connsiteY104" fmla="*/ 4578546 h 6417942"/>
              <a:gd name="connsiteX105" fmla="*/ 11642926 w 11673198"/>
              <a:gd name="connsiteY105" fmla="*/ 4524280 h 6417942"/>
              <a:gd name="connsiteX106" fmla="*/ 11642926 w 11673198"/>
              <a:gd name="connsiteY106" fmla="*/ 4527558 h 6417942"/>
              <a:gd name="connsiteX107" fmla="*/ 11646883 w 11673198"/>
              <a:gd name="connsiteY107" fmla="*/ 4525919 h 6417942"/>
              <a:gd name="connsiteX108" fmla="*/ 11642926 w 11673198"/>
              <a:gd name="connsiteY108" fmla="*/ 4471653 h 6417942"/>
              <a:gd name="connsiteX109" fmla="*/ 11642926 w 11673198"/>
              <a:gd name="connsiteY109" fmla="*/ 4474931 h 6417942"/>
              <a:gd name="connsiteX110" fmla="*/ 11646883 w 11673198"/>
              <a:gd name="connsiteY110" fmla="*/ 4473292 h 6417942"/>
              <a:gd name="connsiteX111" fmla="*/ 11642926 w 11673198"/>
              <a:gd name="connsiteY111" fmla="*/ 4419026 h 6417942"/>
              <a:gd name="connsiteX112" fmla="*/ 11642926 w 11673198"/>
              <a:gd name="connsiteY112" fmla="*/ 4422304 h 6417942"/>
              <a:gd name="connsiteX113" fmla="*/ 11646883 w 11673198"/>
              <a:gd name="connsiteY113" fmla="*/ 4420665 h 6417942"/>
              <a:gd name="connsiteX114" fmla="*/ 11642926 w 11673198"/>
              <a:gd name="connsiteY114" fmla="*/ 4366399 h 6417942"/>
              <a:gd name="connsiteX115" fmla="*/ 11642926 w 11673198"/>
              <a:gd name="connsiteY115" fmla="*/ 4369677 h 6417942"/>
              <a:gd name="connsiteX116" fmla="*/ 11646883 w 11673198"/>
              <a:gd name="connsiteY116" fmla="*/ 4368038 h 6417942"/>
              <a:gd name="connsiteX117" fmla="*/ 11642926 w 11673198"/>
              <a:gd name="connsiteY117" fmla="*/ 4313772 h 6417942"/>
              <a:gd name="connsiteX118" fmla="*/ 11642926 w 11673198"/>
              <a:gd name="connsiteY118" fmla="*/ 4317050 h 6417942"/>
              <a:gd name="connsiteX119" fmla="*/ 11646883 w 11673198"/>
              <a:gd name="connsiteY119" fmla="*/ 4315411 h 6417942"/>
              <a:gd name="connsiteX120" fmla="*/ 11642926 w 11673198"/>
              <a:gd name="connsiteY120" fmla="*/ 4261145 h 6417942"/>
              <a:gd name="connsiteX121" fmla="*/ 11642926 w 11673198"/>
              <a:gd name="connsiteY121" fmla="*/ 4264423 h 6417942"/>
              <a:gd name="connsiteX122" fmla="*/ 11646883 w 11673198"/>
              <a:gd name="connsiteY122" fmla="*/ 4262784 h 6417942"/>
              <a:gd name="connsiteX123" fmla="*/ 11642926 w 11673198"/>
              <a:gd name="connsiteY123" fmla="*/ 4208519 h 6417942"/>
              <a:gd name="connsiteX124" fmla="*/ 11642926 w 11673198"/>
              <a:gd name="connsiteY124" fmla="*/ 4211797 h 6417942"/>
              <a:gd name="connsiteX125" fmla="*/ 11646883 w 11673198"/>
              <a:gd name="connsiteY125" fmla="*/ 4210158 h 6417942"/>
              <a:gd name="connsiteX126" fmla="*/ 11642926 w 11673198"/>
              <a:gd name="connsiteY126" fmla="*/ 4155892 h 6417942"/>
              <a:gd name="connsiteX127" fmla="*/ 11642926 w 11673198"/>
              <a:gd name="connsiteY127" fmla="*/ 4159170 h 6417942"/>
              <a:gd name="connsiteX128" fmla="*/ 11646883 w 11673198"/>
              <a:gd name="connsiteY128" fmla="*/ 4157531 h 6417942"/>
              <a:gd name="connsiteX129" fmla="*/ 11642926 w 11673198"/>
              <a:gd name="connsiteY129" fmla="*/ 4103265 h 6417942"/>
              <a:gd name="connsiteX130" fmla="*/ 11642926 w 11673198"/>
              <a:gd name="connsiteY130" fmla="*/ 4106543 h 6417942"/>
              <a:gd name="connsiteX131" fmla="*/ 11646883 w 11673198"/>
              <a:gd name="connsiteY131" fmla="*/ 4104904 h 6417942"/>
              <a:gd name="connsiteX132" fmla="*/ 11642926 w 11673198"/>
              <a:gd name="connsiteY132" fmla="*/ 4050638 h 6417942"/>
              <a:gd name="connsiteX133" fmla="*/ 11642926 w 11673198"/>
              <a:gd name="connsiteY133" fmla="*/ 4053916 h 6417942"/>
              <a:gd name="connsiteX134" fmla="*/ 11646883 w 11673198"/>
              <a:gd name="connsiteY134" fmla="*/ 4052277 h 6417942"/>
              <a:gd name="connsiteX135" fmla="*/ 11642926 w 11673198"/>
              <a:gd name="connsiteY135" fmla="*/ 3998011 h 6417942"/>
              <a:gd name="connsiteX136" fmla="*/ 11642926 w 11673198"/>
              <a:gd name="connsiteY136" fmla="*/ 4001289 h 6417942"/>
              <a:gd name="connsiteX137" fmla="*/ 11646883 w 11673198"/>
              <a:gd name="connsiteY137" fmla="*/ 3999650 h 6417942"/>
              <a:gd name="connsiteX138" fmla="*/ 11642926 w 11673198"/>
              <a:gd name="connsiteY138" fmla="*/ 3945384 h 6417942"/>
              <a:gd name="connsiteX139" fmla="*/ 11642926 w 11673198"/>
              <a:gd name="connsiteY139" fmla="*/ 3948662 h 6417942"/>
              <a:gd name="connsiteX140" fmla="*/ 11646883 w 11673198"/>
              <a:gd name="connsiteY140" fmla="*/ 3947023 h 6417942"/>
              <a:gd name="connsiteX141" fmla="*/ 11642926 w 11673198"/>
              <a:gd name="connsiteY141" fmla="*/ 3892757 h 6417942"/>
              <a:gd name="connsiteX142" fmla="*/ 11642926 w 11673198"/>
              <a:gd name="connsiteY142" fmla="*/ 3896035 h 6417942"/>
              <a:gd name="connsiteX143" fmla="*/ 11646883 w 11673198"/>
              <a:gd name="connsiteY143" fmla="*/ 3894396 h 6417942"/>
              <a:gd name="connsiteX144" fmla="*/ 11642926 w 11673198"/>
              <a:gd name="connsiteY144" fmla="*/ 3840130 h 6417942"/>
              <a:gd name="connsiteX145" fmla="*/ 11642926 w 11673198"/>
              <a:gd name="connsiteY145" fmla="*/ 3843408 h 6417942"/>
              <a:gd name="connsiteX146" fmla="*/ 11646883 w 11673198"/>
              <a:gd name="connsiteY146" fmla="*/ 3841769 h 6417942"/>
              <a:gd name="connsiteX147" fmla="*/ 11642926 w 11673198"/>
              <a:gd name="connsiteY147" fmla="*/ 3787503 h 6417942"/>
              <a:gd name="connsiteX148" fmla="*/ 11642926 w 11673198"/>
              <a:gd name="connsiteY148" fmla="*/ 3790781 h 6417942"/>
              <a:gd name="connsiteX149" fmla="*/ 11646883 w 11673198"/>
              <a:gd name="connsiteY149" fmla="*/ 3789142 h 6417942"/>
              <a:gd name="connsiteX150" fmla="*/ 11642926 w 11673198"/>
              <a:gd name="connsiteY150" fmla="*/ 3734876 h 6417942"/>
              <a:gd name="connsiteX151" fmla="*/ 11642926 w 11673198"/>
              <a:gd name="connsiteY151" fmla="*/ 3738154 h 6417942"/>
              <a:gd name="connsiteX152" fmla="*/ 11646883 w 11673198"/>
              <a:gd name="connsiteY152" fmla="*/ 3736515 h 6417942"/>
              <a:gd name="connsiteX153" fmla="*/ 11642926 w 11673198"/>
              <a:gd name="connsiteY153" fmla="*/ 3682249 h 6417942"/>
              <a:gd name="connsiteX154" fmla="*/ 11642926 w 11673198"/>
              <a:gd name="connsiteY154" fmla="*/ 3685527 h 6417942"/>
              <a:gd name="connsiteX155" fmla="*/ 11646883 w 11673198"/>
              <a:gd name="connsiteY155" fmla="*/ 3683888 h 6417942"/>
              <a:gd name="connsiteX156" fmla="*/ 11642926 w 11673198"/>
              <a:gd name="connsiteY156" fmla="*/ 3629622 h 6417942"/>
              <a:gd name="connsiteX157" fmla="*/ 11642926 w 11673198"/>
              <a:gd name="connsiteY157" fmla="*/ 3632900 h 6417942"/>
              <a:gd name="connsiteX158" fmla="*/ 11646883 w 11673198"/>
              <a:gd name="connsiteY158" fmla="*/ 3631261 h 6417942"/>
              <a:gd name="connsiteX159" fmla="*/ 11642926 w 11673198"/>
              <a:gd name="connsiteY159" fmla="*/ 3524367 h 6417942"/>
              <a:gd name="connsiteX160" fmla="*/ 11642926 w 11673198"/>
              <a:gd name="connsiteY160" fmla="*/ 3527645 h 6417942"/>
              <a:gd name="connsiteX161" fmla="*/ 11646883 w 11673198"/>
              <a:gd name="connsiteY161" fmla="*/ 3526006 h 6417942"/>
              <a:gd name="connsiteX162" fmla="*/ 11642926 w 11673198"/>
              <a:gd name="connsiteY162" fmla="*/ 3471740 h 6417942"/>
              <a:gd name="connsiteX163" fmla="*/ 11642926 w 11673198"/>
              <a:gd name="connsiteY163" fmla="*/ 3475018 h 6417942"/>
              <a:gd name="connsiteX164" fmla="*/ 11646883 w 11673198"/>
              <a:gd name="connsiteY164" fmla="*/ 3473379 h 6417942"/>
              <a:gd name="connsiteX165" fmla="*/ 11642926 w 11673198"/>
              <a:gd name="connsiteY165" fmla="*/ 3419113 h 6417942"/>
              <a:gd name="connsiteX166" fmla="*/ 11642926 w 11673198"/>
              <a:gd name="connsiteY166" fmla="*/ 3422391 h 6417942"/>
              <a:gd name="connsiteX167" fmla="*/ 11646883 w 11673198"/>
              <a:gd name="connsiteY167" fmla="*/ 3420752 h 6417942"/>
              <a:gd name="connsiteX168" fmla="*/ 11642926 w 11673198"/>
              <a:gd name="connsiteY168" fmla="*/ 3366486 h 6417942"/>
              <a:gd name="connsiteX169" fmla="*/ 11642926 w 11673198"/>
              <a:gd name="connsiteY169" fmla="*/ 3369764 h 6417942"/>
              <a:gd name="connsiteX170" fmla="*/ 11646883 w 11673198"/>
              <a:gd name="connsiteY170" fmla="*/ 3368125 h 6417942"/>
              <a:gd name="connsiteX171" fmla="*/ 11642926 w 11673198"/>
              <a:gd name="connsiteY171" fmla="*/ 3313859 h 6417942"/>
              <a:gd name="connsiteX172" fmla="*/ 11642926 w 11673198"/>
              <a:gd name="connsiteY172" fmla="*/ 3317137 h 6417942"/>
              <a:gd name="connsiteX173" fmla="*/ 11646883 w 11673198"/>
              <a:gd name="connsiteY173" fmla="*/ 3315498 h 6417942"/>
              <a:gd name="connsiteX174" fmla="*/ 11642926 w 11673198"/>
              <a:gd name="connsiteY174" fmla="*/ 3261232 h 6417942"/>
              <a:gd name="connsiteX175" fmla="*/ 11642926 w 11673198"/>
              <a:gd name="connsiteY175" fmla="*/ 3264510 h 6417942"/>
              <a:gd name="connsiteX176" fmla="*/ 11646883 w 11673198"/>
              <a:gd name="connsiteY176" fmla="*/ 3262871 h 6417942"/>
              <a:gd name="connsiteX177" fmla="*/ 11642926 w 11673198"/>
              <a:gd name="connsiteY177" fmla="*/ 3208605 h 6417942"/>
              <a:gd name="connsiteX178" fmla="*/ 11642926 w 11673198"/>
              <a:gd name="connsiteY178" fmla="*/ 3211883 h 6417942"/>
              <a:gd name="connsiteX179" fmla="*/ 11646883 w 11673198"/>
              <a:gd name="connsiteY179" fmla="*/ 3210244 h 6417942"/>
              <a:gd name="connsiteX180" fmla="*/ 11642926 w 11673198"/>
              <a:gd name="connsiteY180" fmla="*/ 3155978 h 6417942"/>
              <a:gd name="connsiteX181" fmla="*/ 11642926 w 11673198"/>
              <a:gd name="connsiteY181" fmla="*/ 3159257 h 6417942"/>
              <a:gd name="connsiteX182" fmla="*/ 11646883 w 11673198"/>
              <a:gd name="connsiteY182" fmla="*/ 3157618 h 6417942"/>
              <a:gd name="connsiteX183" fmla="*/ 11642926 w 11673198"/>
              <a:gd name="connsiteY183" fmla="*/ 3103351 h 6417942"/>
              <a:gd name="connsiteX184" fmla="*/ 11642926 w 11673198"/>
              <a:gd name="connsiteY184" fmla="*/ 3106630 h 6417942"/>
              <a:gd name="connsiteX185" fmla="*/ 11646883 w 11673198"/>
              <a:gd name="connsiteY185" fmla="*/ 3104990 h 6417942"/>
              <a:gd name="connsiteX186" fmla="*/ 11642926 w 11673198"/>
              <a:gd name="connsiteY186" fmla="*/ 3050724 h 6417942"/>
              <a:gd name="connsiteX187" fmla="*/ 11642926 w 11673198"/>
              <a:gd name="connsiteY187" fmla="*/ 3054003 h 6417942"/>
              <a:gd name="connsiteX188" fmla="*/ 11646883 w 11673198"/>
              <a:gd name="connsiteY188" fmla="*/ 3052363 h 6417942"/>
              <a:gd name="connsiteX189" fmla="*/ 11642926 w 11673198"/>
              <a:gd name="connsiteY189" fmla="*/ 2998098 h 6417942"/>
              <a:gd name="connsiteX190" fmla="*/ 11642926 w 11673198"/>
              <a:gd name="connsiteY190" fmla="*/ 3001376 h 6417942"/>
              <a:gd name="connsiteX191" fmla="*/ 11646883 w 11673198"/>
              <a:gd name="connsiteY191" fmla="*/ 2999737 h 6417942"/>
              <a:gd name="connsiteX192" fmla="*/ 11642926 w 11673198"/>
              <a:gd name="connsiteY192" fmla="*/ 2945471 h 6417942"/>
              <a:gd name="connsiteX193" fmla="*/ 11642926 w 11673198"/>
              <a:gd name="connsiteY193" fmla="*/ 2948749 h 6417942"/>
              <a:gd name="connsiteX194" fmla="*/ 11646883 w 11673198"/>
              <a:gd name="connsiteY194" fmla="*/ 2947110 h 6417942"/>
              <a:gd name="connsiteX195" fmla="*/ 11642926 w 11673198"/>
              <a:gd name="connsiteY195" fmla="*/ 2892844 h 6417942"/>
              <a:gd name="connsiteX196" fmla="*/ 11642926 w 11673198"/>
              <a:gd name="connsiteY196" fmla="*/ 2896122 h 6417942"/>
              <a:gd name="connsiteX197" fmla="*/ 11646883 w 11673198"/>
              <a:gd name="connsiteY197" fmla="*/ 2894483 h 6417942"/>
              <a:gd name="connsiteX198" fmla="*/ 11642926 w 11673198"/>
              <a:gd name="connsiteY198" fmla="*/ 2840217 h 6417942"/>
              <a:gd name="connsiteX199" fmla="*/ 11642926 w 11673198"/>
              <a:gd name="connsiteY199" fmla="*/ 2843495 h 6417942"/>
              <a:gd name="connsiteX200" fmla="*/ 11646883 w 11673198"/>
              <a:gd name="connsiteY200" fmla="*/ 2841856 h 6417942"/>
              <a:gd name="connsiteX201" fmla="*/ 11642926 w 11673198"/>
              <a:gd name="connsiteY201" fmla="*/ 2787590 h 6417942"/>
              <a:gd name="connsiteX202" fmla="*/ 11642926 w 11673198"/>
              <a:gd name="connsiteY202" fmla="*/ 2790868 h 6417942"/>
              <a:gd name="connsiteX203" fmla="*/ 11646883 w 11673198"/>
              <a:gd name="connsiteY203" fmla="*/ 2789229 h 6417942"/>
              <a:gd name="connsiteX204" fmla="*/ 11642926 w 11673198"/>
              <a:gd name="connsiteY204" fmla="*/ 2734963 h 6417942"/>
              <a:gd name="connsiteX205" fmla="*/ 11642926 w 11673198"/>
              <a:gd name="connsiteY205" fmla="*/ 2738241 h 6417942"/>
              <a:gd name="connsiteX206" fmla="*/ 11646883 w 11673198"/>
              <a:gd name="connsiteY206" fmla="*/ 2736602 h 6417942"/>
              <a:gd name="connsiteX207" fmla="*/ 11642926 w 11673198"/>
              <a:gd name="connsiteY207" fmla="*/ 2682336 h 6417942"/>
              <a:gd name="connsiteX208" fmla="*/ 11642926 w 11673198"/>
              <a:gd name="connsiteY208" fmla="*/ 2685614 h 6417942"/>
              <a:gd name="connsiteX209" fmla="*/ 11646883 w 11673198"/>
              <a:gd name="connsiteY209" fmla="*/ 2683975 h 6417942"/>
              <a:gd name="connsiteX210" fmla="*/ 11642926 w 11673198"/>
              <a:gd name="connsiteY210" fmla="*/ 2629709 h 6417942"/>
              <a:gd name="connsiteX211" fmla="*/ 11642926 w 11673198"/>
              <a:gd name="connsiteY211" fmla="*/ 2632987 h 6417942"/>
              <a:gd name="connsiteX212" fmla="*/ 11646883 w 11673198"/>
              <a:gd name="connsiteY212" fmla="*/ 2631348 h 6417942"/>
              <a:gd name="connsiteX213" fmla="*/ 11642926 w 11673198"/>
              <a:gd name="connsiteY213" fmla="*/ 2577082 h 6417942"/>
              <a:gd name="connsiteX214" fmla="*/ 11642926 w 11673198"/>
              <a:gd name="connsiteY214" fmla="*/ 2580360 h 6417942"/>
              <a:gd name="connsiteX215" fmla="*/ 11646883 w 11673198"/>
              <a:gd name="connsiteY215" fmla="*/ 2578721 h 6417942"/>
              <a:gd name="connsiteX216" fmla="*/ 11642926 w 11673198"/>
              <a:gd name="connsiteY216" fmla="*/ 2524455 h 6417942"/>
              <a:gd name="connsiteX217" fmla="*/ 11642926 w 11673198"/>
              <a:gd name="connsiteY217" fmla="*/ 2527733 h 6417942"/>
              <a:gd name="connsiteX218" fmla="*/ 11646883 w 11673198"/>
              <a:gd name="connsiteY218" fmla="*/ 2526094 h 6417942"/>
              <a:gd name="connsiteX219" fmla="*/ 11642926 w 11673198"/>
              <a:gd name="connsiteY219" fmla="*/ 2471828 h 6417942"/>
              <a:gd name="connsiteX220" fmla="*/ 11642926 w 11673198"/>
              <a:gd name="connsiteY220" fmla="*/ 2475106 h 6417942"/>
              <a:gd name="connsiteX221" fmla="*/ 11646883 w 11673198"/>
              <a:gd name="connsiteY221" fmla="*/ 2473467 h 6417942"/>
              <a:gd name="connsiteX222" fmla="*/ 11642926 w 11673198"/>
              <a:gd name="connsiteY222" fmla="*/ 2419201 h 6417942"/>
              <a:gd name="connsiteX223" fmla="*/ 11642926 w 11673198"/>
              <a:gd name="connsiteY223" fmla="*/ 2422479 h 6417942"/>
              <a:gd name="connsiteX224" fmla="*/ 11646883 w 11673198"/>
              <a:gd name="connsiteY224" fmla="*/ 2420840 h 6417942"/>
              <a:gd name="connsiteX225" fmla="*/ 11642926 w 11673198"/>
              <a:gd name="connsiteY225" fmla="*/ 2366574 h 6417942"/>
              <a:gd name="connsiteX226" fmla="*/ 11642926 w 11673198"/>
              <a:gd name="connsiteY226" fmla="*/ 2369852 h 6417942"/>
              <a:gd name="connsiteX227" fmla="*/ 11646883 w 11673198"/>
              <a:gd name="connsiteY227" fmla="*/ 2368213 h 6417942"/>
              <a:gd name="connsiteX228" fmla="*/ 11642926 w 11673198"/>
              <a:gd name="connsiteY228" fmla="*/ 2313947 h 6417942"/>
              <a:gd name="connsiteX229" fmla="*/ 11642926 w 11673198"/>
              <a:gd name="connsiteY229" fmla="*/ 2317226 h 6417942"/>
              <a:gd name="connsiteX230" fmla="*/ 11646883 w 11673198"/>
              <a:gd name="connsiteY230" fmla="*/ 2315586 h 6417942"/>
              <a:gd name="connsiteX231" fmla="*/ 11642926 w 11673198"/>
              <a:gd name="connsiteY231" fmla="*/ 2261320 h 6417942"/>
              <a:gd name="connsiteX232" fmla="*/ 11642926 w 11673198"/>
              <a:gd name="connsiteY232" fmla="*/ 2264599 h 6417942"/>
              <a:gd name="connsiteX233" fmla="*/ 11646883 w 11673198"/>
              <a:gd name="connsiteY233" fmla="*/ 2262960 h 6417942"/>
              <a:gd name="connsiteX234" fmla="*/ 11642926 w 11673198"/>
              <a:gd name="connsiteY234" fmla="*/ 2208693 h 6417942"/>
              <a:gd name="connsiteX235" fmla="*/ 11642926 w 11673198"/>
              <a:gd name="connsiteY235" fmla="*/ 2211972 h 6417942"/>
              <a:gd name="connsiteX236" fmla="*/ 11646883 w 11673198"/>
              <a:gd name="connsiteY236" fmla="*/ 2210332 h 6417942"/>
              <a:gd name="connsiteX237" fmla="*/ 11642926 w 11673198"/>
              <a:gd name="connsiteY237" fmla="*/ 2156066 h 6417942"/>
              <a:gd name="connsiteX238" fmla="*/ 11642926 w 11673198"/>
              <a:gd name="connsiteY238" fmla="*/ 2159345 h 6417942"/>
              <a:gd name="connsiteX239" fmla="*/ 11646883 w 11673198"/>
              <a:gd name="connsiteY239" fmla="*/ 2157705 h 6417942"/>
              <a:gd name="connsiteX240" fmla="*/ 11642926 w 11673198"/>
              <a:gd name="connsiteY240" fmla="*/ 2103439 h 6417942"/>
              <a:gd name="connsiteX241" fmla="*/ 11642926 w 11673198"/>
              <a:gd name="connsiteY241" fmla="*/ 2106718 h 6417942"/>
              <a:gd name="connsiteX242" fmla="*/ 11646883 w 11673198"/>
              <a:gd name="connsiteY242" fmla="*/ 2105079 h 6417942"/>
              <a:gd name="connsiteX243" fmla="*/ 11642926 w 11673198"/>
              <a:gd name="connsiteY243" fmla="*/ 2050812 h 6417942"/>
              <a:gd name="connsiteX244" fmla="*/ 11642926 w 11673198"/>
              <a:gd name="connsiteY244" fmla="*/ 2054091 h 6417942"/>
              <a:gd name="connsiteX245" fmla="*/ 11646883 w 11673198"/>
              <a:gd name="connsiteY245" fmla="*/ 2052452 h 6417942"/>
              <a:gd name="connsiteX246" fmla="*/ 11642926 w 11673198"/>
              <a:gd name="connsiteY246" fmla="*/ 1998185 h 6417942"/>
              <a:gd name="connsiteX247" fmla="*/ 11642926 w 11673198"/>
              <a:gd name="connsiteY247" fmla="*/ 2001464 h 6417942"/>
              <a:gd name="connsiteX248" fmla="*/ 11646883 w 11673198"/>
              <a:gd name="connsiteY248" fmla="*/ 1999825 h 6417942"/>
              <a:gd name="connsiteX249" fmla="*/ 11642926 w 11673198"/>
              <a:gd name="connsiteY249" fmla="*/ 1945559 h 6417942"/>
              <a:gd name="connsiteX250" fmla="*/ 11642926 w 11673198"/>
              <a:gd name="connsiteY250" fmla="*/ 1948837 h 6417942"/>
              <a:gd name="connsiteX251" fmla="*/ 11646883 w 11673198"/>
              <a:gd name="connsiteY251" fmla="*/ 1947198 h 6417942"/>
              <a:gd name="connsiteX252" fmla="*/ 11642926 w 11673198"/>
              <a:gd name="connsiteY252" fmla="*/ 1892932 h 6417942"/>
              <a:gd name="connsiteX253" fmla="*/ 11642926 w 11673198"/>
              <a:gd name="connsiteY253" fmla="*/ 1896210 h 6417942"/>
              <a:gd name="connsiteX254" fmla="*/ 11646883 w 11673198"/>
              <a:gd name="connsiteY254" fmla="*/ 1894571 h 6417942"/>
              <a:gd name="connsiteX255" fmla="*/ 11642926 w 11673198"/>
              <a:gd name="connsiteY255" fmla="*/ 1840305 h 6417942"/>
              <a:gd name="connsiteX256" fmla="*/ 11642926 w 11673198"/>
              <a:gd name="connsiteY256" fmla="*/ 1843583 h 6417942"/>
              <a:gd name="connsiteX257" fmla="*/ 11646883 w 11673198"/>
              <a:gd name="connsiteY257" fmla="*/ 1841944 h 6417942"/>
              <a:gd name="connsiteX258" fmla="*/ 11642926 w 11673198"/>
              <a:gd name="connsiteY258" fmla="*/ 1787678 h 6417942"/>
              <a:gd name="connsiteX259" fmla="*/ 11642926 w 11673198"/>
              <a:gd name="connsiteY259" fmla="*/ 1790956 h 6417942"/>
              <a:gd name="connsiteX260" fmla="*/ 11646883 w 11673198"/>
              <a:gd name="connsiteY260" fmla="*/ 1789317 h 6417942"/>
              <a:gd name="connsiteX261" fmla="*/ 11642926 w 11673198"/>
              <a:gd name="connsiteY261" fmla="*/ 1735051 h 6417942"/>
              <a:gd name="connsiteX262" fmla="*/ 11642926 w 11673198"/>
              <a:gd name="connsiteY262" fmla="*/ 1738329 h 6417942"/>
              <a:gd name="connsiteX263" fmla="*/ 11646883 w 11673198"/>
              <a:gd name="connsiteY263" fmla="*/ 1736690 h 6417942"/>
              <a:gd name="connsiteX264" fmla="*/ 11642926 w 11673198"/>
              <a:gd name="connsiteY264" fmla="*/ 1682424 h 6417942"/>
              <a:gd name="connsiteX265" fmla="*/ 11642926 w 11673198"/>
              <a:gd name="connsiteY265" fmla="*/ 1685702 h 6417942"/>
              <a:gd name="connsiteX266" fmla="*/ 11646883 w 11673198"/>
              <a:gd name="connsiteY266" fmla="*/ 1684063 h 6417942"/>
              <a:gd name="connsiteX267" fmla="*/ 11642926 w 11673198"/>
              <a:gd name="connsiteY267" fmla="*/ 1629797 h 6417942"/>
              <a:gd name="connsiteX268" fmla="*/ 11642926 w 11673198"/>
              <a:gd name="connsiteY268" fmla="*/ 1633075 h 6417942"/>
              <a:gd name="connsiteX269" fmla="*/ 11646883 w 11673198"/>
              <a:gd name="connsiteY269" fmla="*/ 1631436 h 6417942"/>
              <a:gd name="connsiteX270" fmla="*/ 11642926 w 11673198"/>
              <a:gd name="connsiteY270" fmla="*/ 1577170 h 6417942"/>
              <a:gd name="connsiteX271" fmla="*/ 11642926 w 11673198"/>
              <a:gd name="connsiteY271" fmla="*/ 1580448 h 6417942"/>
              <a:gd name="connsiteX272" fmla="*/ 11646883 w 11673198"/>
              <a:gd name="connsiteY272" fmla="*/ 1578809 h 6417942"/>
              <a:gd name="connsiteX273" fmla="*/ 11642926 w 11673198"/>
              <a:gd name="connsiteY273" fmla="*/ 1524543 h 6417942"/>
              <a:gd name="connsiteX274" fmla="*/ 11642926 w 11673198"/>
              <a:gd name="connsiteY274" fmla="*/ 1527821 h 6417942"/>
              <a:gd name="connsiteX275" fmla="*/ 11646883 w 11673198"/>
              <a:gd name="connsiteY275" fmla="*/ 1526182 h 6417942"/>
              <a:gd name="connsiteX276" fmla="*/ 11642926 w 11673198"/>
              <a:gd name="connsiteY276" fmla="*/ 1471916 h 6417942"/>
              <a:gd name="connsiteX277" fmla="*/ 11642926 w 11673198"/>
              <a:gd name="connsiteY277" fmla="*/ 1475195 h 6417942"/>
              <a:gd name="connsiteX278" fmla="*/ 11646883 w 11673198"/>
              <a:gd name="connsiteY278" fmla="*/ 1473555 h 6417942"/>
              <a:gd name="connsiteX279" fmla="*/ 11642926 w 11673198"/>
              <a:gd name="connsiteY279" fmla="*/ 1419289 h 6417942"/>
              <a:gd name="connsiteX280" fmla="*/ 11642926 w 11673198"/>
              <a:gd name="connsiteY280" fmla="*/ 1422568 h 6417942"/>
              <a:gd name="connsiteX281" fmla="*/ 11646883 w 11673198"/>
              <a:gd name="connsiteY281" fmla="*/ 1420929 h 6417942"/>
              <a:gd name="connsiteX282" fmla="*/ 11642926 w 11673198"/>
              <a:gd name="connsiteY282" fmla="*/ 1366662 h 6417942"/>
              <a:gd name="connsiteX283" fmla="*/ 11642926 w 11673198"/>
              <a:gd name="connsiteY283" fmla="*/ 1369941 h 6417942"/>
              <a:gd name="connsiteX284" fmla="*/ 11646883 w 11673198"/>
              <a:gd name="connsiteY284" fmla="*/ 1368301 h 6417942"/>
              <a:gd name="connsiteX285" fmla="*/ 11642926 w 11673198"/>
              <a:gd name="connsiteY285" fmla="*/ 1314036 h 6417942"/>
              <a:gd name="connsiteX286" fmla="*/ 11642926 w 11673198"/>
              <a:gd name="connsiteY286" fmla="*/ 1317314 h 6417942"/>
              <a:gd name="connsiteX287" fmla="*/ 11646883 w 11673198"/>
              <a:gd name="connsiteY287" fmla="*/ 1315675 h 6417942"/>
              <a:gd name="connsiteX288" fmla="*/ 11642926 w 11673198"/>
              <a:gd name="connsiteY288" fmla="*/ 1261408 h 6417942"/>
              <a:gd name="connsiteX289" fmla="*/ 11642926 w 11673198"/>
              <a:gd name="connsiteY289" fmla="*/ 1264687 h 6417942"/>
              <a:gd name="connsiteX290" fmla="*/ 11646883 w 11673198"/>
              <a:gd name="connsiteY290" fmla="*/ 1263048 h 6417942"/>
              <a:gd name="connsiteX291" fmla="*/ 11642926 w 11673198"/>
              <a:gd name="connsiteY291" fmla="*/ 1208782 h 6417942"/>
              <a:gd name="connsiteX292" fmla="*/ 11642926 w 11673198"/>
              <a:gd name="connsiteY292" fmla="*/ 1212060 h 6417942"/>
              <a:gd name="connsiteX293" fmla="*/ 11646883 w 11673198"/>
              <a:gd name="connsiteY293" fmla="*/ 1210421 h 6417942"/>
              <a:gd name="connsiteX294" fmla="*/ 11642926 w 11673198"/>
              <a:gd name="connsiteY294" fmla="*/ 1156154 h 6417942"/>
              <a:gd name="connsiteX295" fmla="*/ 11642926 w 11673198"/>
              <a:gd name="connsiteY295" fmla="*/ 1159433 h 6417942"/>
              <a:gd name="connsiteX296" fmla="*/ 11646883 w 11673198"/>
              <a:gd name="connsiteY296" fmla="*/ 1157794 h 6417942"/>
              <a:gd name="connsiteX297" fmla="*/ 11642926 w 11673198"/>
              <a:gd name="connsiteY297" fmla="*/ 1103528 h 6417942"/>
              <a:gd name="connsiteX298" fmla="*/ 11642926 w 11673198"/>
              <a:gd name="connsiteY298" fmla="*/ 1106806 h 6417942"/>
              <a:gd name="connsiteX299" fmla="*/ 11646883 w 11673198"/>
              <a:gd name="connsiteY299" fmla="*/ 1105167 h 6417942"/>
              <a:gd name="connsiteX300" fmla="*/ 11642926 w 11673198"/>
              <a:gd name="connsiteY300" fmla="*/ 1050901 h 6417942"/>
              <a:gd name="connsiteX301" fmla="*/ 11642926 w 11673198"/>
              <a:gd name="connsiteY301" fmla="*/ 1054179 h 6417942"/>
              <a:gd name="connsiteX302" fmla="*/ 11646883 w 11673198"/>
              <a:gd name="connsiteY302" fmla="*/ 1052540 h 6417942"/>
              <a:gd name="connsiteX303" fmla="*/ 11642926 w 11673198"/>
              <a:gd name="connsiteY303" fmla="*/ 998274 h 6417942"/>
              <a:gd name="connsiteX304" fmla="*/ 11642926 w 11673198"/>
              <a:gd name="connsiteY304" fmla="*/ 1001552 h 6417942"/>
              <a:gd name="connsiteX305" fmla="*/ 11646883 w 11673198"/>
              <a:gd name="connsiteY305" fmla="*/ 999913 h 6417942"/>
              <a:gd name="connsiteX306" fmla="*/ 11642926 w 11673198"/>
              <a:gd name="connsiteY306" fmla="*/ 945647 h 6417942"/>
              <a:gd name="connsiteX307" fmla="*/ 11642926 w 11673198"/>
              <a:gd name="connsiteY307" fmla="*/ 948925 h 6417942"/>
              <a:gd name="connsiteX308" fmla="*/ 11646883 w 11673198"/>
              <a:gd name="connsiteY308" fmla="*/ 947286 h 6417942"/>
              <a:gd name="connsiteX309" fmla="*/ 11642926 w 11673198"/>
              <a:gd name="connsiteY309" fmla="*/ 893020 h 6417942"/>
              <a:gd name="connsiteX310" fmla="*/ 11642926 w 11673198"/>
              <a:gd name="connsiteY310" fmla="*/ 896298 h 6417942"/>
              <a:gd name="connsiteX311" fmla="*/ 11646883 w 11673198"/>
              <a:gd name="connsiteY311" fmla="*/ 894659 h 6417942"/>
              <a:gd name="connsiteX312" fmla="*/ 11642926 w 11673198"/>
              <a:gd name="connsiteY312" fmla="*/ 840393 h 6417942"/>
              <a:gd name="connsiteX313" fmla="*/ 11642926 w 11673198"/>
              <a:gd name="connsiteY313" fmla="*/ 843671 h 6417942"/>
              <a:gd name="connsiteX314" fmla="*/ 11646883 w 11673198"/>
              <a:gd name="connsiteY314" fmla="*/ 842032 h 6417942"/>
              <a:gd name="connsiteX315" fmla="*/ 11642926 w 11673198"/>
              <a:gd name="connsiteY315" fmla="*/ 787766 h 6417942"/>
              <a:gd name="connsiteX316" fmla="*/ 11642926 w 11673198"/>
              <a:gd name="connsiteY316" fmla="*/ 791044 h 6417942"/>
              <a:gd name="connsiteX317" fmla="*/ 11646883 w 11673198"/>
              <a:gd name="connsiteY317" fmla="*/ 789405 h 6417942"/>
              <a:gd name="connsiteX318" fmla="*/ 11642926 w 11673198"/>
              <a:gd name="connsiteY318" fmla="*/ 735139 h 6417942"/>
              <a:gd name="connsiteX319" fmla="*/ 11642926 w 11673198"/>
              <a:gd name="connsiteY319" fmla="*/ 738417 h 6417942"/>
              <a:gd name="connsiteX320" fmla="*/ 11646883 w 11673198"/>
              <a:gd name="connsiteY320" fmla="*/ 736778 h 6417942"/>
              <a:gd name="connsiteX321" fmla="*/ 11642926 w 11673198"/>
              <a:gd name="connsiteY321" fmla="*/ 682512 h 6417942"/>
              <a:gd name="connsiteX322" fmla="*/ 11642926 w 11673198"/>
              <a:gd name="connsiteY322" fmla="*/ 685790 h 6417942"/>
              <a:gd name="connsiteX323" fmla="*/ 11646883 w 11673198"/>
              <a:gd name="connsiteY323" fmla="*/ 684151 h 6417942"/>
              <a:gd name="connsiteX324" fmla="*/ 11642926 w 11673198"/>
              <a:gd name="connsiteY324" fmla="*/ 629885 h 6417942"/>
              <a:gd name="connsiteX325" fmla="*/ 11642926 w 11673198"/>
              <a:gd name="connsiteY325" fmla="*/ 633164 h 6417942"/>
              <a:gd name="connsiteX326" fmla="*/ 11646883 w 11673198"/>
              <a:gd name="connsiteY326" fmla="*/ 631524 h 6417942"/>
              <a:gd name="connsiteX327" fmla="*/ 11642926 w 11673198"/>
              <a:gd name="connsiteY327" fmla="*/ 577258 h 6417942"/>
              <a:gd name="connsiteX328" fmla="*/ 11642926 w 11673198"/>
              <a:gd name="connsiteY328" fmla="*/ 580537 h 6417942"/>
              <a:gd name="connsiteX329" fmla="*/ 11646883 w 11673198"/>
              <a:gd name="connsiteY329" fmla="*/ 578897 h 6417942"/>
              <a:gd name="connsiteX330" fmla="*/ 11642926 w 11673198"/>
              <a:gd name="connsiteY330" fmla="*/ 524631 h 6417942"/>
              <a:gd name="connsiteX331" fmla="*/ 11642926 w 11673198"/>
              <a:gd name="connsiteY331" fmla="*/ 527910 h 6417942"/>
              <a:gd name="connsiteX332" fmla="*/ 11646883 w 11673198"/>
              <a:gd name="connsiteY332" fmla="*/ 526270 h 6417942"/>
              <a:gd name="connsiteX333" fmla="*/ 11642926 w 11673198"/>
              <a:gd name="connsiteY333" fmla="*/ 472004 h 6417942"/>
              <a:gd name="connsiteX334" fmla="*/ 11642926 w 11673198"/>
              <a:gd name="connsiteY334" fmla="*/ 475283 h 6417942"/>
              <a:gd name="connsiteX335" fmla="*/ 11646883 w 11673198"/>
              <a:gd name="connsiteY335" fmla="*/ 473644 h 6417942"/>
              <a:gd name="connsiteX336" fmla="*/ 11642926 w 11673198"/>
              <a:gd name="connsiteY336" fmla="*/ 419378 h 6417942"/>
              <a:gd name="connsiteX337" fmla="*/ 11642926 w 11673198"/>
              <a:gd name="connsiteY337" fmla="*/ 422656 h 6417942"/>
              <a:gd name="connsiteX338" fmla="*/ 11646883 w 11673198"/>
              <a:gd name="connsiteY338" fmla="*/ 421017 h 6417942"/>
              <a:gd name="connsiteX339" fmla="*/ 11642926 w 11673198"/>
              <a:gd name="connsiteY339" fmla="*/ 366751 h 6417942"/>
              <a:gd name="connsiteX340" fmla="*/ 11642926 w 11673198"/>
              <a:gd name="connsiteY340" fmla="*/ 370029 h 6417942"/>
              <a:gd name="connsiteX341" fmla="*/ 11646883 w 11673198"/>
              <a:gd name="connsiteY341" fmla="*/ 368390 h 6417942"/>
              <a:gd name="connsiteX342" fmla="*/ 11642926 w 11673198"/>
              <a:gd name="connsiteY342" fmla="*/ 314123 h 6417942"/>
              <a:gd name="connsiteX343" fmla="*/ 11642926 w 11673198"/>
              <a:gd name="connsiteY343" fmla="*/ 317402 h 6417942"/>
              <a:gd name="connsiteX344" fmla="*/ 11646883 w 11673198"/>
              <a:gd name="connsiteY344" fmla="*/ 315763 h 6417942"/>
              <a:gd name="connsiteX345" fmla="*/ 11642926 w 11673198"/>
              <a:gd name="connsiteY345" fmla="*/ 261497 h 6417942"/>
              <a:gd name="connsiteX346" fmla="*/ 11642926 w 11673198"/>
              <a:gd name="connsiteY346" fmla="*/ 264775 h 6417942"/>
              <a:gd name="connsiteX347" fmla="*/ 11646883 w 11673198"/>
              <a:gd name="connsiteY347" fmla="*/ 263136 h 6417942"/>
              <a:gd name="connsiteX348" fmla="*/ 11642926 w 11673198"/>
              <a:gd name="connsiteY348" fmla="*/ 208870 h 6417942"/>
              <a:gd name="connsiteX349" fmla="*/ 11642926 w 11673198"/>
              <a:gd name="connsiteY349" fmla="*/ 212148 h 6417942"/>
              <a:gd name="connsiteX350" fmla="*/ 11646883 w 11673198"/>
              <a:gd name="connsiteY350" fmla="*/ 210509 h 6417942"/>
              <a:gd name="connsiteX351" fmla="*/ 11642926 w 11673198"/>
              <a:gd name="connsiteY351" fmla="*/ 156243 h 6417942"/>
              <a:gd name="connsiteX352" fmla="*/ 11642926 w 11673198"/>
              <a:gd name="connsiteY352" fmla="*/ 159521 h 6417942"/>
              <a:gd name="connsiteX353" fmla="*/ 11646883 w 11673198"/>
              <a:gd name="connsiteY353" fmla="*/ 157882 h 6417942"/>
              <a:gd name="connsiteX354" fmla="*/ 11642926 w 11673198"/>
              <a:gd name="connsiteY354" fmla="*/ 103616 h 6417942"/>
              <a:gd name="connsiteX355" fmla="*/ 11642926 w 11673198"/>
              <a:gd name="connsiteY355" fmla="*/ 106894 h 6417942"/>
              <a:gd name="connsiteX356" fmla="*/ 11646883 w 11673198"/>
              <a:gd name="connsiteY356" fmla="*/ 105255 h 6417942"/>
              <a:gd name="connsiteX357" fmla="*/ 11642926 w 11673198"/>
              <a:gd name="connsiteY357" fmla="*/ 50989 h 6417942"/>
              <a:gd name="connsiteX358" fmla="*/ 11642926 w 11673198"/>
              <a:gd name="connsiteY358" fmla="*/ 54267 h 6417942"/>
              <a:gd name="connsiteX359" fmla="*/ 11646883 w 11673198"/>
              <a:gd name="connsiteY359" fmla="*/ 52628 h 6417942"/>
              <a:gd name="connsiteX360" fmla="*/ 11646884 w 11673198"/>
              <a:gd name="connsiteY360" fmla="*/ 0 h 6417942"/>
              <a:gd name="connsiteX361" fmla="*/ 11673198 w 11673198"/>
              <a:gd name="connsiteY361" fmla="*/ 26314 h 6417942"/>
              <a:gd name="connsiteX362" fmla="*/ 11665490 w 11673198"/>
              <a:gd name="connsiteY362" fmla="*/ 44921 h 6417942"/>
              <a:gd name="connsiteX363" fmla="*/ 11646885 w 11673198"/>
              <a:gd name="connsiteY363" fmla="*/ 52628 h 6417942"/>
              <a:gd name="connsiteX364" fmla="*/ 11665490 w 11673198"/>
              <a:gd name="connsiteY364" fmla="*/ 60335 h 6417942"/>
              <a:gd name="connsiteX365" fmla="*/ 11673198 w 11673198"/>
              <a:gd name="connsiteY365" fmla="*/ 78941 h 6417942"/>
              <a:gd name="connsiteX366" fmla="*/ 11665490 w 11673198"/>
              <a:gd name="connsiteY366" fmla="*/ 97548 h 6417942"/>
              <a:gd name="connsiteX367" fmla="*/ 11646885 w 11673198"/>
              <a:gd name="connsiteY367" fmla="*/ 105255 h 6417942"/>
              <a:gd name="connsiteX368" fmla="*/ 11665490 w 11673198"/>
              <a:gd name="connsiteY368" fmla="*/ 112962 h 6417942"/>
              <a:gd name="connsiteX369" fmla="*/ 11673198 w 11673198"/>
              <a:gd name="connsiteY369" fmla="*/ 131568 h 6417942"/>
              <a:gd name="connsiteX370" fmla="*/ 11665490 w 11673198"/>
              <a:gd name="connsiteY370" fmla="*/ 150175 h 6417942"/>
              <a:gd name="connsiteX371" fmla="*/ 11646885 w 11673198"/>
              <a:gd name="connsiteY371" fmla="*/ 157882 h 6417942"/>
              <a:gd name="connsiteX372" fmla="*/ 11665490 w 11673198"/>
              <a:gd name="connsiteY372" fmla="*/ 165589 h 6417942"/>
              <a:gd name="connsiteX373" fmla="*/ 11673198 w 11673198"/>
              <a:gd name="connsiteY373" fmla="*/ 184195 h 6417942"/>
              <a:gd name="connsiteX374" fmla="*/ 11665490 w 11673198"/>
              <a:gd name="connsiteY374" fmla="*/ 202802 h 6417942"/>
              <a:gd name="connsiteX375" fmla="*/ 11646885 w 11673198"/>
              <a:gd name="connsiteY375" fmla="*/ 210509 h 6417942"/>
              <a:gd name="connsiteX376" fmla="*/ 11665490 w 11673198"/>
              <a:gd name="connsiteY376" fmla="*/ 218216 h 6417942"/>
              <a:gd name="connsiteX377" fmla="*/ 11673198 w 11673198"/>
              <a:gd name="connsiteY377" fmla="*/ 236822 h 6417942"/>
              <a:gd name="connsiteX378" fmla="*/ 11665490 w 11673198"/>
              <a:gd name="connsiteY378" fmla="*/ 255429 h 6417942"/>
              <a:gd name="connsiteX379" fmla="*/ 11646885 w 11673198"/>
              <a:gd name="connsiteY379" fmla="*/ 263136 h 6417942"/>
              <a:gd name="connsiteX380" fmla="*/ 11665490 w 11673198"/>
              <a:gd name="connsiteY380" fmla="*/ 270842 h 6417942"/>
              <a:gd name="connsiteX381" fmla="*/ 11673198 w 11673198"/>
              <a:gd name="connsiteY381" fmla="*/ 289449 h 6417942"/>
              <a:gd name="connsiteX382" fmla="*/ 11665490 w 11673198"/>
              <a:gd name="connsiteY382" fmla="*/ 308055 h 6417942"/>
              <a:gd name="connsiteX383" fmla="*/ 11646885 w 11673198"/>
              <a:gd name="connsiteY383" fmla="*/ 315763 h 6417942"/>
              <a:gd name="connsiteX384" fmla="*/ 11665490 w 11673198"/>
              <a:gd name="connsiteY384" fmla="*/ 323469 h 6417942"/>
              <a:gd name="connsiteX385" fmla="*/ 11673198 w 11673198"/>
              <a:gd name="connsiteY385" fmla="*/ 342076 h 6417942"/>
              <a:gd name="connsiteX386" fmla="*/ 11665490 w 11673198"/>
              <a:gd name="connsiteY386" fmla="*/ 360683 h 6417942"/>
              <a:gd name="connsiteX387" fmla="*/ 11646885 w 11673198"/>
              <a:gd name="connsiteY387" fmla="*/ 368390 h 6417942"/>
              <a:gd name="connsiteX388" fmla="*/ 11665490 w 11673198"/>
              <a:gd name="connsiteY388" fmla="*/ 376096 h 6417942"/>
              <a:gd name="connsiteX389" fmla="*/ 11673198 w 11673198"/>
              <a:gd name="connsiteY389" fmla="*/ 394703 h 6417942"/>
              <a:gd name="connsiteX390" fmla="*/ 11665490 w 11673198"/>
              <a:gd name="connsiteY390" fmla="*/ 413310 h 6417942"/>
              <a:gd name="connsiteX391" fmla="*/ 11646885 w 11673198"/>
              <a:gd name="connsiteY391" fmla="*/ 421017 h 6417942"/>
              <a:gd name="connsiteX392" fmla="*/ 11665490 w 11673198"/>
              <a:gd name="connsiteY392" fmla="*/ 428723 h 6417942"/>
              <a:gd name="connsiteX393" fmla="*/ 11673198 w 11673198"/>
              <a:gd name="connsiteY393" fmla="*/ 447330 h 6417942"/>
              <a:gd name="connsiteX394" fmla="*/ 11665490 w 11673198"/>
              <a:gd name="connsiteY394" fmla="*/ 465936 h 6417942"/>
              <a:gd name="connsiteX395" fmla="*/ 11646885 w 11673198"/>
              <a:gd name="connsiteY395" fmla="*/ 473644 h 6417942"/>
              <a:gd name="connsiteX396" fmla="*/ 11665490 w 11673198"/>
              <a:gd name="connsiteY396" fmla="*/ 481350 h 6417942"/>
              <a:gd name="connsiteX397" fmla="*/ 11673198 w 11673198"/>
              <a:gd name="connsiteY397" fmla="*/ 499957 h 6417942"/>
              <a:gd name="connsiteX398" fmla="*/ 11665490 w 11673198"/>
              <a:gd name="connsiteY398" fmla="*/ 518563 h 6417942"/>
              <a:gd name="connsiteX399" fmla="*/ 11646885 w 11673198"/>
              <a:gd name="connsiteY399" fmla="*/ 526270 h 6417942"/>
              <a:gd name="connsiteX400" fmla="*/ 11665490 w 11673198"/>
              <a:gd name="connsiteY400" fmla="*/ 533977 h 6417942"/>
              <a:gd name="connsiteX401" fmla="*/ 11673198 w 11673198"/>
              <a:gd name="connsiteY401" fmla="*/ 552583 h 6417942"/>
              <a:gd name="connsiteX402" fmla="*/ 11665490 w 11673198"/>
              <a:gd name="connsiteY402" fmla="*/ 571190 h 6417942"/>
              <a:gd name="connsiteX403" fmla="*/ 11646885 w 11673198"/>
              <a:gd name="connsiteY403" fmla="*/ 578897 h 6417942"/>
              <a:gd name="connsiteX404" fmla="*/ 11665490 w 11673198"/>
              <a:gd name="connsiteY404" fmla="*/ 586604 h 6417942"/>
              <a:gd name="connsiteX405" fmla="*/ 11673198 w 11673198"/>
              <a:gd name="connsiteY405" fmla="*/ 605210 h 6417942"/>
              <a:gd name="connsiteX406" fmla="*/ 11665490 w 11673198"/>
              <a:gd name="connsiteY406" fmla="*/ 623818 h 6417942"/>
              <a:gd name="connsiteX407" fmla="*/ 11646885 w 11673198"/>
              <a:gd name="connsiteY407" fmla="*/ 631524 h 6417942"/>
              <a:gd name="connsiteX408" fmla="*/ 11665490 w 11673198"/>
              <a:gd name="connsiteY408" fmla="*/ 639231 h 6417942"/>
              <a:gd name="connsiteX409" fmla="*/ 11673198 w 11673198"/>
              <a:gd name="connsiteY409" fmla="*/ 657837 h 6417942"/>
              <a:gd name="connsiteX410" fmla="*/ 11665490 w 11673198"/>
              <a:gd name="connsiteY410" fmla="*/ 676445 h 6417942"/>
              <a:gd name="connsiteX411" fmla="*/ 11646885 w 11673198"/>
              <a:gd name="connsiteY411" fmla="*/ 684151 h 6417942"/>
              <a:gd name="connsiteX412" fmla="*/ 11665490 w 11673198"/>
              <a:gd name="connsiteY412" fmla="*/ 691858 h 6417942"/>
              <a:gd name="connsiteX413" fmla="*/ 11673198 w 11673198"/>
              <a:gd name="connsiteY413" fmla="*/ 710464 h 6417942"/>
              <a:gd name="connsiteX414" fmla="*/ 11665490 w 11673198"/>
              <a:gd name="connsiteY414" fmla="*/ 729072 h 6417942"/>
              <a:gd name="connsiteX415" fmla="*/ 11646885 w 11673198"/>
              <a:gd name="connsiteY415" fmla="*/ 736778 h 6417942"/>
              <a:gd name="connsiteX416" fmla="*/ 11665490 w 11673198"/>
              <a:gd name="connsiteY416" fmla="*/ 744485 h 6417942"/>
              <a:gd name="connsiteX417" fmla="*/ 11673198 w 11673198"/>
              <a:gd name="connsiteY417" fmla="*/ 763091 h 6417942"/>
              <a:gd name="connsiteX418" fmla="*/ 11665490 w 11673198"/>
              <a:gd name="connsiteY418" fmla="*/ 781699 h 6417942"/>
              <a:gd name="connsiteX419" fmla="*/ 11646885 w 11673198"/>
              <a:gd name="connsiteY419" fmla="*/ 789405 h 6417942"/>
              <a:gd name="connsiteX420" fmla="*/ 11665490 w 11673198"/>
              <a:gd name="connsiteY420" fmla="*/ 797112 h 6417942"/>
              <a:gd name="connsiteX421" fmla="*/ 11673198 w 11673198"/>
              <a:gd name="connsiteY421" fmla="*/ 815718 h 6417942"/>
              <a:gd name="connsiteX422" fmla="*/ 11665490 w 11673198"/>
              <a:gd name="connsiteY422" fmla="*/ 834326 h 6417942"/>
              <a:gd name="connsiteX423" fmla="*/ 11646885 w 11673198"/>
              <a:gd name="connsiteY423" fmla="*/ 842032 h 6417942"/>
              <a:gd name="connsiteX424" fmla="*/ 11665490 w 11673198"/>
              <a:gd name="connsiteY424" fmla="*/ 849739 h 6417942"/>
              <a:gd name="connsiteX425" fmla="*/ 11673198 w 11673198"/>
              <a:gd name="connsiteY425" fmla="*/ 868345 h 6417942"/>
              <a:gd name="connsiteX426" fmla="*/ 11665490 w 11673198"/>
              <a:gd name="connsiteY426" fmla="*/ 886952 h 6417942"/>
              <a:gd name="connsiteX427" fmla="*/ 11646885 w 11673198"/>
              <a:gd name="connsiteY427" fmla="*/ 894659 h 6417942"/>
              <a:gd name="connsiteX428" fmla="*/ 11665490 w 11673198"/>
              <a:gd name="connsiteY428" fmla="*/ 902366 h 6417942"/>
              <a:gd name="connsiteX429" fmla="*/ 11673198 w 11673198"/>
              <a:gd name="connsiteY429" fmla="*/ 920972 h 6417942"/>
              <a:gd name="connsiteX430" fmla="*/ 11665490 w 11673198"/>
              <a:gd name="connsiteY430" fmla="*/ 939579 h 6417942"/>
              <a:gd name="connsiteX431" fmla="*/ 11646885 w 11673198"/>
              <a:gd name="connsiteY431" fmla="*/ 947286 h 6417942"/>
              <a:gd name="connsiteX432" fmla="*/ 11665490 w 11673198"/>
              <a:gd name="connsiteY432" fmla="*/ 954993 h 6417942"/>
              <a:gd name="connsiteX433" fmla="*/ 11673198 w 11673198"/>
              <a:gd name="connsiteY433" fmla="*/ 973599 h 6417942"/>
              <a:gd name="connsiteX434" fmla="*/ 11665490 w 11673198"/>
              <a:gd name="connsiteY434" fmla="*/ 992206 h 6417942"/>
              <a:gd name="connsiteX435" fmla="*/ 11646885 w 11673198"/>
              <a:gd name="connsiteY435" fmla="*/ 999913 h 6417942"/>
              <a:gd name="connsiteX436" fmla="*/ 11665490 w 11673198"/>
              <a:gd name="connsiteY436" fmla="*/ 1007620 h 6417942"/>
              <a:gd name="connsiteX437" fmla="*/ 11673198 w 11673198"/>
              <a:gd name="connsiteY437" fmla="*/ 1026226 h 6417942"/>
              <a:gd name="connsiteX438" fmla="*/ 11665490 w 11673198"/>
              <a:gd name="connsiteY438" fmla="*/ 1044832 h 6417942"/>
              <a:gd name="connsiteX439" fmla="*/ 11646885 w 11673198"/>
              <a:gd name="connsiteY439" fmla="*/ 1052540 h 6417942"/>
              <a:gd name="connsiteX440" fmla="*/ 11665490 w 11673198"/>
              <a:gd name="connsiteY440" fmla="*/ 1060247 h 6417942"/>
              <a:gd name="connsiteX441" fmla="*/ 11673198 w 11673198"/>
              <a:gd name="connsiteY441" fmla="*/ 1078853 h 6417942"/>
              <a:gd name="connsiteX442" fmla="*/ 11665490 w 11673198"/>
              <a:gd name="connsiteY442" fmla="*/ 1097460 h 6417942"/>
              <a:gd name="connsiteX443" fmla="*/ 11646885 w 11673198"/>
              <a:gd name="connsiteY443" fmla="*/ 1105167 h 6417942"/>
              <a:gd name="connsiteX444" fmla="*/ 11665490 w 11673198"/>
              <a:gd name="connsiteY444" fmla="*/ 1112873 h 6417942"/>
              <a:gd name="connsiteX445" fmla="*/ 11673198 w 11673198"/>
              <a:gd name="connsiteY445" fmla="*/ 1131480 h 6417942"/>
              <a:gd name="connsiteX446" fmla="*/ 11665490 w 11673198"/>
              <a:gd name="connsiteY446" fmla="*/ 1150086 h 6417942"/>
              <a:gd name="connsiteX447" fmla="*/ 11646885 w 11673198"/>
              <a:gd name="connsiteY447" fmla="*/ 1157794 h 6417942"/>
              <a:gd name="connsiteX448" fmla="*/ 11665490 w 11673198"/>
              <a:gd name="connsiteY448" fmla="*/ 1165500 h 6417942"/>
              <a:gd name="connsiteX449" fmla="*/ 11673198 w 11673198"/>
              <a:gd name="connsiteY449" fmla="*/ 1184107 h 6417942"/>
              <a:gd name="connsiteX450" fmla="*/ 11665490 w 11673198"/>
              <a:gd name="connsiteY450" fmla="*/ 1202714 h 6417942"/>
              <a:gd name="connsiteX451" fmla="*/ 11646885 w 11673198"/>
              <a:gd name="connsiteY451" fmla="*/ 1210421 h 6417942"/>
              <a:gd name="connsiteX452" fmla="*/ 11665490 w 11673198"/>
              <a:gd name="connsiteY452" fmla="*/ 1218127 h 6417942"/>
              <a:gd name="connsiteX453" fmla="*/ 11673198 w 11673198"/>
              <a:gd name="connsiteY453" fmla="*/ 1236734 h 6417942"/>
              <a:gd name="connsiteX454" fmla="*/ 11665490 w 11673198"/>
              <a:gd name="connsiteY454" fmla="*/ 1255340 h 6417942"/>
              <a:gd name="connsiteX455" fmla="*/ 11646885 w 11673198"/>
              <a:gd name="connsiteY455" fmla="*/ 1263048 h 6417942"/>
              <a:gd name="connsiteX456" fmla="*/ 11665490 w 11673198"/>
              <a:gd name="connsiteY456" fmla="*/ 1270754 h 6417942"/>
              <a:gd name="connsiteX457" fmla="*/ 11673198 w 11673198"/>
              <a:gd name="connsiteY457" fmla="*/ 1289361 h 6417942"/>
              <a:gd name="connsiteX458" fmla="*/ 11665490 w 11673198"/>
              <a:gd name="connsiteY458" fmla="*/ 1307968 h 6417942"/>
              <a:gd name="connsiteX459" fmla="*/ 11646885 w 11673198"/>
              <a:gd name="connsiteY459" fmla="*/ 1315675 h 6417942"/>
              <a:gd name="connsiteX460" fmla="*/ 11665490 w 11673198"/>
              <a:gd name="connsiteY460" fmla="*/ 1323381 h 6417942"/>
              <a:gd name="connsiteX461" fmla="*/ 11673198 w 11673198"/>
              <a:gd name="connsiteY461" fmla="*/ 1341988 h 6417942"/>
              <a:gd name="connsiteX462" fmla="*/ 11665490 w 11673198"/>
              <a:gd name="connsiteY462" fmla="*/ 1360594 h 6417942"/>
              <a:gd name="connsiteX463" fmla="*/ 11646885 w 11673198"/>
              <a:gd name="connsiteY463" fmla="*/ 1368301 h 6417942"/>
              <a:gd name="connsiteX464" fmla="*/ 11665490 w 11673198"/>
              <a:gd name="connsiteY464" fmla="*/ 1376008 h 6417942"/>
              <a:gd name="connsiteX465" fmla="*/ 11673198 w 11673198"/>
              <a:gd name="connsiteY465" fmla="*/ 1394615 h 6417942"/>
              <a:gd name="connsiteX466" fmla="*/ 11665490 w 11673198"/>
              <a:gd name="connsiteY466" fmla="*/ 1413222 h 6417942"/>
              <a:gd name="connsiteX467" fmla="*/ 11646885 w 11673198"/>
              <a:gd name="connsiteY467" fmla="*/ 1420929 h 6417942"/>
              <a:gd name="connsiteX468" fmla="*/ 11665490 w 11673198"/>
              <a:gd name="connsiteY468" fmla="*/ 1428635 h 6417942"/>
              <a:gd name="connsiteX469" fmla="*/ 11673198 w 11673198"/>
              <a:gd name="connsiteY469" fmla="*/ 1447241 h 6417942"/>
              <a:gd name="connsiteX470" fmla="*/ 11665490 w 11673198"/>
              <a:gd name="connsiteY470" fmla="*/ 1465849 h 6417942"/>
              <a:gd name="connsiteX471" fmla="*/ 11646885 w 11673198"/>
              <a:gd name="connsiteY471" fmla="*/ 1473555 h 6417942"/>
              <a:gd name="connsiteX472" fmla="*/ 11665490 w 11673198"/>
              <a:gd name="connsiteY472" fmla="*/ 1481262 h 6417942"/>
              <a:gd name="connsiteX473" fmla="*/ 11673198 w 11673198"/>
              <a:gd name="connsiteY473" fmla="*/ 1499868 h 6417942"/>
              <a:gd name="connsiteX474" fmla="*/ 11665490 w 11673198"/>
              <a:gd name="connsiteY474" fmla="*/ 1518475 h 6417942"/>
              <a:gd name="connsiteX475" fmla="*/ 11646885 w 11673198"/>
              <a:gd name="connsiteY475" fmla="*/ 1526182 h 6417942"/>
              <a:gd name="connsiteX476" fmla="*/ 11665490 w 11673198"/>
              <a:gd name="connsiteY476" fmla="*/ 1533889 h 6417942"/>
              <a:gd name="connsiteX477" fmla="*/ 11673198 w 11673198"/>
              <a:gd name="connsiteY477" fmla="*/ 1552495 h 6417942"/>
              <a:gd name="connsiteX478" fmla="*/ 11665490 w 11673198"/>
              <a:gd name="connsiteY478" fmla="*/ 1571103 h 6417942"/>
              <a:gd name="connsiteX479" fmla="*/ 11646885 w 11673198"/>
              <a:gd name="connsiteY479" fmla="*/ 1578809 h 6417942"/>
              <a:gd name="connsiteX480" fmla="*/ 11665490 w 11673198"/>
              <a:gd name="connsiteY480" fmla="*/ 1586516 h 6417942"/>
              <a:gd name="connsiteX481" fmla="*/ 11673198 w 11673198"/>
              <a:gd name="connsiteY481" fmla="*/ 1605122 h 6417942"/>
              <a:gd name="connsiteX482" fmla="*/ 11665490 w 11673198"/>
              <a:gd name="connsiteY482" fmla="*/ 1623730 h 6417942"/>
              <a:gd name="connsiteX483" fmla="*/ 11646885 w 11673198"/>
              <a:gd name="connsiteY483" fmla="*/ 1631436 h 6417942"/>
              <a:gd name="connsiteX484" fmla="*/ 11665490 w 11673198"/>
              <a:gd name="connsiteY484" fmla="*/ 1639143 h 6417942"/>
              <a:gd name="connsiteX485" fmla="*/ 11673198 w 11673198"/>
              <a:gd name="connsiteY485" fmla="*/ 1657749 h 6417942"/>
              <a:gd name="connsiteX486" fmla="*/ 11665490 w 11673198"/>
              <a:gd name="connsiteY486" fmla="*/ 1676357 h 6417942"/>
              <a:gd name="connsiteX487" fmla="*/ 11646885 w 11673198"/>
              <a:gd name="connsiteY487" fmla="*/ 1684063 h 6417942"/>
              <a:gd name="connsiteX488" fmla="*/ 11665490 w 11673198"/>
              <a:gd name="connsiteY488" fmla="*/ 1691770 h 6417942"/>
              <a:gd name="connsiteX489" fmla="*/ 11673198 w 11673198"/>
              <a:gd name="connsiteY489" fmla="*/ 1710376 h 6417942"/>
              <a:gd name="connsiteX490" fmla="*/ 11665490 w 11673198"/>
              <a:gd name="connsiteY490" fmla="*/ 1728983 h 6417942"/>
              <a:gd name="connsiteX491" fmla="*/ 11646885 w 11673198"/>
              <a:gd name="connsiteY491" fmla="*/ 1736690 h 6417942"/>
              <a:gd name="connsiteX492" fmla="*/ 11665490 w 11673198"/>
              <a:gd name="connsiteY492" fmla="*/ 1744397 h 6417942"/>
              <a:gd name="connsiteX493" fmla="*/ 11673198 w 11673198"/>
              <a:gd name="connsiteY493" fmla="*/ 1763003 h 6417942"/>
              <a:gd name="connsiteX494" fmla="*/ 11665490 w 11673198"/>
              <a:gd name="connsiteY494" fmla="*/ 1781609 h 6417942"/>
              <a:gd name="connsiteX495" fmla="*/ 11646885 w 11673198"/>
              <a:gd name="connsiteY495" fmla="*/ 1789317 h 6417942"/>
              <a:gd name="connsiteX496" fmla="*/ 11665490 w 11673198"/>
              <a:gd name="connsiteY496" fmla="*/ 1797024 h 6417942"/>
              <a:gd name="connsiteX497" fmla="*/ 11673198 w 11673198"/>
              <a:gd name="connsiteY497" fmla="*/ 1815630 h 6417942"/>
              <a:gd name="connsiteX498" fmla="*/ 11665490 w 11673198"/>
              <a:gd name="connsiteY498" fmla="*/ 1834237 h 6417942"/>
              <a:gd name="connsiteX499" fmla="*/ 11646885 w 11673198"/>
              <a:gd name="connsiteY499" fmla="*/ 1841944 h 6417942"/>
              <a:gd name="connsiteX500" fmla="*/ 11665490 w 11673198"/>
              <a:gd name="connsiteY500" fmla="*/ 1849650 h 6417942"/>
              <a:gd name="connsiteX501" fmla="*/ 11673198 w 11673198"/>
              <a:gd name="connsiteY501" fmla="*/ 1868257 h 6417942"/>
              <a:gd name="connsiteX502" fmla="*/ 11665490 w 11673198"/>
              <a:gd name="connsiteY502" fmla="*/ 1886864 h 6417942"/>
              <a:gd name="connsiteX503" fmla="*/ 11646885 w 11673198"/>
              <a:gd name="connsiteY503" fmla="*/ 1894571 h 6417942"/>
              <a:gd name="connsiteX504" fmla="*/ 11665490 w 11673198"/>
              <a:gd name="connsiteY504" fmla="*/ 1902278 h 6417942"/>
              <a:gd name="connsiteX505" fmla="*/ 11673198 w 11673198"/>
              <a:gd name="connsiteY505" fmla="*/ 1920884 h 6417942"/>
              <a:gd name="connsiteX506" fmla="*/ 11665490 w 11673198"/>
              <a:gd name="connsiteY506" fmla="*/ 1939491 h 6417942"/>
              <a:gd name="connsiteX507" fmla="*/ 11646885 w 11673198"/>
              <a:gd name="connsiteY507" fmla="*/ 1947198 h 6417942"/>
              <a:gd name="connsiteX508" fmla="*/ 11665490 w 11673198"/>
              <a:gd name="connsiteY508" fmla="*/ 1954904 h 6417942"/>
              <a:gd name="connsiteX509" fmla="*/ 11673198 w 11673198"/>
              <a:gd name="connsiteY509" fmla="*/ 1973511 h 6417942"/>
              <a:gd name="connsiteX510" fmla="*/ 11665490 w 11673198"/>
              <a:gd name="connsiteY510" fmla="*/ 1992117 h 6417942"/>
              <a:gd name="connsiteX511" fmla="*/ 11646885 w 11673198"/>
              <a:gd name="connsiteY511" fmla="*/ 1999825 h 6417942"/>
              <a:gd name="connsiteX512" fmla="*/ 11665490 w 11673198"/>
              <a:gd name="connsiteY512" fmla="*/ 2007531 h 6417942"/>
              <a:gd name="connsiteX513" fmla="*/ 11673198 w 11673198"/>
              <a:gd name="connsiteY513" fmla="*/ 2026138 h 6417942"/>
              <a:gd name="connsiteX514" fmla="*/ 11665490 w 11673198"/>
              <a:gd name="connsiteY514" fmla="*/ 2044744 h 6417942"/>
              <a:gd name="connsiteX515" fmla="*/ 11646885 w 11673198"/>
              <a:gd name="connsiteY515" fmla="*/ 2052452 h 6417942"/>
              <a:gd name="connsiteX516" fmla="*/ 11665490 w 11673198"/>
              <a:gd name="connsiteY516" fmla="*/ 2060158 h 6417942"/>
              <a:gd name="connsiteX517" fmla="*/ 11673198 w 11673198"/>
              <a:gd name="connsiteY517" fmla="*/ 2078764 h 6417942"/>
              <a:gd name="connsiteX518" fmla="*/ 11665490 w 11673198"/>
              <a:gd name="connsiteY518" fmla="*/ 2097371 h 6417942"/>
              <a:gd name="connsiteX519" fmla="*/ 11646885 w 11673198"/>
              <a:gd name="connsiteY519" fmla="*/ 2105079 h 6417942"/>
              <a:gd name="connsiteX520" fmla="*/ 11665490 w 11673198"/>
              <a:gd name="connsiteY520" fmla="*/ 2112785 h 6417942"/>
              <a:gd name="connsiteX521" fmla="*/ 11673198 w 11673198"/>
              <a:gd name="connsiteY521" fmla="*/ 2131391 h 6417942"/>
              <a:gd name="connsiteX522" fmla="*/ 11665490 w 11673198"/>
              <a:gd name="connsiteY522" fmla="*/ 2149999 h 6417942"/>
              <a:gd name="connsiteX523" fmla="*/ 11646885 w 11673198"/>
              <a:gd name="connsiteY523" fmla="*/ 2157705 h 6417942"/>
              <a:gd name="connsiteX524" fmla="*/ 11665490 w 11673198"/>
              <a:gd name="connsiteY524" fmla="*/ 2165412 h 6417942"/>
              <a:gd name="connsiteX525" fmla="*/ 11673198 w 11673198"/>
              <a:gd name="connsiteY525" fmla="*/ 2184018 h 6417942"/>
              <a:gd name="connsiteX526" fmla="*/ 11665490 w 11673198"/>
              <a:gd name="connsiteY526" fmla="*/ 2202626 h 6417942"/>
              <a:gd name="connsiteX527" fmla="*/ 11646885 w 11673198"/>
              <a:gd name="connsiteY527" fmla="*/ 2210332 h 6417942"/>
              <a:gd name="connsiteX528" fmla="*/ 11665490 w 11673198"/>
              <a:gd name="connsiteY528" fmla="*/ 2218039 h 6417942"/>
              <a:gd name="connsiteX529" fmla="*/ 11673198 w 11673198"/>
              <a:gd name="connsiteY529" fmla="*/ 2236646 h 6417942"/>
              <a:gd name="connsiteX530" fmla="*/ 11665490 w 11673198"/>
              <a:gd name="connsiteY530" fmla="*/ 2255252 h 6417942"/>
              <a:gd name="connsiteX531" fmla="*/ 11646885 w 11673198"/>
              <a:gd name="connsiteY531" fmla="*/ 2262960 h 6417942"/>
              <a:gd name="connsiteX532" fmla="*/ 11665490 w 11673198"/>
              <a:gd name="connsiteY532" fmla="*/ 2270666 h 6417942"/>
              <a:gd name="connsiteX533" fmla="*/ 11673198 w 11673198"/>
              <a:gd name="connsiteY533" fmla="*/ 2289272 h 6417942"/>
              <a:gd name="connsiteX534" fmla="*/ 11665490 w 11673198"/>
              <a:gd name="connsiteY534" fmla="*/ 2307879 h 6417942"/>
              <a:gd name="connsiteX535" fmla="*/ 11646885 w 11673198"/>
              <a:gd name="connsiteY535" fmla="*/ 2315586 h 6417942"/>
              <a:gd name="connsiteX536" fmla="*/ 11665490 w 11673198"/>
              <a:gd name="connsiteY536" fmla="*/ 2323293 h 6417942"/>
              <a:gd name="connsiteX537" fmla="*/ 11673198 w 11673198"/>
              <a:gd name="connsiteY537" fmla="*/ 2341899 h 6417942"/>
              <a:gd name="connsiteX538" fmla="*/ 11665490 w 11673198"/>
              <a:gd name="connsiteY538" fmla="*/ 2360507 h 6417942"/>
              <a:gd name="connsiteX539" fmla="*/ 11646885 w 11673198"/>
              <a:gd name="connsiteY539" fmla="*/ 2368213 h 6417942"/>
              <a:gd name="connsiteX540" fmla="*/ 11665490 w 11673198"/>
              <a:gd name="connsiteY540" fmla="*/ 2375920 h 6417942"/>
              <a:gd name="connsiteX541" fmla="*/ 11673198 w 11673198"/>
              <a:gd name="connsiteY541" fmla="*/ 2394526 h 6417942"/>
              <a:gd name="connsiteX542" fmla="*/ 11665490 w 11673198"/>
              <a:gd name="connsiteY542" fmla="*/ 2413132 h 6417942"/>
              <a:gd name="connsiteX543" fmla="*/ 11646885 w 11673198"/>
              <a:gd name="connsiteY543" fmla="*/ 2420840 h 6417942"/>
              <a:gd name="connsiteX544" fmla="*/ 11665490 w 11673198"/>
              <a:gd name="connsiteY544" fmla="*/ 2428547 h 6417942"/>
              <a:gd name="connsiteX545" fmla="*/ 11673198 w 11673198"/>
              <a:gd name="connsiteY545" fmla="*/ 2447153 h 6417942"/>
              <a:gd name="connsiteX546" fmla="*/ 11665490 w 11673198"/>
              <a:gd name="connsiteY546" fmla="*/ 2465759 h 6417942"/>
              <a:gd name="connsiteX547" fmla="*/ 11646885 w 11673198"/>
              <a:gd name="connsiteY547" fmla="*/ 2473467 h 6417942"/>
              <a:gd name="connsiteX548" fmla="*/ 11665490 w 11673198"/>
              <a:gd name="connsiteY548" fmla="*/ 2481174 h 6417942"/>
              <a:gd name="connsiteX549" fmla="*/ 11673198 w 11673198"/>
              <a:gd name="connsiteY549" fmla="*/ 2499780 h 6417942"/>
              <a:gd name="connsiteX550" fmla="*/ 11665490 w 11673198"/>
              <a:gd name="connsiteY550" fmla="*/ 2518388 h 6417942"/>
              <a:gd name="connsiteX551" fmla="*/ 11646885 w 11673198"/>
              <a:gd name="connsiteY551" fmla="*/ 2526094 h 6417942"/>
              <a:gd name="connsiteX552" fmla="*/ 11665490 w 11673198"/>
              <a:gd name="connsiteY552" fmla="*/ 2533801 h 6417942"/>
              <a:gd name="connsiteX553" fmla="*/ 11673198 w 11673198"/>
              <a:gd name="connsiteY553" fmla="*/ 2552407 h 6417942"/>
              <a:gd name="connsiteX554" fmla="*/ 11665490 w 11673198"/>
              <a:gd name="connsiteY554" fmla="*/ 2571014 h 6417942"/>
              <a:gd name="connsiteX555" fmla="*/ 11646885 w 11673198"/>
              <a:gd name="connsiteY555" fmla="*/ 2578721 h 6417942"/>
              <a:gd name="connsiteX556" fmla="*/ 11665490 w 11673198"/>
              <a:gd name="connsiteY556" fmla="*/ 2586428 h 6417942"/>
              <a:gd name="connsiteX557" fmla="*/ 11673198 w 11673198"/>
              <a:gd name="connsiteY557" fmla="*/ 2605034 h 6417942"/>
              <a:gd name="connsiteX558" fmla="*/ 11665490 w 11673198"/>
              <a:gd name="connsiteY558" fmla="*/ 2623641 h 6417942"/>
              <a:gd name="connsiteX559" fmla="*/ 11646885 w 11673198"/>
              <a:gd name="connsiteY559" fmla="*/ 2631348 h 6417942"/>
              <a:gd name="connsiteX560" fmla="*/ 11665490 w 11673198"/>
              <a:gd name="connsiteY560" fmla="*/ 2639055 h 6417942"/>
              <a:gd name="connsiteX561" fmla="*/ 11673198 w 11673198"/>
              <a:gd name="connsiteY561" fmla="*/ 2657661 h 6417942"/>
              <a:gd name="connsiteX562" fmla="*/ 11665490 w 11673198"/>
              <a:gd name="connsiteY562" fmla="*/ 2676268 h 6417942"/>
              <a:gd name="connsiteX563" fmla="*/ 11646885 w 11673198"/>
              <a:gd name="connsiteY563" fmla="*/ 2683975 h 6417942"/>
              <a:gd name="connsiteX564" fmla="*/ 11665490 w 11673198"/>
              <a:gd name="connsiteY564" fmla="*/ 2691682 h 6417942"/>
              <a:gd name="connsiteX565" fmla="*/ 11673198 w 11673198"/>
              <a:gd name="connsiteY565" fmla="*/ 2710288 h 6417942"/>
              <a:gd name="connsiteX566" fmla="*/ 11665490 w 11673198"/>
              <a:gd name="connsiteY566" fmla="*/ 2728895 h 6417942"/>
              <a:gd name="connsiteX567" fmla="*/ 11646885 w 11673198"/>
              <a:gd name="connsiteY567" fmla="*/ 2736602 h 6417942"/>
              <a:gd name="connsiteX568" fmla="*/ 11665490 w 11673198"/>
              <a:gd name="connsiteY568" fmla="*/ 2744308 h 6417942"/>
              <a:gd name="connsiteX569" fmla="*/ 11673198 w 11673198"/>
              <a:gd name="connsiteY569" fmla="*/ 2762915 h 6417942"/>
              <a:gd name="connsiteX570" fmla="*/ 11665490 w 11673198"/>
              <a:gd name="connsiteY570" fmla="*/ 2781522 h 6417942"/>
              <a:gd name="connsiteX571" fmla="*/ 11646885 w 11673198"/>
              <a:gd name="connsiteY571" fmla="*/ 2789229 h 6417942"/>
              <a:gd name="connsiteX572" fmla="*/ 11665490 w 11673198"/>
              <a:gd name="connsiteY572" fmla="*/ 2796935 h 6417942"/>
              <a:gd name="connsiteX573" fmla="*/ 11673198 w 11673198"/>
              <a:gd name="connsiteY573" fmla="*/ 2815542 h 6417942"/>
              <a:gd name="connsiteX574" fmla="*/ 11665490 w 11673198"/>
              <a:gd name="connsiteY574" fmla="*/ 2834149 h 6417942"/>
              <a:gd name="connsiteX575" fmla="*/ 11646885 w 11673198"/>
              <a:gd name="connsiteY575" fmla="*/ 2841856 h 6417942"/>
              <a:gd name="connsiteX576" fmla="*/ 11665490 w 11673198"/>
              <a:gd name="connsiteY576" fmla="*/ 2849562 h 6417942"/>
              <a:gd name="connsiteX577" fmla="*/ 11673198 w 11673198"/>
              <a:gd name="connsiteY577" fmla="*/ 2868169 h 6417942"/>
              <a:gd name="connsiteX578" fmla="*/ 11665490 w 11673198"/>
              <a:gd name="connsiteY578" fmla="*/ 2886776 h 6417942"/>
              <a:gd name="connsiteX579" fmla="*/ 11646885 w 11673198"/>
              <a:gd name="connsiteY579" fmla="*/ 2894483 h 6417942"/>
              <a:gd name="connsiteX580" fmla="*/ 11665490 w 11673198"/>
              <a:gd name="connsiteY580" fmla="*/ 2902190 h 6417942"/>
              <a:gd name="connsiteX581" fmla="*/ 11673198 w 11673198"/>
              <a:gd name="connsiteY581" fmla="*/ 2920796 h 6417942"/>
              <a:gd name="connsiteX582" fmla="*/ 11665490 w 11673198"/>
              <a:gd name="connsiteY582" fmla="*/ 2939403 h 6417942"/>
              <a:gd name="connsiteX583" fmla="*/ 11646885 w 11673198"/>
              <a:gd name="connsiteY583" fmla="*/ 2947110 h 6417942"/>
              <a:gd name="connsiteX584" fmla="*/ 11665490 w 11673198"/>
              <a:gd name="connsiteY584" fmla="*/ 2954816 h 6417942"/>
              <a:gd name="connsiteX585" fmla="*/ 11673198 w 11673198"/>
              <a:gd name="connsiteY585" fmla="*/ 2973423 h 6417942"/>
              <a:gd name="connsiteX586" fmla="*/ 11665490 w 11673198"/>
              <a:gd name="connsiteY586" fmla="*/ 2992030 h 6417942"/>
              <a:gd name="connsiteX587" fmla="*/ 11646885 w 11673198"/>
              <a:gd name="connsiteY587" fmla="*/ 2999737 h 6417942"/>
              <a:gd name="connsiteX588" fmla="*/ 11665490 w 11673198"/>
              <a:gd name="connsiteY588" fmla="*/ 3007443 h 6417942"/>
              <a:gd name="connsiteX589" fmla="*/ 11673198 w 11673198"/>
              <a:gd name="connsiteY589" fmla="*/ 3026049 h 6417942"/>
              <a:gd name="connsiteX590" fmla="*/ 11665490 w 11673198"/>
              <a:gd name="connsiteY590" fmla="*/ 3044657 h 6417942"/>
              <a:gd name="connsiteX591" fmla="*/ 11646885 w 11673198"/>
              <a:gd name="connsiteY591" fmla="*/ 3052363 h 6417942"/>
              <a:gd name="connsiteX592" fmla="*/ 11665490 w 11673198"/>
              <a:gd name="connsiteY592" fmla="*/ 3060070 h 6417942"/>
              <a:gd name="connsiteX593" fmla="*/ 11673198 w 11673198"/>
              <a:gd name="connsiteY593" fmla="*/ 3078676 h 6417942"/>
              <a:gd name="connsiteX594" fmla="*/ 11665490 w 11673198"/>
              <a:gd name="connsiteY594" fmla="*/ 3097284 h 6417942"/>
              <a:gd name="connsiteX595" fmla="*/ 11646885 w 11673198"/>
              <a:gd name="connsiteY595" fmla="*/ 3104990 h 6417942"/>
              <a:gd name="connsiteX596" fmla="*/ 11665490 w 11673198"/>
              <a:gd name="connsiteY596" fmla="*/ 3112697 h 6417942"/>
              <a:gd name="connsiteX597" fmla="*/ 11673198 w 11673198"/>
              <a:gd name="connsiteY597" fmla="*/ 3131304 h 6417942"/>
              <a:gd name="connsiteX598" fmla="*/ 11665490 w 11673198"/>
              <a:gd name="connsiteY598" fmla="*/ 3149911 h 6417942"/>
              <a:gd name="connsiteX599" fmla="*/ 11646885 w 11673198"/>
              <a:gd name="connsiteY599" fmla="*/ 3157618 h 6417942"/>
              <a:gd name="connsiteX600" fmla="*/ 11665490 w 11673198"/>
              <a:gd name="connsiteY600" fmla="*/ 3165324 h 6417942"/>
              <a:gd name="connsiteX601" fmla="*/ 11673198 w 11673198"/>
              <a:gd name="connsiteY601" fmla="*/ 3183930 h 6417942"/>
              <a:gd name="connsiteX602" fmla="*/ 11665490 w 11673198"/>
              <a:gd name="connsiteY602" fmla="*/ 3202538 h 6417942"/>
              <a:gd name="connsiteX603" fmla="*/ 11646885 w 11673198"/>
              <a:gd name="connsiteY603" fmla="*/ 3210244 h 6417942"/>
              <a:gd name="connsiteX604" fmla="*/ 11665490 w 11673198"/>
              <a:gd name="connsiteY604" fmla="*/ 3217951 h 6417942"/>
              <a:gd name="connsiteX605" fmla="*/ 11673198 w 11673198"/>
              <a:gd name="connsiteY605" fmla="*/ 3236557 h 6417942"/>
              <a:gd name="connsiteX606" fmla="*/ 11665490 w 11673198"/>
              <a:gd name="connsiteY606" fmla="*/ 3255165 h 6417942"/>
              <a:gd name="connsiteX607" fmla="*/ 11646885 w 11673198"/>
              <a:gd name="connsiteY607" fmla="*/ 3262871 h 6417942"/>
              <a:gd name="connsiteX608" fmla="*/ 11665490 w 11673198"/>
              <a:gd name="connsiteY608" fmla="*/ 3270578 h 6417942"/>
              <a:gd name="connsiteX609" fmla="*/ 11673198 w 11673198"/>
              <a:gd name="connsiteY609" fmla="*/ 3289184 h 6417942"/>
              <a:gd name="connsiteX610" fmla="*/ 11665490 w 11673198"/>
              <a:gd name="connsiteY610" fmla="*/ 3307792 h 6417942"/>
              <a:gd name="connsiteX611" fmla="*/ 11646885 w 11673198"/>
              <a:gd name="connsiteY611" fmla="*/ 3315498 h 6417942"/>
              <a:gd name="connsiteX612" fmla="*/ 11665490 w 11673198"/>
              <a:gd name="connsiteY612" fmla="*/ 3323205 h 6417942"/>
              <a:gd name="connsiteX613" fmla="*/ 11673198 w 11673198"/>
              <a:gd name="connsiteY613" fmla="*/ 3341811 h 6417942"/>
              <a:gd name="connsiteX614" fmla="*/ 11665490 w 11673198"/>
              <a:gd name="connsiteY614" fmla="*/ 3360418 h 6417942"/>
              <a:gd name="connsiteX615" fmla="*/ 11646885 w 11673198"/>
              <a:gd name="connsiteY615" fmla="*/ 3368125 h 6417942"/>
              <a:gd name="connsiteX616" fmla="*/ 11665490 w 11673198"/>
              <a:gd name="connsiteY616" fmla="*/ 3375832 h 6417942"/>
              <a:gd name="connsiteX617" fmla="*/ 11673198 w 11673198"/>
              <a:gd name="connsiteY617" fmla="*/ 3394438 h 6417942"/>
              <a:gd name="connsiteX618" fmla="*/ 11665490 w 11673198"/>
              <a:gd name="connsiteY618" fmla="*/ 3413045 h 6417942"/>
              <a:gd name="connsiteX619" fmla="*/ 11646885 w 11673198"/>
              <a:gd name="connsiteY619" fmla="*/ 3420752 h 6417942"/>
              <a:gd name="connsiteX620" fmla="*/ 11665490 w 11673198"/>
              <a:gd name="connsiteY620" fmla="*/ 3428459 h 6417942"/>
              <a:gd name="connsiteX621" fmla="*/ 11673198 w 11673198"/>
              <a:gd name="connsiteY621" fmla="*/ 3447065 h 6417942"/>
              <a:gd name="connsiteX622" fmla="*/ 11665490 w 11673198"/>
              <a:gd name="connsiteY622" fmla="*/ 3465672 h 6417942"/>
              <a:gd name="connsiteX623" fmla="*/ 11646885 w 11673198"/>
              <a:gd name="connsiteY623" fmla="*/ 3473379 h 6417942"/>
              <a:gd name="connsiteX624" fmla="*/ 11665490 w 11673198"/>
              <a:gd name="connsiteY624" fmla="*/ 3481086 h 6417942"/>
              <a:gd name="connsiteX625" fmla="*/ 11673198 w 11673198"/>
              <a:gd name="connsiteY625" fmla="*/ 3499692 h 6417942"/>
              <a:gd name="connsiteX626" fmla="*/ 11665490 w 11673198"/>
              <a:gd name="connsiteY626" fmla="*/ 3518299 h 6417942"/>
              <a:gd name="connsiteX627" fmla="*/ 11646885 w 11673198"/>
              <a:gd name="connsiteY627" fmla="*/ 3526006 h 6417942"/>
              <a:gd name="connsiteX628" fmla="*/ 11665490 w 11673198"/>
              <a:gd name="connsiteY628" fmla="*/ 3533713 h 6417942"/>
              <a:gd name="connsiteX629" fmla="*/ 11673198 w 11673198"/>
              <a:gd name="connsiteY629" fmla="*/ 3552319 h 6417942"/>
              <a:gd name="connsiteX630" fmla="*/ 11646884 w 11673198"/>
              <a:gd name="connsiteY630" fmla="*/ 3578633 h 6417942"/>
              <a:gd name="connsiteX631" fmla="*/ 11642926 w 11673198"/>
              <a:gd name="connsiteY631" fmla="*/ 3576993 h 6417942"/>
              <a:gd name="connsiteX632" fmla="*/ 11642926 w 11673198"/>
              <a:gd name="connsiteY632" fmla="*/ 3580273 h 6417942"/>
              <a:gd name="connsiteX633" fmla="*/ 11646884 w 11673198"/>
              <a:gd name="connsiteY633" fmla="*/ 3578633 h 6417942"/>
              <a:gd name="connsiteX634" fmla="*/ 11673198 w 11673198"/>
              <a:gd name="connsiteY634" fmla="*/ 3604947 h 6417942"/>
              <a:gd name="connsiteX635" fmla="*/ 11665490 w 11673198"/>
              <a:gd name="connsiteY635" fmla="*/ 3623554 h 6417942"/>
              <a:gd name="connsiteX636" fmla="*/ 11646885 w 11673198"/>
              <a:gd name="connsiteY636" fmla="*/ 3631261 h 6417942"/>
              <a:gd name="connsiteX637" fmla="*/ 11665490 w 11673198"/>
              <a:gd name="connsiteY637" fmla="*/ 3638968 h 6417942"/>
              <a:gd name="connsiteX638" fmla="*/ 11673198 w 11673198"/>
              <a:gd name="connsiteY638" fmla="*/ 3657574 h 6417942"/>
              <a:gd name="connsiteX639" fmla="*/ 11665490 w 11673198"/>
              <a:gd name="connsiteY639" fmla="*/ 3676181 h 6417942"/>
              <a:gd name="connsiteX640" fmla="*/ 11646885 w 11673198"/>
              <a:gd name="connsiteY640" fmla="*/ 3683888 h 6417942"/>
              <a:gd name="connsiteX641" fmla="*/ 11665490 w 11673198"/>
              <a:gd name="connsiteY641" fmla="*/ 3691595 h 6417942"/>
              <a:gd name="connsiteX642" fmla="*/ 11673198 w 11673198"/>
              <a:gd name="connsiteY642" fmla="*/ 3710201 h 6417942"/>
              <a:gd name="connsiteX643" fmla="*/ 11665490 w 11673198"/>
              <a:gd name="connsiteY643" fmla="*/ 3728808 h 6417942"/>
              <a:gd name="connsiteX644" fmla="*/ 11646885 w 11673198"/>
              <a:gd name="connsiteY644" fmla="*/ 3736515 h 6417942"/>
              <a:gd name="connsiteX645" fmla="*/ 11665490 w 11673198"/>
              <a:gd name="connsiteY645" fmla="*/ 3744222 h 6417942"/>
              <a:gd name="connsiteX646" fmla="*/ 11673198 w 11673198"/>
              <a:gd name="connsiteY646" fmla="*/ 3762828 h 6417942"/>
              <a:gd name="connsiteX647" fmla="*/ 11665490 w 11673198"/>
              <a:gd name="connsiteY647" fmla="*/ 3781435 h 6417942"/>
              <a:gd name="connsiteX648" fmla="*/ 11646885 w 11673198"/>
              <a:gd name="connsiteY648" fmla="*/ 3789142 h 6417942"/>
              <a:gd name="connsiteX649" fmla="*/ 11665490 w 11673198"/>
              <a:gd name="connsiteY649" fmla="*/ 3796849 h 6417942"/>
              <a:gd name="connsiteX650" fmla="*/ 11673198 w 11673198"/>
              <a:gd name="connsiteY650" fmla="*/ 3815455 h 6417942"/>
              <a:gd name="connsiteX651" fmla="*/ 11665490 w 11673198"/>
              <a:gd name="connsiteY651" fmla="*/ 3834062 h 6417942"/>
              <a:gd name="connsiteX652" fmla="*/ 11646885 w 11673198"/>
              <a:gd name="connsiteY652" fmla="*/ 3841769 h 6417942"/>
              <a:gd name="connsiteX653" fmla="*/ 11665490 w 11673198"/>
              <a:gd name="connsiteY653" fmla="*/ 3849476 h 6417942"/>
              <a:gd name="connsiteX654" fmla="*/ 11673198 w 11673198"/>
              <a:gd name="connsiteY654" fmla="*/ 3868082 h 6417942"/>
              <a:gd name="connsiteX655" fmla="*/ 11665490 w 11673198"/>
              <a:gd name="connsiteY655" fmla="*/ 3886688 h 6417942"/>
              <a:gd name="connsiteX656" fmla="*/ 11646885 w 11673198"/>
              <a:gd name="connsiteY656" fmla="*/ 3894396 h 6417942"/>
              <a:gd name="connsiteX657" fmla="*/ 11665490 w 11673198"/>
              <a:gd name="connsiteY657" fmla="*/ 3902103 h 6417942"/>
              <a:gd name="connsiteX658" fmla="*/ 11673198 w 11673198"/>
              <a:gd name="connsiteY658" fmla="*/ 3920709 h 6417942"/>
              <a:gd name="connsiteX659" fmla="*/ 11665490 w 11673198"/>
              <a:gd name="connsiteY659" fmla="*/ 3939316 h 6417942"/>
              <a:gd name="connsiteX660" fmla="*/ 11646885 w 11673198"/>
              <a:gd name="connsiteY660" fmla="*/ 3947023 h 6417942"/>
              <a:gd name="connsiteX661" fmla="*/ 11665490 w 11673198"/>
              <a:gd name="connsiteY661" fmla="*/ 3954730 h 6417942"/>
              <a:gd name="connsiteX662" fmla="*/ 11673198 w 11673198"/>
              <a:gd name="connsiteY662" fmla="*/ 3973336 h 6417942"/>
              <a:gd name="connsiteX663" fmla="*/ 11665490 w 11673198"/>
              <a:gd name="connsiteY663" fmla="*/ 3991943 h 6417942"/>
              <a:gd name="connsiteX664" fmla="*/ 11646885 w 11673198"/>
              <a:gd name="connsiteY664" fmla="*/ 3999650 h 6417942"/>
              <a:gd name="connsiteX665" fmla="*/ 11665490 w 11673198"/>
              <a:gd name="connsiteY665" fmla="*/ 4007356 h 6417942"/>
              <a:gd name="connsiteX666" fmla="*/ 11673198 w 11673198"/>
              <a:gd name="connsiteY666" fmla="*/ 4025963 h 6417942"/>
              <a:gd name="connsiteX667" fmla="*/ 11665490 w 11673198"/>
              <a:gd name="connsiteY667" fmla="*/ 4044569 h 6417942"/>
              <a:gd name="connsiteX668" fmla="*/ 11646885 w 11673198"/>
              <a:gd name="connsiteY668" fmla="*/ 4052277 h 6417942"/>
              <a:gd name="connsiteX669" fmla="*/ 11665490 w 11673198"/>
              <a:gd name="connsiteY669" fmla="*/ 4059983 h 6417942"/>
              <a:gd name="connsiteX670" fmla="*/ 11673198 w 11673198"/>
              <a:gd name="connsiteY670" fmla="*/ 4078590 h 6417942"/>
              <a:gd name="connsiteX671" fmla="*/ 11665490 w 11673198"/>
              <a:gd name="connsiteY671" fmla="*/ 4097196 h 6417942"/>
              <a:gd name="connsiteX672" fmla="*/ 11646885 w 11673198"/>
              <a:gd name="connsiteY672" fmla="*/ 4104904 h 6417942"/>
              <a:gd name="connsiteX673" fmla="*/ 11665490 w 11673198"/>
              <a:gd name="connsiteY673" fmla="*/ 4112610 h 6417942"/>
              <a:gd name="connsiteX674" fmla="*/ 11673198 w 11673198"/>
              <a:gd name="connsiteY674" fmla="*/ 4131217 h 6417942"/>
              <a:gd name="connsiteX675" fmla="*/ 11665490 w 11673198"/>
              <a:gd name="connsiteY675" fmla="*/ 4149823 h 6417942"/>
              <a:gd name="connsiteX676" fmla="*/ 11646885 w 11673198"/>
              <a:gd name="connsiteY676" fmla="*/ 4157531 h 6417942"/>
              <a:gd name="connsiteX677" fmla="*/ 11665490 w 11673198"/>
              <a:gd name="connsiteY677" fmla="*/ 4165237 h 6417942"/>
              <a:gd name="connsiteX678" fmla="*/ 11673198 w 11673198"/>
              <a:gd name="connsiteY678" fmla="*/ 4183844 h 6417942"/>
              <a:gd name="connsiteX679" fmla="*/ 11665490 w 11673198"/>
              <a:gd name="connsiteY679" fmla="*/ 4202451 h 6417942"/>
              <a:gd name="connsiteX680" fmla="*/ 11646885 w 11673198"/>
              <a:gd name="connsiteY680" fmla="*/ 4210158 h 6417942"/>
              <a:gd name="connsiteX681" fmla="*/ 11665490 w 11673198"/>
              <a:gd name="connsiteY681" fmla="*/ 4217864 h 6417942"/>
              <a:gd name="connsiteX682" fmla="*/ 11673198 w 11673198"/>
              <a:gd name="connsiteY682" fmla="*/ 4236471 h 6417942"/>
              <a:gd name="connsiteX683" fmla="*/ 11665490 w 11673198"/>
              <a:gd name="connsiteY683" fmla="*/ 4255078 h 6417942"/>
              <a:gd name="connsiteX684" fmla="*/ 11646885 w 11673198"/>
              <a:gd name="connsiteY684" fmla="*/ 4262784 h 6417942"/>
              <a:gd name="connsiteX685" fmla="*/ 11665490 w 11673198"/>
              <a:gd name="connsiteY685" fmla="*/ 4270491 h 6417942"/>
              <a:gd name="connsiteX686" fmla="*/ 11673198 w 11673198"/>
              <a:gd name="connsiteY686" fmla="*/ 4289097 h 6417942"/>
              <a:gd name="connsiteX687" fmla="*/ 11665490 w 11673198"/>
              <a:gd name="connsiteY687" fmla="*/ 4307705 h 6417942"/>
              <a:gd name="connsiteX688" fmla="*/ 11646885 w 11673198"/>
              <a:gd name="connsiteY688" fmla="*/ 4315411 h 6417942"/>
              <a:gd name="connsiteX689" fmla="*/ 11665490 w 11673198"/>
              <a:gd name="connsiteY689" fmla="*/ 4323118 h 6417942"/>
              <a:gd name="connsiteX690" fmla="*/ 11673198 w 11673198"/>
              <a:gd name="connsiteY690" fmla="*/ 4341724 h 6417942"/>
              <a:gd name="connsiteX691" fmla="*/ 11665490 w 11673198"/>
              <a:gd name="connsiteY691" fmla="*/ 4360332 h 6417942"/>
              <a:gd name="connsiteX692" fmla="*/ 11646885 w 11673198"/>
              <a:gd name="connsiteY692" fmla="*/ 4368038 h 6417942"/>
              <a:gd name="connsiteX693" fmla="*/ 11665490 w 11673198"/>
              <a:gd name="connsiteY693" fmla="*/ 4375745 h 6417942"/>
              <a:gd name="connsiteX694" fmla="*/ 11673198 w 11673198"/>
              <a:gd name="connsiteY694" fmla="*/ 4394351 h 6417942"/>
              <a:gd name="connsiteX695" fmla="*/ 11665490 w 11673198"/>
              <a:gd name="connsiteY695" fmla="*/ 4412959 h 6417942"/>
              <a:gd name="connsiteX696" fmla="*/ 11646885 w 11673198"/>
              <a:gd name="connsiteY696" fmla="*/ 4420665 h 6417942"/>
              <a:gd name="connsiteX697" fmla="*/ 11665490 w 11673198"/>
              <a:gd name="connsiteY697" fmla="*/ 4428372 h 6417942"/>
              <a:gd name="connsiteX698" fmla="*/ 11673198 w 11673198"/>
              <a:gd name="connsiteY698" fmla="*/ 4446978 h 6417942"/>
              <a:gd name="connsiteX699" fmla="*/ 11665490 w 11673198"/>
              <a:gd name="connsiteY699" fmla="*/ 4465586 h 6417942"/>
              <a:gd name="connsiteX700" fmla="*/ 11646885 w 11673198"/>
              <a:gd name="connsiteY700" fmla="*/ 4473292 h 6417942"/>
              <a:gd name="connsiteX701" fmla="*/ 11665490 w 11673198"/>
              <a:gd name="connsiteY701" fmla="*/ 4480999 h 6417942"/>
              <a:gd name="connsiteX702" fmla="*/ 11673198 w 11673198"/>
              <a:gd name="connsiteY702" fmla="*/ 4499605 h 6417942"/>
              <a:gd name="connsiteX703" fmla="*/ 11665490 w 11673198"/>
              <a:gd name="connsiteY703" fmla="*/ 4518213 h 6417942"/>
              <a:gd name="connsiteX704" fmla="*/ 11646885 w 11673198"/>
              <a:gd name="connsiteY704" fmla="*/ 4525919 h 6417942"/>
              <a:gd name="connsiteX705" fmla="*/ 11665490 w 11673198"/>
              <a:gd name="connsiteY705" fmla="*/ 4533626 h 6417942"/>
              <a:gd name="connsiteX706" fmla="*/ 11673198 w 11673198"/>
              <a:gd name="connsiteY706" fmla="*/ 4552232 h 6417942"/>
              <a:gd name="connsiteX707" fmla="*/ 11665490 w 11673198"/>
              <a:gd name="connsiteY707" fmla="*/ 4570839 h 6417942"/>
              <a:gd name="connsiteX708" fmla="*/ 11646885 w 11673198"/>
              <a:gd name="connsiteY708" fmla="*/ 4578546 h 6417942"/>
              <a:gd name="connsiteX709" fmla="*/ 11665490 w 11673198"/>
              <a:gd name="connsiteY709" fmla="*/ 4586253 h 6417942"/>
              <a:gd name="connsiteX710" fmla="*/ 11673198 w 11673198"/>
              <a:gd name="connsiteY710" fmla="*/ 4604859 h 6417942"/>
              <a:gd name="connsiteX711" fmla="*/ 11665490 w 11673198"/>
              <a:gd name="connsiteY711" fmla="*/ 4623465 h 6417942"/>
              <a:gd name="connsiteX712" fmla="*/ 11646885 w 11673198"/>
              <a:gd name="connsiteY712" fmla="*/ 4631173 h 6417942"/>
              <a:gd name="connsiteX713" fmla="*/ 11665490 w 11673198"/>
              <a:gd name="connsiteY713" fmla="*/ 4638880 h 6417942"/>
              <a:gd name="connsiteX714" fmla="*/ 11673198 w 11673198"/>
              <a:gd name="connsiteY714" fmla="*/ 4657486 h 6417942"/>
              <a:gd name="connsiteX715" fmla="*/ 11665490 w 11673198"/>
              <a:gd name="connsiteY715" fmla="*/ 4676093 h 6417942"/>
              <a:gd name="connsiteX716" fmla="*/ 11646885 w 11673198"/>
              <a:gd name="connsiteY716" fmla="*/ 4683800 h 6417942"/>
              <a:gd name="connsiteX717" fmla="*/ 11665490 w 11673198"/>
              <a:gd name="connsiteY717" fmla="*/ 4691507 h 6417942"/>
              <a:gd name="connsiteX718" fmla="*/ 11673198 w 11673198"/>
              <a:gd name="connsiteY718" fmla="*/ 4710113 h 6417942"/>
              <a:gd name="connsiteX719" fmla="*/ 11665490 w 11673198"/>
              <a:gd name="connsiteY719" fmla="*/ 4728719 h 6417942"/>
              <a:gd name="connsiteX720" fmla="*/ 11646885 w 11673198"/>
              <a:gd name="connsiteY720" fmla="*/ 4736427 h 6417942"/>
              <a:gd name="connsiteX721" fmla="*/ 11665490 w 11673198"/>
              <a:gd name="connsiteY721" fmla="*/ 4744134 h 6417942"/>
              <a:gd name="connsiteX722" fmla="*/ 11673198 w 11673198"/>
              <a:gd name="connsiteY722" fmla="*/ 4762740 h 6417942"/>
              <a:gd name="connsiteX723" fmla="*/ 11665490 w 11673198"/>
              <a:gd name="connsiteY723" fmla="*/ 4781347 h 6417942"/>
              <a:gd name="connsiteX724" fmla="*/ 11646885 w 11673198"/>
              <a:gd name="connsiteY724" fmla="*/ 4789054 h 6417942"/>
              <a:gd name="connsiteX725" fmla="*/ 11665490 w 11673198"/>
              <a:gd name="connsiteY725" fmla="*/ 4796761 h 6417942"/>
              <a:gd name="connsiteX726" fmla="*/ 11673198 w 11673198"/>
              <a:gd name="connsiteY726" fmla="*/ 4815367 h 6417942"/>
              <a:gd name="connsiteX727" fmla="*/ 11665490 w 11673198"/>
              <a:gd name="connsiteY727" fmla="*/ 4833973 h 6417942"/>
              <a:gd name="connsiteX728" fmla="*/ 11646885 w 11673198"/>
              <a:gd name="connsiteY728" fmla="*/ 4841681 h 6417942"/>
              <a:gd name="connsiteX729" fmla="*/ 11665490 w 11673198"/>
              <a:gd name="connsiteY729" fmla="*/ 4849387 h 6417942"/>
              <a:gd name="connsiteX730" fmla="*/ 11673198 w 11673198"/>
              <a:gd name="connsiteY730" fmla="*/ 4867994 h 6417942"/>
              <a:gd name="connsiteX731" fmla="*/ 11665490 w 11673198"/>
              <a:gd name="connsiteY731" fmla="*/ 4886601 h 6417942"/>
              <a:gd name="connsiteX732" fmla="*/ 11646885 w 11673198"/>
              <a:gd name="connsiteY732" fmla="*/ 4894308 h 6417942"/>
              <a:gd name="connsiteX733" fmla="*/ 11665490 w 11673198"/>
              <a:gd name="connsiteY733" fmla="*/ 4902014 h 6417942"/>
              <a:gd name="connsiteX734" fmla="*/ 11673198 w 11673198"/>
              <a:gd name="connsiteY734" fmla="*/ 4920621 h 6417942"/>
              <a:gd name="connsiteX735" fmla="*/ 11665490 w 11673198"/>
              <a:gd name="connsiteY735" fmla="*/ 4939227 h 6417942"/>
              <a:gd name="connsiteX736" fmla="*/ 11646885 w 11673198"/>
              <a:gd name="connsiteY736" fmla="*/ 4946935 h 6417942"/>
              <a:gd name="connsiteX737" fmla="*/ 11665490 w 11673198"/>
              <a:gd name="connsiteY737" fmla="*/ 4954641 h 6417942"/>
              <a:gd name="connsiteX738" fmla="*/ 11673198 w 11673198"/>
              <a:gd name="connsiteY738" fmla="*/ 4973248 h 6417942"/>
              <a:gd name="connsiteX739" fmla="*/ 11665490 w 11673198"/>
              <a:gd name="connsiteY739" fmla="*/ 4991855 h 6417942"/>
              <a:gd name="connsiteX740" fmla="*/ 11646885 w 11673198"/>
              <a:gd name="connsiteY740" fmla="*/ 4999562 h 6417942"/>
              <a:gd name="connsiteX741" fmla="*/ 11665490 w 11673198"/>
              <a:gd name="connsiteY741" fmla="*/ 5007268 h 6417942"/>
              <a:gd name="connsiteX742" fmla="*/ 11673198 w 11673198"/>
              <a:gd name="connsiteY742" fmla="*/ 5025875 h 6417942"/>
              <a:gd name="connsiteX743" fmla="*/ 11665490 w 11673198"/>
              <a:gd name="connsiteY743" fmla="*/ 5044482 h 6417942"/>
              <a:gd name="connsiteX744" fmla="*/ 11646885 w 11673198"/>
              <a:gd name="connsiteY744" fmla="*/ 5052189 h 6417942"/>
              <a:gd name="connsiteX745" fmla="*/ 11665490 w 11673198"/>
              <a:gd name="connsiteY745" fmla="*/ 5059895 h 6417942"/>
              <a:gd name="connsiteX746" fmla="*/ 11673198 w 11673198"/>
              <a:gd name="connsiteY746" fmla="*/ 5078502 h 6417942"/>
              <a:gd name="connsiteX747" fmla="*/ 11665490 w 11673198"/>
              <a:gd name="connsiteY747" fmla="*/ 5097108 h 6417942"/>
              <a:gd name="connsiteX748" fmla="*/ 11646885 w 11673198"/>
              <a:gd name="connsiteY748" fmla="*/ 5104816 h 6417942"/>
              <a:gd name="connsiteX749" fmla="*/ 11665490 w 11673198"/>
              <a:gd name="connsiteY749" fmla="*/ 5112522 h 6417942"/>
              <a:gd name="connsiteX750" fmla="*/ 11673198 w 11673198"/>
              <a:gd name="connsiteY750" fmla="*/ 5131128 h 6417942"/>
              <a:gd name="connsiteX751" fmla="*/ 11665490 w 11673198"/>
              <a:gd name="connsiteY751" fmla="*/ 5149736 h 6417942"/>
              <a:gd name="connsiteX752" fmla="*/ 11646885 w 11673198"/>
              <a:gd name="connsiteY752" fmla="*/ 5157442 h 6417942"/>
              <a:gd name="connsiteX753" fmla="*/ 11665490 w 11673198"/>
              <a:gd name="connsiteY753" fmla="*/ 5165149 h 6417942"/>
              <a:gd name="connsiteX754" fmla="*/ 11673198 w 11673198"/>
              <a:gd name="connsiteY754" fmla="*/ 5183755 h 6417942"/>
              <a:gd name="connsiteX755" fmla="*/ 11665490 w 11673198"/>
              <a:gd name="connsiteY755" fmla="*/ 5202363 h 6417942"/>
              <a:gd name="connsiteX756" fmla="*/ 11646885 w 11673198"/>
              <a:gd name="connsiteY756" fmla="*/ 5210069 h 6417942"/>
              <a:gd name="connsiteX757" fmla="*/ 11665490 w 11673198"/>
              <a:gd name="connsiteY757" fmla="*/ 5217776 h 6417942"/>
              <a:gd name="connsiteX758" fmla="*/ 11673198 w 11673198"/>
              <a:gd name="connsiteY758" fmla="*/ 5236382 h 6417942"/>
              <a:gd name="connsiteX759" fmla="*/ 11665490 w 11673198"/>
              <a:gd name="connsiteY759" fmla="*/ 5254990 h 6417942"/>
              <a:gd name="connsiteX760" fmla="*/ 11646885 w 11673198"/>
              <a:gd name="connsiteY760" fmla="*/ 5262696 h 6417942"/>
              <a:gd name="connsiteX761" fmla="*/ 11665490 w 11673198"/>
              <a:gd name="connsiteY761" fmla="*/ 5270403 h 6417942"/>
              <a:gd name="connsiteX762" fmla="*/ 11673198 w 11673198"/>
              <a:gd name="connsiteY762" fmla="*/ 5289009 h 6417942"/>
              <a:gd name="connsiteX763" fmla="*/ 11665490 w 11673198"/>
              <a:gd name="connsiteY763" fmla="*/ 5307617 h 6417942"/>
              <a:gd name="connsiteX764" fmla="*/ 11646885 w 11673198"/>
              <a:gd name="connsiteY764" fmla="*/ 5315323 h 6417942"/>
              <a:gd name="connsiteX765" fmla="*/ 11665490 w 11673198"/>
              <a:gd name="connsiteY765" fmla="*/ 5323030 h 6417942"/>
              <a:gd name="connsiteX766" fmla="*/ 11673198 w 11673198"/>
              <a:gd name="connsiteY766" fmla="*/ 5341636 h 6417942"/>
              <a:gd name="connsiteX767" fmla="*/ 11665490 w 11673198"/>
              <a:gd name="connsiteY767" fmla="*/ 5360242 h 6417942"/>
              <a:gd name="connsiteX768" fmla="*/ 11646885 w 11673198"/>
              <a:gd name="connsiteY768" fmla="*/ 5367950 h 6417942"/>
              <a:gd name="connsiteX769" fmla="*/ 11665490 w 11673198"/>
              <a:gd name="connsiteY769" fmla="*/ 5375657 h 6417942"/>
              <a:gd name="connsiteX770" fmla="*/ 11673198 w 11673198"/>
              <a:gd name="connsiteY770" fmla="*/ 5394263 h 6417942"/>
              <a:gd name="connsiteX771" fmla="*/ 11665490 w 11673198"/>
              <a:gd name="connsiteY771" fmla="*/ 5412870 h 6417942"/>
              <a:gd name="connsiteX772" fmla="*/ 11646885 w 11673198"/>
              <a:gd name="connsiteY772" fmla="*/ 5420577 h 6417942"/>
              <a:gd name="connsiteX773" fmla="*/ 11665490 w 11673198"/>
              <a:gd name="connsiteY773" fmla="*/ 5428284 h 6417942"/>
              <a:gd name="connsiteX774" fmla="*/ 11673198 w 11673198"/>
              <a:gd name="connsiteY774" fmla="*/ 5446890 h 6417942"/>
              <a:gd name="connsiteX775" fmla="*/ 11665490 w 11673198"/>
              <a:gd name="connsiteY775" fmla="*/ 5465497 h 6417942"/>
              <a:gd name="connsiteX776" fmla="*/ 11646885 w 11673198"/>
              <a:gd name="connsiteY776" fmla="*/ 5473204 h 6417942"/>
              <a:gd name="connsiteX777" fmla="*/ 11665490 w 11673198"/>
              <a:gd name="connsiteY777" fmla="*/ 5480911 h 6417942"/>
              <a:gd name="connsiteX778" fmla="*/ 11673198 w 11673198"/>
              <a:gd name="connsiteY778" fmla="*/ 5499517 h 6417942"/>
              <a:gd name="connsiteX779" fmla="*/ 11665490 w 11673198"/>
              <a:gd name="connsiteY779" fmla="*/ 5518124 h 6417942"/>
              <a:gd name="connsiteX780" fmla="*/ 11646885 w 11673198"/>
              <a:gd name="connsiteY780" fmla="*/ 5525831 h 6417942"/>
              <a:gd name="connsiteX781" fmla="*/ 11665490 w 11673198"/>
              <a:gd name="connsiteY781" fmla="*/ 5533538 h 6417942"/>
              <a:gd name="connsiteX782" fmla="*/ 11673198 w 11673198"/>
              <a:gd name="connsiteY782" fmla="*/ 5552144 h 6417942"/>
              <a:gd name="connsiteX783" fmla="*/ 11665490 w 11673198"/>
              <a:gd name="connsiteY783" fmla="*/ 5570750 h 6417942"/>
              <a:gd name="connsiteX784" fmla="*/ 11646885 w 11673198"/>
              <a:gd name="connsiteY784" fmla="*/ 5578458 h 6417942"/>
              <a:gd name="connsiteX785" fmla="*/ 11665490 w 11673198"/>
              <a:gd name="connsiteY785" fmla="*/ 5586165 h 6417942"/>
              <a:gd name="connsiteX786" fmla="*/ 11673198 w 11673198"/>
              <a:gd name="connsiteY786" fmla="*/ 5604771 h 6417942"/>
              <a:gd name="connsiteX787" fmla="*/ 11665490 w 11673198"/>
              <a:gd name="connsiteY787" fmla="*/ 5623377 h 6417942"/>
              <a:gd name="connsiteX788" fmla="*/ 11646885 w 11673198"/>
              <a:gd name="connsiteY788" fmla="*/ 5631085 h 6417942"/>
              <a:gd name="connsiteX789" fmla="*/ 11665490 w 11673198"/>
              <a:gd name="connsiteY789" fmla="*/ 5638792 h 6417942"/>
              <a:gd name="connsiteX790" fmla="*/ 11673198 w 11673198"/>
              <a:gd name="connsiteY790" fmla="*/ 5657398 h 6417942"/>
              <a:gd name="connsiteX791" fmla="*/ 11665490 w 11673198"/>
              <a:gd name="connsiteY791" fmla="*/ 5676004 h 6417942"/>
              <a:gd name="connsiteX792" fmla="*/ 11646885 w 11673198"/>
              <a:gd name="connsiteY792" fmla="*/ 5683712 h 6417942"/>
              <a:gd name="connsiteX793" fmla="*/ 11665490 w 11673198"/>
              <a:gd name="connsiteY793" fmla="*/ 5691418 h 6417942"/>
              <a:gd name="connsiteX794" fmla="*/ 11673198 w 11673198"/>
              <a:gd name="connsiteY794" fmla="*/ 5710025 h 6417942"/>
              <a:gd name="connsiteX795" fmla="*/ 11665490 w 11673198"/>
              <a:gd name="connsiteY795" fmla="*/ 5728632 h 6417942"/>
              <a:gd name="connsiteX796" fmla="*/ 11646885 w 11673198"/>
              <a:gd name="connsiteY796" fmla="*/ 5736339 h 6417942"/>
              <a:gd name="connsiteX797" fmla="*/ 11665490 w 11673198"/>
              <a:gd name="connsiteY797" fmla="*/ 5744045 h 6417942"/>
              <a:gd name="connsiteX798" fmla="*/ 11673198 w 11673198"/>
              <a:gd name="connsiteY798" fmla="*/ 5762652 h 6417942"/>
              <a:gd name="connsiteX799" fmla="*/ 11665490 w 11673198"/>
              <a:gd name="connsiteY799" fmla="*/ 5781259 h 6417942"/>
              <a:gd name="connsiteX800" fmla="*/ 11646885 w 11673198"/>
              <a:gd name="connsiteY800" fmla="*/ 5788966 h 6417942"/>
              <a:gd name="connsiteX801" fmla="*/ 11665490 w 11673198"/>
              <a:gd name="connsiteY801" fmla="*/ 5796672 h 6417942"/>
              <a:gd name="connsiteX802" fmla="*/ 11673198 w 11673198"/>
              <a:gd name="connsiteY802" fmla="*/ 5815279 h 6417942"/>
              <a:gd name="connsiteX803" fmla="*/ 11665490 w 11673198"/>
              <a:gd name="connsiteY803" fmla="*/ 5833885 h 6417942"/>
              <a:gd name="connsiteX804" fmla="*/ 11646885 w 11673198"/>
              <a:gd name="connsiteY804" fmla="*/ 5841593 h 6417942"/>
              <a:gd name="connsiteX805" fmla="*/ 11665490 w 11673198"/>
              <a:gd name="connsiteY805" fmla="*/ 5849299 h 6417942"/>
              <a:gd name="connsiteX806" fmla="*/ 11673198 w 11673198"/>
              <a:gd name="connsiteY806" fmla="*/ 5867906 h 6417942"/>
              <a:gd name="connsiteX807" fmla="*/ 11665490 w 11673198"/>
              <a:gd name="connsiteY807" fmla="*/ 5886512 h 6417942"/>
              <a:gd name="connsiteX808" fmla="*/ 11646885 w 11673198"/>
              <a:gd name="connsiteY808" fmla="*/ 5894220 h 6417942"/>
              <a:gd name="connsiteX809" fmla="*/ 11665490 w 11673198"/>
              <a:gd name="connsiteY809" fmla="*/ 5901926 h 6417942"/>
              <a:gd name="connsiteX810" fmla="*/ 11673198 w 11673198"/>
              <a:gd name="connsiteY810" fmla="*/ 5920532 h 6417942"/>
              <a:gd name="connsiteX811" fmla="*/ 11665490 w 11673198"/>
              <a:gd name="connsiteY811" fmla="*/ 5939140 h 6417942"/>
              <a:gd name="connsiteX812" fmla="*/ 11646885 w 11673198"/>
              <a:gd name="connsiteY812" fmla="*/ 5946846 h 6417942"/>
              <a:gd name="connsiteX813" fmla="*/ 11665490 w 11673198"/>
              <a:gd name="connsiteY813" fmla="*/ 5954553 h 6417942"/>
              <a:gd name="connsiteX814" fmla="*/ 11673198 w 11673198"/>
              <a:gd name="connsiteY814" fmla="*/ 5973159 h 6417942"/>
              <a:gd name="connsiteX815" fmla="*/ 11665490 w 11673198"/>
              <a:gd name="connsiteY815" fmla="*/ 5991766 h 6417942"/>
              <a:gd name="connsiteX816" fmla="*/ 11646885 w 11673198"/>
              <a:gd name="connsiteY816" fmla="*/ 5999473 h 6417942"/>
              <a:gd name="connsiteX817" fmla="*/ 11665490 w 11673198"/>
              <a:gd name="connsiteY817" fmla="*/ 6007180 h 6417942"/>
              <a:gd name="connsiteX818" fmla="*/ 11673198 w 11673198"/>
              <a:gd name="connsiteY818" fmla="*/ 6025786 h 6417942"/>
              <a:gd name="connsiteX819" fmla="*/ 11665490 w 11673198"/>
              <a:gd name="connsiteY819" fmla="*/ 6044393 h 6417942"/>
              <a:gd name="connsiteX820" fmla="*/ 11646885 w 11673198"/>
              <a:gd name="connsiteY820" fmla="*/ 6052100 h 6417942"/>
              <a:gd name="connsiteX821" fmla="*/ 11665490 w 11673198"/>
              <a:gd name="connsiteY821" fmla="*/ 6059807 h 6417942"/>
              <a:gd name="connsiteX822" fmla="*/ 11673198 w 11673198"/>
              <a:gd name="connsiteY822" fmla="*/ 6078413 h 6417942"/>
              <a:gd name="connsiteX823" fmla="*/ 11665490 w 11673198"/>
              <a:gd name="connsiteY823" fmla="*/ 6097021 h 6417942"/>
              <a:gd name="connsiteX824" fmla="*/ 11646885 w 11673198"/>
              <a:gd name="connsiteY824" fmla="*/ 6104727 h 6417942"/>
              <a:gd name="connsiteX825" fmla="*/ 11665490 w 11673198"/>
              <a:gd name="connsiteY825" fmla="*/ 6112434 h 6417942"/>
              <a:gd name="connsiteX826" fmla="*/ 11673198 w 11673198"/>
              <a:gd name="connsiteY826" fmla="*/ 6131040 h 6417942"/>
              <a:gd name="connsiteX827" fmla="*/ 11665490 w 11673198"/>
              <a:gd name="connsiteY827" fmla="*/ 6149648 h 6417942"/>
              <a:gd name="connsiteX828" fmla="*/ 11646885 w 11673198"/>
              <a:gd name="connsiteY828" fmla="*/ 6157354 h 6417942"/>
              <a:gd name="connsiteX829" fmla="*/ 11665490 w 11673198"/>
              <a:gd name="connsiteY829" fmla="*/ 6165061 h 6417942"/>
              <a:gd name="connsiteX830" fmla="*/ 11673198 w 11673198"/>
              <a:gd name="connsiteY830" fmla="*/ 6183667 h 6417942"/>
              <a:gd name="connsiteX831" fmla="*/ 11665490 w 11673198"/>
              <a:gd name="connsiteY831" fmla="*/ 6202275 h 6417942"/>
              <a:gd name="connsiteX832" fmla="*/ 11646885 w 11673198"/>
              <a:gd name="connsiteY832" fmla="*/ 6209981 h 6417942"/>
              <a:gd name="connsiteX833" fmla="*/ 11665490 w 11673198"/>
              <a:gd name="connsiteY833" fmla="*/ 6217688 h 6417942"/>
              <a:gd name="connsiteX834" fmla="*/ 11673198 w 11673198"/>
              <a:gd name="connsiteY834" fmla="*/ 6236294 h 6417942"/>
              <a:gd name="connsiteX835" fmla="*/ 11665490 w 11673198"/>
              <a:gd name="connsiteY835" fmla="*/ 6254901 h 6417942"/>
              <a:gd name="connsiteX836" fmla="*/ 11646885 w 11673198"/>
              <a:gd name="connsiteY836" fmla="*/ 6262608 h 6417942"/>
              <a:gd name="connsiteX837" fmla="*/ 11665490 w 11673198"/>
              <a:gd name="connsiteY837" fmla="*/ 6270315 h 6417942"/>
              <a:gd name="connsiteX838" fmla="*/ 11673198 w 11673198"/>
              <a:gd name="connsiteY838" fmla="*/ 6288921 h 6417942"/>
              <a:gd name="connsiteX839" fmla="*/ 11665490 w 11673198"/>
              <a:gd name="connsiteY839" fmla="*/ 6307528 h 6417942"/>
              <a:gd name="connsiteX840" fmla="*/ 11646885 w 11673198"/>
              <a:gd name="connsiteY840" fmla="*/ 6315235 h 6417942"/>
              <a:gd name="connsiteX841" fmla="*/ 11665490 w 11673198"/>
              <a:gd name="connsiteY841" fmla="*/ 6322942 h 6417942"/>
              <a:gd name="connsiteX842" fmla="*/ 11673198 w 11673198"/>
              <a:gd name="connsiteY842" fmla="*/ 6341548 h 6417942"/>
              <a:gd name="connsiteX843" fmla="*/ 11665490 w 11673198"/>
              <a:gd name="connsiteY843" fmla="*/ 6360155 h 6417942"/>
              <a:gd name="connsiteX844" fmla="*/ 11646885 w 11673198"/>
              <a:gd name="connsiteY844" fmla="*/ 6367862 h 6417942"/>
              <a:gd name="connsiteX845" fmla="*/ 11665490 w 11673198"/>
              <a:gd name="connsiteY845" fmla="*/ 6375569 h 6417942"/>
              <a:gd name="connsiteX846" fmla="*/ 11673198 w 11673198"/>
              <a:gd name="connsiteY846" fmla="*/ 6394175 h 6417942"/>
              <a:gd name="connsiteX847" fmla="*/ 11665490 w 11673198"/>
              <a:gd name="connsiteY847" fmla="*/ 6412782 h 6417942"/>
              <a:gd name="connsiteX848" fmla="*/ 11653034 w 11673198"/>
              <a:gd name="connsiteY848" fmla="*/ 6417942 h 6417942"/>
              <a:gd name="connsiteX849" fmla="*/ 11640734 w 11673198"/>
              <a:gd name="connsiteY849" fmla="*/ 6417942 h 6417942"/>
              <a:gd name="connsiteX850" fmla="*/ 11629236 w 11673198"/>
              <a:gd name="connsiteY850" fmla="*/ 6413179 h 6417942"/>
              <a:gd name="connsiteX851" fmla="*/ 43962 w 11673198"/>
              <a:gd name="connsiteY851" fmla="*/ 6413179 h 6417942"/>
              <a:gd name="connsiteX852" fmla="*/ 32464 w 11673198"/>
              <a:gd name="connsiteY852" fmla="*/ 6417942 h 6417942"/>
              <a:gd name="connsiteX853" fmla="*/ 20164 w 11673198"/>
              <a:gd name="connsiteY853" fmla="*/ 6417942 h 6417942"/>
              <a:gd name="connsiteX854" fmla="*/ 7708 w 11673198"/>
              <a:gd name="connsiteY854" fmla="*/ 6412782 h 6417942"/>
              <a:gd name="connsiteX855" fmla="*/ 0 w 11673198"/>
              <a:gd name="connsiteY855" fmla="*/ 6394175 h 6417942"/>
              <a:gd name="connsiteX856" fmla="*/ 7708 w 11673198"/>
              <a:gd name="connsiteY856" fmla="*/ 6375569 h 6417942"/>
              <a:gd name="connsiteX857" fmla="*/ 26313 w 11673198"/>
              <a:gd name="connsiteY857" fmla="*/ 6367862 h 6417942"/>
              <a:gd name="connsiteX858" fmla="*/ 7708 w 11673198"/>
              <a:gd name="connsiteY858" fmla="*/ 6360155 h 6417942"/>
              <a:gd name="connsiteX859" fmla="*/ 0 w 11673198"/>
              <a:gd name="connsiteY859" fmla="*/ 6341548 h 6417942"/>
              <a:gd name="connsiteX860" fmla="*/ 7708 w 11673198"/>
              <a:gd name="connsiteY860" fmla="*/ 6322942 h 6417942"/>
              <a:gd name="connsiteX861" fmla="*/ 26313 w 11673198"/>
              <a:gd name="connsiteY861" fmla="*/ 6315235 h 6417942"/>
              <a:gd name="connsiteX862" fmla="*/ 7708 w 11673198"/>
              <a:gd name="connsiteY862" fmla="*/ 6307528 h 6417942"/>
              <a:gd name="connsiteX863" fmla="*/ 0 w 11673198"/>
              <a:gd name="connsiteY863" fmla="*/ 6288921 h 6417942"/>
              <a:gd name="connsiteX864" fmla="*/ 7708 w 11673198"/>
              <a:gd name="connsiteY864" fmla="*/ 6270315 h 6417942"/>
              <a:gd name="connsiteX865" fmla="*/ 26313 w 11673198"/>
              <a:gd name="connsiteY865" fmla="*/ 6262608 h 6417942"/>
              <a:gd name="connsiteX866" fmla="*/ 7708 w 11673198"/>
              <a:gd name="connsiteY866" fmla="*/ 6254901 h 6417942"/>
              <a:gd name="connsiteX867" fmla="*/ 0 w 11673198"/>
              <a:gd name="connsiteY867" fmla="*/ 6236294 h 6417942"/>
              <a:gd name="connsiteX868" fmla="*/ 7708 w 11673198"/>
              <a:gd name="connsiteY868" fmla="*/ 6217688 h 6417942"/>
              <a:gd name="connsiteX869" fmla="*/ 26313 w 11673198"/>
              <a:gd name="connsiteY869" fmla="*/ 6209981 h 6417942"/>
              <a:gd name="connsiteX870" fmla="*/ 7708 w 11673198"/>
              <a:gd name="connsiteY870" fmla="*/ 6202275 h 6417942"/>
              <a:gd name="connsiteX871" fmla="*/ 0 w 11673198"/>
              <a:gd name="connsiteY871" fmla="*/ 6183667 h 6417942"/>
              <a:gd name="connsiteX872" fmla="*/ 7708 w 11673198"/>
              <a:gd name="connsiteY872" fmla="*/ 6165061 h 6417942"/>
              <a:gd name="connsiteX873" fmla="*/ 26313 w 11673198"/>
              <a:gd name="connsiteY873" fmla="*/ 6157354 h 6417942"/>
              <a:gd name="connsiteX874" fmla="*/ 7708 w 11673198"/>
              <a:gd name="connsiteY874" fmla="*/ 6149648 h 6417942"/>
              <a:gd name="connsiteX875" fmla="*/ 0 w 11673198"/>
              <a:gd name="connsiteY875" fmla="*/ 6131040 h 6417942"/>
              <a:gd name="connsiteX876" fmla="*/ 7708 w 11673198"/>
              <a:gd name="connsiteY876" fmla="*/ 6112434 h 6417942"/>
              <a:gd name="connsiteX877" fmla="*/ 26313 w 11673198"/>
              <a:gd name="connsiteY877" fmla="*/ 6104727 h 6417942"/>
              <a:gd name="connsiteX878" fmla="*/ 7708 w 11673198"/>
              <a:gd name="connsiteY878" fmla="*/ 6097021 h 6417942"/>
              <a:gd name="connsiteX879" fmla="*/ 0 w 11673198"/>
              <a:gd name="connsiteY879" fmla="*/ 6078413 h 6417942"/>
              <a:gd name="connsiteX880" fmla="*/ 7708 w 11673198"/>
              <a:gd name="connsiteY880" fmla="*/ 6059807 h 6417942"/>
              <a:gd name="connsiteX881" fmla="*/ 26313 w 11673198"/>
              <a:gd name="connsiteY881" fmla="*/ 6052100 h 6417942"/>
              <a:gd name="connsiteX882" fmla="*/ 7708 w 11673198"/>
              <a:gd name="connsiteY882" fmla="*/ 6044393 h 6417942"/>
              <a:gd name="connsiteX883" fmla="*/ 0 w 11673198"/>
              <a:gd name="connsiteY883" fmla="*/ 6025786 h 6417942"/>
              <a:gd name="connsiteX884" fmla="*/ 7708 w 11673198"/>
              <a:gd name="connsiteY884" fmla="*/ 6007180 h 6417942"/>
              <a:gd name="connsiteX885" fmla="*/ 26313 w 11673198"/>
              <a:gd name="connsiteY885" fmla="*/ 5999473 h 6417942"/>
              <a:gd name="connsiteX886" fmla="*/ 7708 w 11673198"/>
              <a:gd name="connsiteY886" fmla="*/ 5991766 h 6417942"/>
              <a:gd name="connsiteX887" fmla="*/ 0 w 11673198"/>
              <a:gd name="connsiteY887" fmla="*/ 5973159 h 6417942"/>
              <a:gd name="connsiteX888" fmla="*/ 7708 w 11673198"/>
              <a:gd name="connsiteY888" fmla="*/ 5954553 h 6417942"/>
              <a:gd name="connsiteX889" fmla="*/ 26313 w 11673198"/>
              <a:gd name="connsiteY889" fmla="*/ 5946846 h 6417942"/>
              <a:gd name="connsiteX890" fmla="*/ 7708 w 11673198"/>
              <a:gd name="connsiteY890" fmla="*/ 5939140 h 6417942"/>
              <a:gd name="connsiteX891" fmla="*/ 0 w 11673198"/>
              <a:gd name="connsiteY891" fmla="*/ 5920532 h 6417942"/>
              <a:gd name="connsiteX892" fmla="*/ 7708 w 11673198"/>
              <a:gd name="connsiteY892" fmla="*/ 5901926 h 6417942"/>
              <a:gd name="connsiteX893" fmla="*/ 26313 w 11673198"/>
              <a:gd name="connsiteY893" fmla="*/ 5894220 h 6417942"/>
              <a:gd name="connsiteX894" fmla="*/ 7708 w 11673198"/>
              <a:gd name="connsiteY894" fmla="*/ 5886512 h 6417942"/>
              <a:gd name="connsiteX895" fmla="*/ 0 w 11673198"/>
              <a:gd name="connsiteY895" fmla="*/ 5867906 h 6417942"/>
              <a:gd name="connsiteX896" fmla="*/ 7708 w 11673198"/>
              <a:gd name="connsiteY896" fmla="*/ 5849299 h 6417942"/>
              <a:gd name="connsiteX897" fmla="*/ 26313 w 11673198"/>
              <a:gd name="connsiteY897" fmla="*/ 5841593 h 6417942"/>
              <a:gd name="connsiteX898" fmla="*/ 7708 w 11673198"/>
              <a:gd name="connsiteY898" fmla="*/ 5833885 h 6417942"/>
              <a:gd name="connsiteX899" fmla="*/ 0 w 11673198"/>
              <a:gd name="connsiteY899" fmla="*/ 5815279 h 6417942"/>
              <a:gd name="connsiteX900" fmla="*/ 7708 w 11673198"/>
              <a:gd name="connsiteY900" fmla="*/ 5796672 h 6417942"/>
              <a:gd name="connsiteX901" fmla="*/ 26313 w 11673198"/>
              <a:gd name="connsiteY901" fmla="*/ 5788966 h 6417942"/>
              <a:gd name="connsiteX902" fmla="*/ 7708 w 11673198"/>
              <a:gd name="connsiteY902" fmla="*/ 5781259 h 6417942"/>
              <a:gd name="connsiteX903" fmla="*/ 0 w 11673198"/>
              <a:gd name="connsiteY903" fmla="*/ 5762652 h 6417942"/>
              <a:gd name="connsiteX904" fmla="*/ 7708 w 11673198"/>
              <a:gd name="connsiteY904" fmla="*/ 5744045 h 6417942"/>
              <a:gd name="connsiteX905" fmla="*/ 26313 w 11673198"/>
              <a:gd name="connsiteY905" fmla="*/ 5736339 h 6417942"/>
              <a:gd name="connsiteX906" fmla="*/ 7708 w 11673198"/>
              <a:gd name="connsiteY906" fmla="*/ 5728632 h 6417942"/>
              <a:gd name="connsiteX907" fmla="*/ 0 w 11673198"/>
              <a:gd name="connsiteY907" fmla="*/ 5710025 h 6417942"/>
              <a:gd name="connsiteX908" fmla="*/ 7708 w 11673198"/>
              <a:gd name="connsiteY908" fmla="*/ 5691418 h 6417942"/>
              <a:gd name="connsiteX909" fmla="*/ 26313 w 11673198"/>
              <a:gd name="connsiteY909" fmla="*/ 5683712 h 6417942"/>
              <a:gd name="connsiteX910" fmla="*/ 7708 w 11673198"/>
              <a:gd name="connsiteY910" fmla="*/ 5676004 h 6417942"/>
              <a:gd name="connsiteX911" fmla="*/ 0 w 11673198"/>
              <a:gd name="connsiteY911" fmla="*/ 5657398 h 6417942"/>
              <a:gd name="connsiteX912" fmla="*/ 7708 w 11673198"/>
              <a:gd name="connsiteY912" fmla="*/ 5638792 h 6417942"/>
              <a:gd name="connsiteX913" fmla="*/ 26313 w 11673198"/>
              <a:gd name="connsiteY913" fmla="*/ 5631085 h 6417942"/>
              <a:gd name="connsiteX914" fmla="*/ 7708 w 11673198"/>
              <a:gd name="connsiteY914" fmla="*/ 5623377 h 6417942"/>
              <a:gd name="connsiteX915" fmla="*/ 0 w 11673198"/>
              <a:gd name="connsiteY915" fmla="*/ 5604771 h 6417942"/>
              <a:gd name="connsiteX916" fmla="*/ 7708 w 11673198"/>
              <a:gd name="connsiteY916" fmla="*/ 5586165 h 6417942"/>
              <a:gd name="connsiteX917" fmla="*/ 26313 w 11673198"/>
              <a:gd name="connsiteY917" fmla="*/ 5578458 h 6417942"/>
              <a:gd name="connsiteX918" fmla="*/ 7708 w 11673198"/>
              <a:gd name="connsiteY918" fmla="*/ 5570750 h 6417942"/>
              <a:gd name="connsiteX919" fmla="*/ 0 w 11673198"/>
              <a:gd name="connsiteY919" fmla="*/ 5552144 h 6417942"/>
              <a:gd name="connsiteX920" fmla="*/ 7708 w 11673198"/>
              <a:gd name="connsiteY920" fmla="*/ 5533538 h 6417942"/>
              <a:gd name="connsiteX921" fmla="*/ 26313 w 11673198"/>
              <a:gd name="connsiteY921" fmla="*/ 5525831 h 6417942"/>
              <a:gd name="connsiteX922" fmla="*/ 7708 w 11673198"/>
              <a:gd name="connsiteY922" fmla="*/ 5518124 h 6417942"/>
              <a:gd name="connsiteX923" fmla="*/ 0 w 11673198"/>
              <a:gd name="connsiteY923" fmla="*/ 5499517 h 6417942"/>
              <a:gd name="connsiteX924" fmla="*/ 7708 w 11673198"/>
              <a:gd name="connsiteY924" fmla="*/ 5480911 h 6417942"/>
              <a:gd name="connsiteX925" fmla="*/ 26313 w 11673198"/>
              <a:gd name="connsiteY925" fmla="*/ 5473204 h 6417942"/>
              <a:gd name="connsiteX926" fmla="*/ 7708 w 11673198"/>
              <a:gd name="connsiteY926" fmla="*/ 5465497 h 6417942"/>
              <a:gd name="connsiteX927" fmla="*/ 0 w 11673198"/>
              <a:gd name="connsiteY927" fmla="*/ 5446890 h 6417942"/>
              <a:gd name="connsiteX928" fmla="*/ 7708 w 11673198"/>
              <a:gd name="connsiteY928" fmla="*/ 5428284 h 6417942"/>
              <a:gd name="connsiteX929" fmla="*/ 26313 w 11673198"/>
              <a:gd name="connsiteY929" fmla="*/ 5420577 h 6417942"/>
              <a:gd name="connsiteX930" fmla="*/ 7708 w 11673198"/>
              <a:gd name="connsiteY930" fmla="*/ 5412870 h 6417942"/>
              <a:gd name="connsiteX931" fmla="*/ 0 w 11673198"/>
              <a:gd name="connsiteY931" fmla="*/ 5394263 h 6417942"/>
              <a:gd name="connsiteX932" fmla="*/ 7708 w 11673198"/>
              <a:gd name="connsiteY932" fmla="*/ 5375657 h 6417942"/>
              <a:gd name="connsiteX933" fmla="*/ 26313 w 11673198"/>
              <a:gd name="connsiteY933" fmla="*/ 5367950 h 6417942"/>
              <a:gd name="connsiteX934" fmla="*/ 7708 w 11673198"/>
              <a:gd name="connsiteY934" fmla="*/ 5360242 h 6417942"/>
              <a:gd name="connsiteX935" fmla="*/ 0 w 11673198"/>
              <a:gd name="connsiteY935" fmla="*/ 5341636 h 6417942"/>
              <a:gd name="connsiteX936" fmla="*/ 7708 w 11673198"/>
              <a:gd name="connsiteY936" fmla="*/ 5323030 h 6417942"/>
              <a:gd name="connsiteX937" fmla="*/ 26313 w 11673198"/>
              <a:gd name="connsiteY937" fmla="*/ 5315323 h 6417942"/>
              <a:gd name="connsiteX938" fmla="*/ 7708 w 11673198"/>
              <a:gd name="connsiteY938" fmla="*/ 5307617 h 6417942"/>
              <a:gd name="connsiteX939" fmla="*/ 0 w 11673198"/>
              <a:gd name="connsiteY939" fmla="*/ 5289009 h 6417942"/>
              <a:gd name="connsiteX940" fmla="*/ 7708 w 11673198"/>
              <a:gd name="connsiteY940" fmla="*/ 5270403 h 6417942"/>
              <a:gd name="connsiteX941" fmla="*/ 26313 w 11673198"/>
              <a:gd name="connsiteY941" fmla="*/ 5262696 h 6417942"/>
              <a:gd name="connsiteX942" fmla="*/ 7708 w 11673198"/>
              <a:gd name="connsiteY942" fmla="*/ 5254990 h 6417942"/>
              <a:gd name="connsiteX943" fmla="*/ 0 w 11673198"/>
              <a:gd name="connsiteY943" fmla="*/ 5236382 h 6417942"/>
              <a:gd name="connsiteX944" fmla="*/ 7708 w 11673198"/>
              <a:gd name="connsiteY944" fmla="*/ 5217776 h 6417942"/>
              <a:gd name="connsiteX945" fmla="*/ 26313 w 11673198"/>
              <a:gd name="connsiteY945" fmla="*/ 5210069 h 6417942"/>
              <a:gd name="connsiteX946" fmla="*/ 7708 w 11673198"/>
              <a:gd name="connsiteY946" fmla="*/ 5202363 h 6417942"/>
              <a:gd name="connsiteX947" fmla="*/ 0 w 11673198"/>
              <a:gd name="connsiteY947" fmla="*/ 5183755 h 6417942"/>
              <a:gd name="connsiteX948" fmla="*/ 7708 w 11673198"/>
              <a:gd name="connsiteY948" fmla="*/ 5165149 h 6417942"/>
              <a:gd name="connsiteX949" fmla="*/ 26313 w 11673198"/>
              <a:gd name="connsiteY949" fmla="*/ 5157442 h 6417942"/>
              <a:gd name="connsiteX950" fmla="*/ 7708 w 11673198"/>
              <a:gd name="connsiteY950" fmla="*/ 5149736 h 6417942"/>
              <a:gd name="connsiteX951" fmla="*/ 0 w 11673198"/>
              <a:gd name="connsiteY951" fmla="*/ 5131128 h 6417942"/>
              <a:gd name="connsiteX952" fmla="*/ 7708 w 11673198"/>
              <a:gd name="connsiteY952" fmla="*/ 5112522 h 6417942"/>
              <a:gd name="connsiteX953" fmla="*/ 26313 w 11673198"/>
              <a:gd name="connsiteY953" fmla="*/ 5104816 h 6417942"/>
              <a:gd name="connsiteX954" fmla="*/ 7708 w 11673198"/>
              <a:gd name="connsiteY954" fmla="*/ 5097108 h 6417942"/>
              <a:gd name="connsiteX955" fmla="*/ 0 w 11673198"/>
              <a:gd name="connsiteY955" fmla="*/ 5078502 h 6417942"/>
              <a:gd name="connsiteX956" fmla="*/ 7708 w 11673198"/>
              <a:gd name="connsiteY956" fmla="*/ 5059895 h 6417942"/>
              <a:gd name="connsiteX957" fmla="*/ 26313 w 11673198"/>
              <a:gd name="connsiteY957" fmla="*/ 5052189 h 6417942"/>
              <a:gd name="connsiteX958" fmla="*/ 7708 w 11673198"/>
              <a:gd name="connsiteY958" fmla="*/ 5044482 h 6417942"/>
              <a:gd name="connsiteX959" fmla="*/ 0 w 11673198"/>
              <a:gd name="connsiteY959" fmla="*/ 5025875 h 6417942"/>
              <a:gd name="connsiteX960" fmla="*/ 7708 w 11673198"/>
              <a:gd name="connsiteY960" fmla="*/ 5007268 h 6417942"/>
              <a:gd name="connsiteX961" fmla="*/ 26313 w 11673198"/>
              <a:gd name="connsiteY961" fmla="*/ 4999562 h 6417942"/>
              <a:gd name="connsiteX962" fmla="*/ 7708 w 11673198"/>
              <a:gd name="connsiteY962" fmla="*/ 4991855 h 6417942"/>
              <a:gd name="connsiteX963" fmla="*/ 0 w 11673198"/>
              <a:gd name="connsiteY963" fmla="*/ 4973248 h 6417942"/>
              <a:gd name="connsiteX964" fmla="*/ 7708 w 11673198"/>
              <a:gd name="connsiteY964" fmla="*/ 4954641 h 6417942"/>
              <a:gd name="connsiteX965" fmla="*/ 26313 w 11673198"/>
              <a:gd name="connsiteY965" fmla="*/ 4946935 h 6417942"/>
              <a:gd name="connsiteX966" fmla="*/ 7708 w 11673198"/>
              <a:gd name="connsiteY966" fmla="*/ 4939227 h 6417942"/>
              <a:gd name="connsiteX967" fmla="*/ 0 w 11673198"/>
              <a:gd name="connsiteY967" fmla="*/ 4920621 h 6417942"/>
              <a:gd name="connsiteX968" fmla="*/ 7708 w 11673198"/>
              <a:gd name="connsiteY968" fmla="*/ 4902014 h 6417942"/>
              <a:gd name="connsiteX969" fmla="*/ 26313 w 11673198"/>
              <a:gd name="connsiteY969" fmla="*/ 4894308 h 6417942"/>
              <a:gd name="connsiteX970" fmla="*/ 7708 w 11673198"/>
              <a:gd name="connsiteY970" fmla="*/ 4886601 h 6417942"/>
              <a:gd name="connsiteX971" fmla="*/ 0 w 11673198"/>
              <a:gd name="connsiteY971" fmla="*/ 4867994 h 6417942"/>
              <a:gd name="connsiteX972" fmla="*/ 7708 w 11673198"/>
              <a:gd name="connsiteY972" fmla="*/ 4849387 h 6417942"/>
              <a:gd name="connsiteX973" fmla="*/ 26313 w 11673198"/>
              <a:gd name="connsiteY973" fmla="*/ 4841681 h 6417942"/>
              <a:gd name="connsiteX974" fmla="*/ 7708 w 11673198"/>
              <a:gd name="connsiteY974" fmla="*/ 4833973 h 6417942"/>
              <a:gd name="connsiteX975" fmla="*/ 0 w 11673198"/>
              <a:gd name="connsiteY975" fmla="*/ 4815367 h 6417942"/>
              <a:gd name="connsiteX976" fmla="*/ 7708 w 11673198"/>
              <a:gd name="connsiteY976" fmla="*/ 4796761 h 6417942"/>
              <a:gd name="connsiteX977" fmla="*/ 26313 w 11673198"/>
              <a:gd name="connsiteY977" fmla="*/ 4789054 h 6417942"/>
              <a:gd name="connsiteX978" fmla="*/ 7708 w 11673198"/>
              <a:gd name="connsiteY978" fmla="*/ 4781347 h 6417942"/>
              <a:gd name="connsiteX979" fmla="*/ 0 w 11673198"/>
              <a:gd name="connsiteY979" fmla="*/ 4762740 h 6417942"/>
              <a:gd name="connsiteX980" fmla="*/ 7708 w 11673198"/>
              <a:gd name="connsiteY980" fmla="*/ 4744134 h 6417942"/>
              <a:gd name="connsiteX981" fmla="*/ 26313 w 11673198"/>
              <a:gd name="connsiteY981" fmla="*/ 4736427 h 6417942"/>
              <a:gd name="connsiteX982" fmla="*/ 7708 w 11673198"/>
              <a:gd name="connsiteY982" fmla="*/ 4728719 h 6417942"/>
              <a:gd name="connsiteX983" fmla="*/ 0 w 11673198"/>
              <a:gd name="connsiteY983" fmla="*/ 4710113 h 6417942"/>
              <a:gd name="connsiteX984" fmla="*/ 7708 w 11673198"/>
              <a:gd name="connsiteY984" fmla="*/ 4691507 h 6417942"/>
              <a:gd name="connsiteX985" fmla="*/ 26313 w 11673198"/>
              <a:gd name="connsiteY985" fmla="*/ 4683800 h 6417942"/>
              <a:gd name="connsiteX986" fmla="*/ 7708 w 11673198"/>
              <a:gd name="connsiteY986" fmla="*/ 4676093 h 6417942"/>
              <a:gd name="connsiteX987" fmla="*/ 0 w 11673198"/>
              <a:gd name="connsiteY987" fmla="*/ 4657486 h 6417942"/>
              <a:gd name="connsiteX988" fmla="*/ 7708 w 11673198"/>
              <a:gd name="connsiteY988" fmla="*/ 4638880 h 6417942"/>
              <a:gd name="connsiteX989" fmla="*/ 26313 w 11673198"/>
              <a:gd name="connsiteY989" fmla="*/ 4631173 h 6417942"/>
              <a:gd name="connsiteX990" fmla="*/ 7708 w 11673198"/>
              <a:gd name="connsiteY990" fmla="*/ 4623465 h 6417942"/>
              <a:gd name="connsiteX991" fmla="*/ 0 w 11673198"/>
              <a:gd name="connsiteY991" fmla="*/ 4604859 h 6417942"/>
              <a:gd name="connsiteX992" fmla="*/ 7708 w 11673198"/>
              <a:gd name="connsiteY992" fmla="*/ 4586253 h 6417942"/>
              <a:gd name="connsiteX993" fmla="*/ 26313 w 11673198"/>
              <a:gd name="connsiteY993" fmla="*/ 4578546 h 6417942"/>
              <a:gd name="connsiteX994" fmla="*/ 7708 w 11673198"/>
              <a:gd name="connsiteY994" fmla="*/ 4570839 h 6417942"/>
              <a:gd name="connsiteX995" fmla="*/ 0 w 11673198"/>
              <a:gd name="connsiteY995" fmla="*/ 4552232 h 6417942"/>
              <a:gd name="connsiteX996" fmla="*/ 7708 w 11673198"/>
              <a:gd name="connsiteY996" fmla="*/ 4533626 h 6417942"/>
              <a:gd name="connsiteX997" fmla="*/ 26313 w 11673198"/>
              <a:gd name="connsiteY997" fmla="*/ 4525919 h 6417942"/>
              <a:gd name="connsiteX998" fmla="*/ 7708 w 11673198"/>
              <a:gd name="connsiteY998" fmla="*/ 4518213 h 6417942"/>
              <a:gd name="connsiteX999" fmla="*/ 0 w 11673198"/>
              <a:gd name="connsiteY999" fmla="*/ 4499605 h 6417942"/>
              <a:gd name="connsiteX1000" fmla="*/ 7708 w 11673198"/>
              <a:gd name="connsiteY1000" fmla="*/ 4480999 h 6417942"/>
              <a:gd name="connsiteX1001" fmla="*/ 26313 w 11673198"/>
              <a:gd name="connsiteY1001" fmla="*/ 4473292 h 6417942"/>
              <a:gd name="connsiteX1002" fmla="*/ 7708 w 11673198"/>
              <a:gd name="connsiteY1002" fmla="*/ 4465586 h 6417942"/>
              <a:gd name="connsiteX1003" fmla="*/ 0 w 11673198"/>
              <a:gd name="connsiteY1003" fmla="*/ 4446978 h 6417942"/>
              <a:gd name="connsiteX1004" fmla="*/ 7708 w 11673198"/>
              <a:gd name="connsiteY1004" fmla="*/ 4428372 h 6417942"/>
              <a:gd name="connsiteX1005" fmla="*/ 26313 w 11673198"/>
              <a:gd name="connsiteY1005" fmla="*/ 4420665 h 6417942"/>
              <a:gd name="connsiteX1006" fmla="*/ 7708 w 11673198"/>
              <a:gd name="connsiteY1006" fmla="*/ 4412959 h 6417942"/>
              <a:gd name="connsiteX1007" fmla="*/ 0 w 11673198"/>
              <a:gd name="connsiteY1007" fmla="*/ 4394351 h 6417942"/>
              <a:gd name="connsiteX1008" fmla="*/ 7708 w 11673198"/>
              <a:gd name="connsiteY1008" fmla="*/ 4375745 h 6417942"/>
              <a:gd name="connsiteX1009" fmla="*/ 26313 w 11673198"/>
              <a:gd name="connsiteY1009" fmla="*/ 4368038 h 6417942"/>
              <a:gd name="connsiteX1010" fmla="*/ 7708 w 11673198"/>
              <a:gd name="connsiteY1010" fmla="*/ 4360332 h 6417942"/>
              <a:gd name="connsiteX1011" fmla="*/ 0 w 11673198"/>
              <a:gd name="connsiteY1011" fmla="*/ 4341724 h 6417942"/>
              <a:gd name="connsiteX1012" fmla="*/ 7708 w 11673198"/>
              <a:gd name="connsiteY1012" fmla="*/ 4323118 h 6417942"/>
              <a:gd name="connsiteX1013" fmla="*/ 26313 w 11673198"/>
              <a:gd name="connsiteY1013" fmla="*/ 4315411 h 6417942"/>
              <a:gd name="connsiteX1014" fmla="*/ 7708 w 11673198"/>
              <a:gd name="connsiteY1014" fmla="*/ 4307705 h 6417942"/>
              <a:gd name="connsiteX1015" fmla="*/ 0 w 11673198"/>
              <a:gd name="connsiteY1015" fmla="*/ 4289097 h 6417942"/>
              <a:gd name="connsiteX1016" fmla="*/ 7708 w 11673198"/>
              <a:gd name="connsiteY1016" fmla="*/ 4270491 h 6417942"/>
              <a:gd name="connsiteX1017" fmla="*/ 26313 w 11673198"/>
              <a:gd name="connsiteY1017" fmla="*/ 4262784 h 6417942"/>
              <a:gd name="connsiteX1018" fmla="*/ 7708 w 11673198"/>
              <a:gd name="connsiteY1018" fmla="*/ 4255078 h 6417942"/>
              <a:gd name="connsiteX1019" fmla="*/ 0 w 11673198"/>
              <a:gd name="connsiteY1019" fmla="*/ 4236471 h 6417942"/>
              <a:gd name="connsiteX1020" fmla="*/ 7708 w 11673198"/>
              <a:gd name="connsiteY1020" fmla="*/ 4217864 h 6417942"/>
              <a:gd name="connsiteX1021" fmla="*/ 26313 w 11673198"/>
              <a:gd name="connsiteY1021" fmla="*/ 4210158 h 6417942"/>
              <a:gd name="connsiteX1022" fmla="*/ 7708 w 11673198"/>
              <a:gd name="connsiteY1022" fmla="*/ 4202451 h 6417942"/>
              <a:gd name="connsiteX1023" fmla="*/ 0 w 11673198"/>
              <a:gd name="connsiteY1023" fmla="*/ 4183844 h 6417942"/>
              <a:gd name="connsiteX1024" fmla="*/ 7708 w 11673198"/>
              <a:gd name="connsiteY1024" fmla="*/ 4165237 h 6417942"/>
              <a:gd name="connsiteX1025" fmla="*/ 26313 w 11673198"/>
              <a:gd name="connsiteY1025" fmla="*/ 4157531 h 6417942"/>
              <a:gd name="connsiteX1026" fmla="*/ 7708 w 11673198"/>
              <a:gd name="connsiteY1026" fmla="*/ 4149823 h 6417942"/>
              <a:gd name="connsiteX1027" fmla="*/ 0 w 11673198"/>
              <a:gd name="connsiteY1027" fmla="*/ 4131217 h 6417942"/>
              <a:gd name="connsiteX1028" fmla="*/ 7708 w 11673198"/>
              <a:gd name="connsiteY1028" fmla="*/ 4112610 h 6417942"/>
              <a:gd name="connsiteX1029" fmla="*/ 26313 w 11673198"/>
              <a:gd name="connsiteY1029" fmla="*/ 4104904 h 6417942"/>
              <a:gd name="connsiteX1030" fmla="*/ 7708 w 11673198"/>
              <a:gd name="connsiteY1030" fmla="*/ 4097196 h 6417942"/>
              <a:gd name="connsiteX1031" fmla="*/ 0 w 11673198"/>
              <a:gd name="connsiteY1031" fmla="*/ 4078590 h 6417942"/>
              <a:gd name="connsiteX1032" fmla="*/ 7708 w 11673198"/>
              <a:gd name="connsiteY1032" fmla="*/ 4059983 h 6417942"/>
              <a:gd name="connsiteX1033" fmla="*/ 26313 w 11673198"/>
              <a:gd name="connsiteY1033" fmla="*/ 4052277 h 6417942"/>
              <a:gd name="connsiteX1034" fmla="*/ 7708 w 11673198"/>
              <a:gd name="connsiteY1034" fmla="*/ 4044569 h 6417942"/>
              <a:gd name="connsiteX1035" fmla="*/ 0 w 11673198"/>
              <a:gd name="connsiteY1035" fmla="*/ 4025963 h 6417942"/>
              <a:gd name="connsiteX1036" fmla="*/ 7708 w 11673198"/>
              <a:gd name="connsiteY1036" fmla="*/ 4007356 h 6417942"/>
              <a:gd name="connsiteX1037" fmla="*/ 26313 w 11673198"/>
              <a:gd name="connsiteY1037" fmla="*/ 3999650 h 6417942"/>
              <a:gd name="connsiteX1038" fmla="*/ 7708 w 11673198"/>
              <a:gd name="connsiteY1038" fmla="*/ 3991943 h 6417942"/>
              <a:gd name="connsiteX1039" fmla="*/ 0 w 11673198"/>
              <a:gd name="connsiteY1039" fmla="*/ 3973336 h 6417942"/>
              <a:gd name="connsiteX1040" fmla="*/ 7708 w 11673198"/>
              <a:gd name="connsiteY1040" fmla="*/ 3954730 h 6417942"/>
              <a:gd name="connsiteX1041" fmla="*/ 26313 w 11673198"/>
              <a:gd name="connsiteY1041" fmla="*/ 3947023 h 6417942"/>
              <a:gd name="connsiteX1042" fmla="*/ 7708 w 11673198"/>
              <a:gd name="connsiteY1042" fmla="*/ 3939316 h 6417942"/>
              <a:gd name="connsiteX1043" fmla="*/ 0 w 11673198"/>
              <a:gd name="connsiteY1043" fmla="*/ 3920709 h 6417942"/>
              <a:gd name="connsiteX1044" fmla="*/ 7708 w 11673198"/>
              <a:gd name="connsiteY1044" fmla="*/ 3902103 h 6417942"/>
              <a:gd name="connsiteX1045" fmla="*/ 26313 w 11673198"/>
              <a:gd name="connsiteY1045" fmla="*/ 3894396 h 6417942"/>
              <a:gd name="connsiteX1046" fmla="*/ 7708 w 11673198"/>
              <a:gd name="connsiteY1046" fmla="*/ 3886688 h 6417942"/>
              <a:gd name="connsiteX1047" fmla="*/ 0 w 11673198"/>
              <a:gd name="connsiteY1047" fmla="*/ 3868082 h 6417942"/>
              <a:gd name="connsiteX1048" fmla="*/ 7708 w 11673198"/>
              <a:gd name="connsiteY1048" fmla="*/ 3849476 h 6417942"/>
              <a:gd name="connsiteX1049" fmla="*/ 26313 w 11673198"/>
              <a:gd name="connsiteY1049" fmla="*/ 3841769 h 6417942"/>
              <a:gd name="connsiteX1050" fmla="*/ 7708 w 11673198"/>
              <a:gd name="connsiteY1050" fmla="*/ 3834062 h 6417942"/>
              <a:gd name="connsiteX1051" fmla="*/ 0 w 11673198"/>
              <a:gd name="connsiteY1051" fmla="*/ 3815455 h 6417942"/>
              <a:gd name="connsiteX1052" fmla="*/ 7708 w 11673198"/>
              <a:gd name="connsiteY1052" fmla="*/ 3796849 h 6417942"/>
              <a:gd name="connsiteX1053" fmla="*/ 26313 w 11673198"/>
              <a:gd name="connsiteY1053" fmla="*/ 3789142 h 6417942"/>
              <a:gd name="connsiteX1054" fmla="*/ 7708 w 11673198"/>
              <a:gd name="connsiteY1054" fmla="*/ 3781435 h 6417942"/>
              <a:gd name="connsiteX1055" fmla="*/ 0 w 11673198"/>
              <a:gd name="connsiteY1055" fmla="*/ 3762828 h 6417942"/>
              <a:gd name="connsiteX1056" fmla="*/ 7708 w 11673198"/>
              <a:gd name="connsiteY1056" fmla="*/ 3744222 h 6417942"/>
              <a:gd name="connsiteX1057" fmla="*/ 26313 w 11673198"/>
              <a:gd name="connsiteY1057" fmla="*/ 3736515 h 6417942"/>
              <a:gd name="connsiteX1058" fmla="*/ 7708 w 11673198"/>
              <a:gd name="connsiteY1058" fmla="*/ 3728808 h 6417942"/>
              <a:gd name="connsiteX1059" fmla="*/ 0 w 11673198"/>
              <a:gd name="connsiteY1059" fmla="*/ 3710201 h 6417942"/>
              <a:gd name="connsiteX1060" fmla="*/ 7708 w 11673198"/>
              <a:gd name="connsiteY1060" fmla="*/ 3691595 h 6417942"/>
              <a:gd name="connsiteX1061" fmla="*/ 26313 w 11673198"/>
              <a:gd name="connsiteY1061" fmla="*/ 3683888 h 6417942"/>
              <a:gd name="connsiteX1062" fmla="*/ 7708 w 11673198"/>
              <a:gd name="connsiteY1062" fmla="*/ 3676181 h 6417942"/>
              <a:gd name="connsiteX1063" fmla="*/ 0 w 11673198"/>
              <a:gd name="connsiteY1063" fmla="*/ 3657574 h 6417942"/>
              <a:gd name="connsiteX1064" fmla="*/ 7708 w 11673198"/>
              <a:gd name="connsiteY1064" fmla="*/ 3638968 h 6417942"/>
              <a:gd name="connsiteX1065" fmla="*/ 26313 w 11673198"/>
              <a:gd name="connsiteY1065" fmla="*/ 3631261 h 6417942"/>
              <a:gd name="connsiteX1066" fmla="*/ 7708 w 11673198"/>
              <a:gd name="connsiteY1066" fmla="*/ 3623554 h 6417942"/>
              <a:gd name="connsiteX1067" fmla="*/ 0 w 11673198"/>
              <a:gd name="connsiteY1067" fmla="*/ 3604947 h 6417942"/>
              <a:gd name="connsiteX1068" fmla="*/ 26314 w 11673198"/>
              <a:gd name="connsiteY1068" fmla="*/ 3578633 h 6417942"/>
              <a:gd name="connsiteX1069" fmla="*/ 26314 w 11673198"/>
              <a:gd name="connsiteY1069" fmla="*/ 3578633 h 6417942"/>
              <a:gd name="connsiteX1070" fmla="*/ 1 w 11673198"/>
              <a:gd name="connsiteY1070" fmla="*/ 3552319 h 6417942"/>
              <a:gd name="connsiteX1071" fmla="*/ 7708 w 11673198"/>
              <a:gd name="connsiteY1071" fmla="*/ 3533713 h 6417942"/>
              <a:gd name="connsiteX1072" fmla="*/ 26313 w 11673198"/>
              <a:gd name="connsiteY1072" fmla="*/ 3526006 h 6417942"/>
              <a:gd name="connsiteX1073" fmla="*/ 7708 w 11673198"/>
              <a:gd name="connsiteY1073" fmla="*/ 3518299 h 6417942"/>
              <a:gd name="connsiteX1074" fmla="*/ 1 w 11673198"/>
              <a:gd name="connsiteY1074" fmla="*/ 3499692 h 6417942"/>
              <a:gd name="connsiteX1075" fmla="*/ 7708 w 11673198"/>
              <a:gd name="connsiteY1075" fmla="*/ 3481086 h 6417942"/>
              <a:gd name="connsiteX1076" fmla="*/ 26313 w 11673198"/>
              <a:gd name="connsiteY1076" fmla="*/ 3473379 h 6417942"/>
              <a:gd name="connsiteX1077" fmla="*/ 7708 w 11673198"/>
              <a:gd name="connsiteY1077" fmla="*/ 3465672 h 6417942"/>
              <a:gd name="connsiteX1078" fmla="*/ 1 w 11673198"/>
              <a:gd name="connsiteY1078" fmla="*/ 3447065 h 6417942"/>
              <a:gd name="connsiteX1079" fmla="*/ 7708 w 11673198"/>
              <a:gd name="connsiteY1079" fmla="*/ 3428459 h 6417942"/>
              <a:gd name="connsiteX1080" fmla="*/ 26313 w 11673198"/>
              <a:gd name="connsiteY1080" fmla="*/ 3420752 h 6417942"/>
              <a:gd name="connsiteX1081" fmla="*/ 7708 w 11673198"/>
              <a:gd name="connsiteY1081" fmla="*/ 3413045 h 6417942"/>
              <a:gd name="connsiteX1082" fmla="*/ 1 w 11673198"/>
              <a:gd name="connsiteY1082" fmla="*/ 3394438 h 6417942"/>
              <a:gd name="connsiteX1083" fmla="*/ 7708 w 11673198"/>
              <a:gd name="connsiteY1083" fmla="*/ 3375832 h 6417942"/>
              <a:gd name="connsiteX1084" fmla="*/ 26313 w 11673198"/>
              <a:gd name="connsiteY1084" fmla="*/ 3368125 h 6417942"/>
              <a:gd name="connsiteX1085" fmla="*/ 7708 w 11673198"/>
              <a:gd name="connsiteY1085" fmla="*/ 3360418 h 6417942"/>
              <a:gd name="connsiteX1086" fmla="*/ 1 w 11673198"/>
              <a:gd name="connsiteY1086" fmla="*/ 3341811 h 6417942"/>
              <a:gd name="connsiteX1087" fmla="*/ 7708 w 11673198"/>
              <a:gd name="connsiteY1087" fmla="*/ 3323205 h 6417942"/>
              <a:gd name="connsiteX1088" fmla="*/ 26313 w 11673198"/>
              <a:gd name="connsiteY1088" fmla="*/ 3315498 h 6417942"/>
              <a:gd name="connsiteX1089" fmla="*/ 7708 w 11673198"/>
              <a:gd name="connsiteY1089" fmla="*/ 3307792 h 6417942"/>
              <a:gd name="connsiteX1090" fmla="*/ 1 w 11673198"/>
              <a:gd name="connsiteY1090" fmla="*/ 3289184 h 6417942"/>
              <a:gd name="connsiteX1091" fmla="*/ 7708 w 11673198"/>
              <a:gd name="connsiteY1091" fmla="*/ 3270578 h 6417942"/>
              <a:gd name="connsiteX1092" fmla="*/ 26313 w 11673198"/>
              <a:gd name="connsiteY1092" fmla="*/ 3262871 h 6417942"/>
              <a:gd name="connsiteX1093" fmla="*/ 7708 w 11673198"/>
              <a:gd name="connsiteY1093" fmla="*/ 3255165 h 6417942"/>
              <a:gd name="connsiteX1094" fmla="*/ 1 w 11673198"/>
              <a:gd name="connsiteY1094" fmla="*/ 3236557 h 6417942"/>
              <a:gd name="connsiteX1095" fmla="*/ 7708 w 11673198"/>
              <a:gd name="connsiteY1095" fmla="*/ 3217951 h 6417942"/>
              <a:gd name="connsiteX1096" fmla="*/ 26313 w 11673198"/>
              <a:gd name="connsiteY1096" fmla="*/ 3210244 h 6417942"/>
              <a:gd name="connsiteX1097" fmla="*/ 7708 w 11673198"/>
              <a:gd name="connsiteY1097" fmla="*/ 3202538 h 6417942"/>
              <a:gd name="connsiteX1098" fmla="*/ 1 w 11673198"/>
              <a:gd name="connsiteY1098" fmla="*/ 3183930 h 6417942"/>
              <a:gd name="connsiteX1099" fmla="*/ 7708 w 11673198"/>
              <a:gd name="connsiteY1099" fmla="*/ 3165324 h 6417942"/>
              <a:gd name="connsiteX1100" fmla="*/ 26313 w 11673198"/>
              <a:gd name="connsiteY1100" fmla="*/ 3157618 h 6417942"/>
              <a:gd name="connsiteX1101" fmla="*/ 7708 w 11673198"/>
              <a:gd name="connsiteY1101" fmla="*/ 3149911 h 6417942"/>
              <a:gd name="connsiteX1102" fmla="*/ 1 w 11673198"/>
              <a:gd name="connsiteY1102" fmla="*/ 3131304 h 6417942"/>
              <a:gd name="connsiteX1103" fmla="*/ 7708 w 11673198"/>
              <a:gd name="connsiteY1103" fmla="*/ 3112697 h 6417942"/>
              <a:gd name="connsiteX1104" fmla="*/ 26313 w 11673198"/>
              <a:gd name="connsiteY1104" fmla="*/ 3104990 h 6417942"/>
              <a:gd name="connsiteX1105" fmla="*/ 7708 w 11673198"/>
              <a:gd name="connsiteY1105" fmla="*/ 3097284 h 6417942"/>
              <a:gd name="connsiteX1106" fmla="*/ 1 w 11673198"/>
              <a:gd name="connsiteY1106" fmla="*/ 3078676 h 6417942"/>
              <a:gd name="connsiteX1107" fmla="*/ 7708 w 11673198"/>
              <a:gd name="connsiteY1107" fmla="*/ 3060070 h 6417942"/>
              <a:gd name="connsiteX1108" fmla="*/ 26313 w 11673198"/>
              <a:gd name="connsiteY1108" fmla="*/ 3052364 h 6417942"/>
              <a:gd name="connsiteX1109" fmla="*/ 7708 w 11673198"/>
              <a:gd name="connsiteY1109" fmla="*/ 3044657 h 6417942"/>
              <a:gd name="connsiteX1110" fmla="*/ 1 w 11673198"/>
              <a:gd name="connsiteY1110" fmla="*/ 3026050 h 6417942"/>
              <a:gd name="connsiteX1111" fmla="*/ 7708 w 11673198"/>
              <a:gd name="connsiteY1111" fmla="*/ 3007443 h 6417942"/>
              <a:gd name="connsiteX1112" fmla="*/ 26313 w 11673198"/>
              <a:gd name="connsiteY1112" fmla="*/ 2999737 h 6417942"/>
              <a:gd name="connsiteX1113" fmla="*/ 7708 w 11673198"/>
              <a:gd name="connsiteY1113" fmla="*/ 2992030 h 6417942"/>
              <a:gd name="connsiteX1114" fmla="*/ 1 w 11673198"/>
              <a:gd name="connsiteY1114" fmla="*/ 2973423 h 6417942"/>
              <a:gd name="connsiteX1115" fmla="*/ 7708 w 11673198"/>
              <a:gd name="connsiteY1115" fmla="*/ 2954817 h 6417942"/>
              <a:gd name="connsiteX1116" fmla="*/ 26313 w 11673198"/>
              <a:gd name="connsiteY1116" fmla="*/ 2947110 h 6417942"/>
              <a:gd name="connsiteX1117" fmla="*/ 7708 w 11673198"/>
              <a:gd name="connsiteY1117" fmla="*/ 2939403 h 6417942"/>
              <a:gd name="connsiteX1118" fmla="*/ 1 w 11673198"/>
              <a:gd name="connsiteY1118" fmla="*/ 2920796 h 6417942"/>
              <a:gd name="connsiteX1119" fmla="*/ 7708 w 11673198"/>
              <a:gd name="connsiteY1119" fmla="*/ 2902190 h 6417942"/>
              <a:gd name="connsiteX1120" fmla="*/ 26313 w 11673198"/>
              <a:gd name="connsiteY1120" fmla="*/ 2894483 h 6417942"/>
              <a:gd name="connsiteX1121" fmla="*/ 7708 w 11673198"/>
              <a:gd name="connsiteY1121" fmla="*/ 2886776 h 6417942"/>
              <a:gd name="connsiteX1122" fmla="*/ 1 w 11673198"/>
              <a:gd name="connsiteY1122" fmla="*/ 2868169 h 6417942"/>
              <a:gd name="connsiteX1123" fmla="*/ 7708 w 11673198"/>
              <a:gd name="connsiteY1123" fmla="*/ 2849562 h 6417942"/>
              <a:gd name="connsiteX1124" fmla="*/ 26313 w 11673198"/>
              <a:gd name="connsiteY1124" fmla="*/ 2841856 h 6417942"/>
              <a:gd name="connsiteX1125" fmla="*/ 7708 w 11673198"/>
              <a:gd name="connsiteY1125" fmla="*/ 2834149 h 6417942"/>
              <a:gd name="connsiteX1126" fmla="*/ 1 w 11673198"/>
              <a:gd name="connsiteY1126" fmla="*/ 2815542 h 6417942"/>
              <a:gd name="connsiteX1127" fmla="*/ 7708 w 11673198"/>
              <a:gd name="connsiteY1127" fmla="*/ 2796935 h 6417942"/>
              <a:gd name="connsiteX1128" fmla="*/ 26313 w 11673198"/>
              <a:gd name="connsiteY1128" fmla="*/ 2789229 h 6417942"/>
              <a:gd name="connsiteX1129" fmla="*/ 7708 w 11673198"/>
              <a:gd name="connsiteY1129" fmla="*/ 2781523 h 6417942"/>
              <a:gd name="connsiteX1130" fmla="*/ 1 w 11673198"/>
              <a:gd name="connsiteY1130" fmla="*/ 2762915 h 6417942"/>
              <a:gd name="connsiteX1131" fmla="*/ 7708 w 11673198"/>
              <a:gd name="connsiteY1131" fmla="*/ 2744308 h 6417942"/>
              <a:gd name="connsiteX1132" fmla="*/ 26313 w 11673198"/>
              <a:gd name="connsiteY1132" fmla="*/ 2736602 h 6417942"/>
              <a:gd name="connsiteX1133" fmla="*/ 7708 w 11673198"/>
              <a:gd name="connsiteY1133" fmla="*/ 2728895 h 6417942"/>
              <a:gd name="connsiteX1134" fmla="*/ 1 w 11673198"/>
              <a:gd name="connsiteY1134" fmla="*/ 2710288 h 6417942"/>
              <a:gd name="connsiteX1135" fmla="*/ 7708 w 11673198"/>
              <a:gd name="connsiteY1135" fmla="*/ 2691682 h 6417942"/>
              <a:gd name="connsiteX1136" fmla="*/ 26313 w 11673198"/>
              <a:gd name="connsiteY1136" fmla="*/ 2683975 h 6417942"/>
              <a:gd name="connsiteX1137" fmla="*/ 7708 w 11673198"/>
              <a:gd name="connsiteY1137" fmla="*/ 2676268 h 6417942"/>
              <a:gd name="connsiteX1138" fmla="*/ 1 w 11673198"/>
              <a:gd name="connsiteY1138" fmla="*/ 2657661 h 6417942"/>
              <a:gd name="connsiteX1139" fmla="*/ 7708 w 11673198"/>
              <a:gd name="connsiteY1139" fmla="*/ 2639055 h 6417942"/>
              <a:gd name="connsiteX1140" fmla="*/ 26313 w 11673198"/>
              <a:gd name="connsiteY1140" fmla="*/ 2631348 h 6417942"/>
              <a:gd name="connsiteX1141" fmla="*/ 7708 w 11673198"/>
              <a:gd name="connsiteY1141" fmla="*/ 2623641 h 6417942"/>
              <a:gd name="connsiteX1142" fmla="*/ 1 w 11673198"/>
              <a:gd name="connsiteY1142" fmla="*/ 2605034 h 6417942"/>
              <a:gd name="connsiteX1143" fmla="*/ 7708 w 11673198"/>
              <a:gd name="connsiteY1143" fmla="*/ 2586428 h 6417942"/>
              <a:gd name="connsiteX1144" fmla="*/ 26313 w 11673198"/>
              <a:gd name="connsiteY1144" fmla="*/ 2578721 h 6417942"/>
              <a:gd name="connsiteX1145" fmla="*/ 7708 w 11673198"/>
              <a:gd name="connsiteY1145" fmla="*/ 2571015 h 6417942"/>
              <a:gd name="connsiteX1146" fmla="*/ 1 w 11673198"/>
              <a:gd name="connsiteY1146" fmla="*/ 2552407 h 6417942"/>
              <a:gd name="connsiteX1147" fmla="*/ 7708 w 11673198"/>
              <a:gd name="connsiteY1147" fmla="*/ 2533801 h 6417942"/>
              <a:gd name="connsiteX1148" fmla="*/ 26313 w 11673198"/>
              <a:gd name="connsiteY1148" fmla="*/ 2526094 h 6417942"/>
              <a:gd name="connsiteX1149" fmla="*/ 7708 w 11673198"/>
              <a:gd name="connsiteY1149" fmla="*/ 2518388 h 6417942"/>
              <a:gd name="connsiteX1150" fmla="*/ 1 w 11673198"/>
              <a:gd name="connsiteY1150" fmla="*/ 2499780 h 6417942"/>
              <a:gd name="connsiteX1151" fmla="*/ 7708 w 11673198"/>
              <a:gd name="connsiteY1151" fmla="*/ 2481174 h 6417942"/>
              <a:gd name="connsiteX1152" fmla="*/ 26313 w 11673198"/>
              <a:gd name="connsiteY1152" fmla="*/ 2473467 h 6417942"/>
              <a:gd name="connsiteX1153" fmla="*/ 7708 w 11673198"/>
              <a:gd name="connsiteY1153" fmla="*/ 2465759 h 6417942"/>
              <a:gd name="connsiteX1154" fmla="*/ 1 w 11673198"/>
              <a:gd name="connsiteY1154" fmla="*/ 2447153 h 6417942"/>
              <a:gd name="connsiteX1155" fmla="*/ 7708 w 11673198"/>
              <a:gd name="connsiteY1155" fmla="*/ 2428547 h 6417942"/>
              <a:gd name="connsiteX1156" fmla="*/ 26313 w 11673198"/>
              <a:gd name="connsiteY1156" fmla="*/ 2420841 h 6417942"/>
              <a:gd name="connsiteX1157" fmla="*/ 7708 w 11673198"/>
              <a:gd name="connsiteY1157" fmla="*/ 2413132 h 6417942"/>
              <a:gd name="connsiteX1158" fmla="*/ 1 w 11673198"/>
              <a:gd name="connsiteY1158" fmla="*/ 2394526 h 6417942"/>
              <a:gd name="connsiteX1159" fmla="*/ 7708 w 11673198"/>
              <a:gd name="connsiteY1159" fmla="*/ 2375920 h 6417942"/>
              <a:gd name="connsiteX1160" fmla="*/ 26313 w 11673198"/>
              <a:gd name="connsiteY1160" fmla="*/ 2368213 h 6417942"/>
              <a:gd name="connsiteX1161" fmla="*/ 7708 w 11673198"/>
              <a:gd name="connsiteY1161" fmla="*/ 2360507 h 6417942"/>
              <a:gd name="connsiteX1162" fmla="*/ 1 w 11673198"/>
              <a:gd name="connsiteY1162" fmla="*/ 2341899 h 6417942"/>
              <a:gd name="connsiteX1163" fmla="*/ 7708 w 11673198"/>
              <a:gd name="connsiteY1163" fmla="*/ 2323293 h 6417942"/>
              <a:gd name="connsiteX1164" fmla="*/ 26313 w 11673198"/>
              <a:gd name="connsiteY1164" fmla="*/ 2315586 h 6417942"/>
              <a:gd name="connsiteX1165" fmla="*/ 7708 w 11673198"/>
              <a:gd name="connsiteY1165" fmla="*/ 2307879 h 6417942"/>
              <a:gd name="connsiteX1166" fmla="*/ 1 w 11673198"/>
              <a:gd name="connsiteY1166" fmla="*/ 2289273 h 6417942"/>
              <a:gd name="connsiteX1167" fmla="*/ 7708 w 11673198"/>
              <a:gd name="connsiteY1167" fmla="*/ 2270666 h 6417942"/>
              <a:gd name="connsiteX1168" fmla="*/ 26313 w 11673198"/>
              <a:gd name="connsiteY1168" fmla="*/ 2262960 h 6417942"/>
              <a:gd name="connsiteX1169" fmla="*/ 7708 w 11673198"/>
              <a:gd name="connsiteY1169" fmla="*/ 2255252 h 6417942"/>
              <a:gd name="connsiteX1170" fmla="*/ 1 w 11673198"/>
              <a:gd name="connsiteY1170" fmla="*/ 2236646 h 6417942"/>
              <a:gd name="connsiteX1171" fmla="*/ 7708 w 11673198"/>
              <a:gd name="connsiteY1171" fmla="*/ 2218039 h 6417942"/>
              <a:gd name="connsiteX1172" fmla="*/ 26313 w 11673198"/>
              <a:gd name="connsiteY1172" fmla="*/ 2210333 h 6417942"/>
              <a:gd name="connsiteX1173" fmla="*/ 7708 w 11673198"/>
              <a:gd name="connsiteY1173" fmla="*/ 2202626 h 6417942"/>
              <a:gd name="connsiteX1174" fmla="*/ 1 w 11673198"/>
              <a:gd name="connsiteY1174" fmla="*/ 2184018 h 6417942"/>
              <a:gd name="connsiteX1175" fmla="*/ 7708 w 11673198"/>
              <a:gd name="connsiteY1175" fmla="*/ 2165412 h 6417942"/>
              <a:gd name="connsiteX1176" fmla="*/ 26313 w 11673198"/>
              <a:gd name="connsiteY1176" fmla="*/ 2157705 h 6417942"/>
              <a:gd name="connsiteX1177" fmla="*/ 7708 w 11673198"/>
              <a:gd name="connsiteY1177" fmla="*/ 2149999 h 6417942"/>
              <a:gd name="connsiteX1178" fmla="*/ 1 w 11673198"/>
              <a:gd name="connsiteY1178" fmla="*/ 2131391 h 6417942"/>
              <a:gd name="connsiteX1179" fmla="*/ 7708 w 11673198"/>
              <a:gd name="connsiteY1179" fmla="*/ 2112785 h 6417942"/>
              <a:gd name="connsiteX1180" fmla="*/ 26313 w 11673198"/>
              <a:gd name="connsiteY1180" fmla="*/ 2105079 h 6417942"/>
              <a:gd name="connsiteX1181" fmla="*/ 7708 w 11673198"/>
              <a:gd name="connsiteY1181" fmla="*/ 2097371 h 6417942"/>
              <a:gd name="connsiteX1182" fmla="*/ 1 w 11673198"/>
              <a:gd name="connsiteY1182" fmla="*/ 2078764 h 6417942"/>
              <a:gd name="connsiteX1183" fmla="*/ 7708 w 11673198"/>
              <a:gd name="connsiteY1183" fmla="*/ 2060158 h 6417942"/>
              <a:gd name="connsiteX1184" fmla="*/ 26313 w 11673198"/>
              <a:gd name="connsiteY1184" fmla="*/ 2052452 h 6417942"/>
              <a:gd name="connsiteX1185" fmla="*/ 7708 w 11673198"/>
              <a:gd name="connsiteY1185" fmla="*/ 2044744 h 6417942"/>
              <a:gd name="connsiteX1186" fmla="*/ 1 w 11673198"/>
              <a:gd name="connsiteY1186" fmla="*/ 2026138 h 6417942"/>
              <a:gd name="connsiteX1187" fmla="*/ 7708 w 11673198"/>
              <a:gd name="connsiteY1187" fmla="*/ 2007531 h 6417942"/>
              <a:gd name="connsiteX1188" fmla="*/ 26313 w 11673198"/>
              <a:gd name="connsiteY1188" fmla="*/ 1999825 h 6417942"/>
              <a:gd name="connsiteX1189" fmla="*/ 7708 w 11673198"/>
              <a:gd name="connsiteY1189" fmla="*/ 1992117 h 6417942"/>
              <a:gd name="connsiteX1190" fmla="*/ 1 w 11673198"/>
              <a:gd name="connsiteY1190" fmla="*/ 1973511 h 6417942"/>
              <a:gd name="connsiteX1191" fmla="*/ 7708 w 11673198"/>
              <a:gd name="connsiteY1191" fmla="*/ 1954905 h 6417942"/>
              <a:gd name="connsiteX1192" fmla="*/ 26313 w 11673198"/>
              <a:gd name="connsiteY1192" fmla="*/ 1947198 h 6417942"/>
              <a:gd name="connsiteX1193" fmla="*/ 7708 w 11673198"/>
              <a:gd name="connsiteY1193" fmla="*/ 1939491 h 6417942"/>
              <a:gd name="connsiteX1194" fmla="*/ 1 w 11673198"/>
              <a:gd name="connsiteY1194" fmla="*/ 1920884 h 6417942"/>
              <a:gd name="connsiteX1195" fmla="*/ 7708 w 11673198"/>
              <a:gd name="connsiteY1195" fmla="*/ 1902278 h 6417942"/>
              <a:gd name="connsiteX1196" fmla="*/ 26313 w 11673198"/>
              <a:gd name="connsiteY1196" fmla="*/ 1894571 h 6417942"/>
              <a:gd name="connsiteX1197" fmla="*/ 7708 w 11673198"/>
              <a:gd name="connsiteY1197" fmla="*/ 1886864 h 6417942"/>
              <a:gd name="connsiteX1198" fmla="*/ 1 w 11673198"/>
              <a:gd name="connsiteY1198" fmla="*/ 1868257 h 6417942"/>
              <a:gd name="connsiteX1199" fmla="*/ 7708 w 11673198"/>
              <a:gd name="connsiteY1199" fmla="*/ 1849650 h 6417942"/>
              <a:gd name="connsiteX1200" fmla="*/ 26313 w 11673198"/>
              <a:gd name="connsiteY1200" fmla="*/ 1841944 h 6417942"/>
              <a:gd name="connsiteX1201" fmla="*/ 7708 w 11673198"/>
              <a:gd name="connsiteY1201" fmla="*/ 1834237 h 6417942"/>
              <a:gd name="connsiteX1202" fmla="*/ 1 w 11673198"/>
              <a:gd name="connsiteY1202" fmla="*/ 1815630 h 6417942"/>
              <a:gd name="connsiteX1203" fmla="*/ 7708 w 11673198"/>
              <a:gd name="connsiteY1203" fmla="*/ 1797024 h 6417942"/>
              <a:gd name="connsiteX1204" fmla="*/ 26313 w 11673198"/>
              <a:gd name="connsiteY1204" fmla="*/ 1789317 h 6417942"/>
              <a:gd name="connsiteX1205" fmla="*/ 7708 w 11673198"/>
              <a:gd name="connsiteY1205" fmla="*/ 1781609 h 6417942"/>
              <a:gd name="connsiteX1206" fmla="*/ 1 w 11673198"/>
              <a:gd name="connsiteY1206" fmla="*/ 1763003 h 6417942"/>
              <a:gd name="connsiteX1207" fmla="*/ 7708 w 11673198"/>
              <a:gd name="connsiteY1207" fmla="*/ 1744397 h 6417942"/>
              <a:gd name="connsiteX1208" fmla="*/ 26313 w 11673198"/>
              <a:gd name="connsiteY1208" fmla="*/ 1736690 h 6417942"/>
              <a:gd name="connsiteX1209" fmla="*/ 7708 w 11673198"/>
              <a:gd name="connsiteY1209" fmla="*/ 1728984 h 6417942"/>
              <a:gd name="connsiteX1210" fmla="*/ 1 w 11673198"/>
              <a:gd name="connsiteY1210" fmla="*/ 1710376 h 6417942"/>
              <a:gd name="connsiteX1211" fmla="*/ 7708 w 11673198"/>
              <a:gd name="connsiteY1211" fmla="*/ 1691770 h 6417942"/>
              <a:gd name="connsiteX1212" fmla="*/ 26313 w 11673198"/>
              <a:gd name="connsiteY1212" fmla="*/ 1684063 h 6417942"/>
              <a:gd name="connsiteX1213" fmla="*/ 7708 w 11673198"/>
              <a:gd name="connsiteY1213" fmla="*/ 1676357 h 6417942"/>
              <a:gd name="connsiteX1214" fmla="*/ 1 w 11673198"/>
              <a:gd name="connsiteY1214" fmla="*/ 1657749 h 6417942"/>
              <a:gd name="connsiteX1215" fmla="*/ 7708 w 11673198"/>
              <a:gd name="connsiteY1215" fmla="*/ 1639143 h 6417942"/>
              <a:gd name="connsiteX1216" fmla="*/ 26313 w 11673198"/>
              <a:gd name="connsiteY1216" fmla="*/ 1631436 h 6417942"/>
              <a:gd name="connsiteX1217" fmla="*/ 7708 w 11673198"/>
              <a:gd name="connsiteY1217" fmla="*/ 1623730 h 6417942"/>
              <a:gd name="connsiteX1218" fmla="*/ 1 w 11673198"/>
              <a:gd name="connsiteY1218" fmla="*/ 1605122 h 6417942"/>
              <a:gd name="connsiteX1219" fmla="*/ 7708 w 11673198"/>
              <a:gd name="connsiteY1219" fmla="*/ 1586516 h 6417942"/>
              <a:gd name="connsiteX1220" fmla="*/ 26313 w 11673198"/>
              <a:gd name="connsiteY1220" fmla="*/ 1578809 h 6417942"/>
              <a:gd name="connsiteX1221" fmla="*/ 7708 w 11673198"/>
              <a:gd name="connsiteY1221" fmla="*/ 1571103 h 6417942"/>
              <a:gd name="connsiteX1222" fmla="*/ 1 w 11673198"/>
              <a:gd name="connsiteY1222" fmla="*/ 1552495 h 6417942"/>
              <a:gd name="connsiteX1223" fmla="*/ 7708 w 11673198"/>
              <a:gd name="connsiteY1223" fmla="*/ 1533889 h 6417942"/>
              <a:gd name="connsiteX1224" fmla="*/ 26313 w 11673198"/>
              <a:gd name="connsiteY1224" fmla="*/ 1526183 h 6417942"/>
              <a:gd name="connsiteX1225" fmla="*/ 7708 w 11673198"/>
              <a:gd name="connsiteY1225" fmla="*/ 1518475 h 6417942"/>
              <a:gd name="connsiteX1226" fmla="*/ 1 w 11673198"/>
              <a:gd name="connsiteY1226" fmla="*/ 1499869 h 6417942"/>
              <a:gd name="connsiteX1227" fmla="*/ 7708 w 11673198"/>
              <a:gd name="connsiteY1227" fmla="*/ 1481262 h 6417942"/>
              <a:gd name="connsiteX1228" fmla="*/ 26313 w 11673198"/>
              <a:gd name="connsiteY1228" fmla="*/ 1473556 h 6417942"/>
              <a:gd name="connsiteX1229" fmla="*/ 7708 w 11673198"/>
              <a:gd name="connsiteY1229" fmla="*/ 1465849 h 6417942"/>
              <a:gd name="connsiteX1230" fmla="*/ 1 w 11673198"/>
              <a:gd name="connsiteY1230" fmla="*/ 1447242 h 6417942"/>
              <a:gd name="connsiteX1231" fmla="*/ 7708 w 11673198"/>
              <a:gd name="connsiteY1231" fmla="*/ 1428635 h 6417942"/>
              <a:gd name="connsiteX1232" fmla="*/ 26313 w 11673198"/>
              <a:gd name="connsiteY1232" fmla="*/ 1420929 h 6417942"/>
              <a:gd name="connsiteX1233" fmla="*/ 7708 w 11673198"/>
              <a:gd name="connsiteY1233" fmla="*/ 1413222 h 6417942"/>
              <a:gd name="connsiteX1234" fmla="*/ 1 w 11673198"/>
              <a:gd name="connsiteY1234" fmla="*/ 1394615 h 6417942"/>
              <a:gd name="connsiteX1235" fmla="*/ 7708 w 11673198"/>
              <a:gd name="connsiteY1235" fmla="*/ 1376008 h 6417942"/>
              <a:gd name="connsiteX1236" fmla="*/ 26313 w 11673198"/>
              <a:gd name="connsiteY1236" fmla="*/ 1368302 h 6417942"/>
              <a:gd name="connsiteX1237" fmla="*/ 7708 w 11673198"/>
              <a:gd name="connsiteY1237" fmla="*/ 1360594 h 6417942"/>
              <a:gd name="connsiteX1238" fmla="*/ 1 w 11673198"/>
              <a:gd name="connsiteY1238" fmla="*/ 1341988 h 6417942"/>
              <a:gd name="connsiteX1239" fmla="*/ 7708 w 11673198"/>
              <a:gd name="connsiteY1239" fmla="*/ 1323382 h 6417942"/>
              <a:gd name="connsiteX1240" fmla="*/ 26313 w 11673198"/>
              <a:gd name="connsiteY1240" fmla="*/ 1315675 h 6417942"/>
              <a:gd name="connsiteX1241" fmla="*/ 7708 w 11673198"/>
              <a:gd name="connsiteY1241" fmla="*/ 1307968 h 6417942"/>
              <a:gd name="connsiteX1242" fmla="*/ 1 w 11673198"/>
              <a:gd name="connsiteY1242" fmla="*/ 1289361 h 6417942"/>
              <a:gd name="connsiteX1243" fmla="*/ 7708 w 11673198"/>
              <a:gd name="connsiteY1243" fmla="*/ 1270755 h 6417942"/>
              <a:gd name="connsiteX1244" fmla="*/ 26313 w 11673198"/>
              <a:gd name="connsiteY1244" fmla="*/ 1263048 h 6417942"/>
              <a:gd name="connsiteX1245" fmla="*/ 7708 w 11673198"/>
              <a:gd name="connsiteY1245" fmla="*/ 1255340 h 6417942"/>
              <a:gd name="connsiteX1246" fmla="*/ 1 w 11673198"/>
              <a:gd name="connsiteY1246" fmla="*/ 1236734 h 6417942"/>
              <a:gd name="connsiteX1247" fmla="*/ 7708 w 11673198"/>
              <a:gd name="connsiteY1247" fmla="*/ 1218128 h 6417942"/>
              <a:gd name="connsiteX1248" fmla="*/ 26313 w 11673198"/>
              <a:gd name="connsiteY1248" fmla="*/ 1210421 h 6417942"/>
              <a:gd name="connsiteX1249" fmla="*/ 7708 w 11673198"/>
              <a:gd name="connsiteY1249" fmla="*/ 1202714 h 6417942"/>
              <a:gd name="connsiteX1250" fmla="*/ 1 w 11673198"/>
              <a:gd name="connsiteY1250" fmla="*/ 1184107 h 6417942"/>
              <a:gd name="connsiteX1251" fmla="*/ 7708 w 11673198"/>
              <a:gd name="connsiteY1251" fmla="*/ 1165501 h 6417942"/>
              <a:gd name="connsiteX1252" fmla="*/ 26313 w 11673198"/>
              <a:gd name="connsiteY1252" fmla="*/ 1157794 h 6417942"/>
              <a:gd name="connsiteX1253" fmla="*/ 7708 w 11673198"/>
              <a:gd name="connsiteY1253" fmla="*/ 1150086 h 6417942"/>
              <a:gd name="connsiteX1254" fmla="*/ 1 w 11673198"/>
              <a:gd name="connsiteY1254" fmla="*/ 1131480 h 6417942"/>
              <a:gd name="connsiteX1255" fmla="*/ 7708 w 11673198"/>
              <a:gd name="connsiteY1255" fmla="*/ 1112874 h 6417942"/>
              <a:gd name="connsiteX1256" fmla="*/ 26313 w 11673198"/>
              <a:gd name="connsiteY1256" fmla="*/ 1105167 h 6417942"/>
              <a:gd name="connsiteX1257" fmla="*/ 7708 w 11673198"/>
              <a:gd name="connsiteY1257" fmla="*/ 1097460 h 6417942"/>
              <a:gd name="connsiteX1258" fmla="*/ 1 w 11673198"/>
              <a:gd name="connsiteY1258" fmla="*/ 1078853 h 6417942"/>
              <a:gd name="connsiteX1259" fmla="*/ 7708 w 11673198"/>
              <a:gd name="connsiteY1259" fmla="*/ 1060247 h 6417942"/>
              <a:gd name="connsiteX1260" fmla="*/ 26313 w 11673198"/>
              <a:gd name="connsiteY1260" fmla="*/ 1052540 h 6417942"/>
              <a:gd name="connsiteX1261" fmla="*/ 7708 w 11673198"/>
              <a:gd name="connsiteY1261" fmla="*/ 1044832 h 6417942"/>
              <a:gd name="connsiteX1262" fmla="*/ 1 w 11673198"/>
              <a:gd name="connsiteY1262" fmla="*/ 1026226 h 6417942"/>
              <a:gd name="connsiteX1263" fmla="*/ 7708 w 11673198"/>
              <a:gd name="connsiteY1263" fmla="*/ 1007620 h 6417942"/>
              <a:gd name="connsiteX1264" fmla="*/ 26313 w 11673198"/>
              <a:gd name="connsiteY1264" fmla="*/ 999913 h 6417942"/>
              <a:gd name="connsiteX1265" fmla="*/ 7708 w 11673198"/>
              <a:gd name="connsiteY1265" fmla="*/ 992206 h 6417942"/>
              <a:gd name="connsiteX1266" fmla="*/ 1 w 11673198"/>
              <a:gd name="connsiteY1266" fmla="*/ 973599 h 6417942"/>
              <a:gd name="connsiteX1267" fmla="*/ 7708 w 11673198"/>
              <a:gd name="connsiteY1267" fmla="*/ 954993 h 6417942"/>
              <a:gd name="connsiteX1268" fmla="*/ 26313 w 11673198"/>
              <a:gd name="connsiteY1268" fmla="*/ 947286 h 6417942"/>
              <a:gd name="connsiteX1269" fmla="*/ 7708 w 11673198"/>
              <a:gd name="connsiteY1269" fmla="*/ 939579 h 6417942"/>
              <a:gd name="connsiteX1270" fmla="*/ 1 w 11673198"/>
              <a:gd name="connsiteY1270" fmla="*/ 920972 h 6417942"/>
              <a:gd name="connsiteX1271" fmla="*/ 7708 w 11673198"/>
              <a:gd name="connsiteY1271" fmla="*/ 902366 h 6417942"/>
              <a:gd name="connsiteX1272" fmla="*/ 26313 w 11673198"/>
              <a:gd name="connsiteY1272" fmla="*/ 894659 h 6417942"/>
              <a:gd name="connsiteX1273" fmla="*/ 7708 w 11673198"/>
              <a:gd name="connsiteY1273" fmla="*/ 886953 h 6417942"/>
              <a:gd name="connsiteX1274" fmla="*/ 1 w 11673198"/>
              <a:gd name="connsiteY1274" fmla="*/ 868345 h 6417942"/>
              <a:gd name="connsiteX1275" fmla="*/ 7708 w 11673198"/>
              <a:gd name="connsiteY1275" fmla="*/ 849739 h 6417942"/>
              <a:gd name="connsiteX1276" fmla="*/ 26313 w 11673198"/>
              <a:gd name="connsiteY1276" fmla="*/ 842032 h 6417942"/>
              <a:gd name="connsiteX1277" fmla="*/ 7708 w 11673198"/>
              <a:gd name="connsiteY1277" fmla="*/ 834326 h 6417942"/>
              <a:gd name="connsiteX1278" fmla="*/ 1 w 11673198"/>
              <a:gd name="connsiteY1278" fmla="*/ 815718 h 6417942"/>
              <a:gd name="connsiteX1279" fmla="*/ 7708 w 11673198"/>
              <a:gd name="connsiteY1279" fmla="*/ 797112 h 6417942"/>
              <a:gd name="connsiteX1280" fmla="*/ 26313 w 11673198"/>
              <a:gd name="connsiteY1280" fmla="*/ 789406 h 6417942"/>
              <a:gd name="connsiteX1281" fmla="*/ 7708 w 11673198"/>
              <a:gd name="connsiteY1281" fmla="*/ 781699 h 6417942"/>
              <a:gd name="connsiteX1282" fmla="*/ 1 w 11673198"/>
              <a:gd name="connsiteY1282" fmla="*/ 763092 h 6417942"/>
              <a:gd name="connsiteX1283" fmla="*/ 7708 w 11673198"/>
              <a:gd name="connsiteY1283" fmla="*/ 744485 h 6417942"/>
              <a:gd name="connsiteX1284" fmla="*/ 26313 w 11673198"/>
              <a:gd name="connsiteY1284" fmla="*/ 736778 h 6417942"/>
              <a:gd name="connsiteX1285" fmla="*/ 7708 w 11673198"/>
              <a:gd name="connsiteY1285" fmla="*/ 729072 h 6417942"/>
              <a:gd name="connsiteX1286" fmla="*/ 1 w 11673198"/>
              <a:gd name="connsiteY1286" fmla="*/ 710465 h 6417942"/>
              <a:gd name="connsiteX1287" fmla="*/ 7708 w 11673198"/>
              <a:gd name="connsiteY1287" fmla="*/ 691858 h 6417942"/>
              <a:gd name="connsiteX1288" fmla="*/ 26313 w 11673198"/>
              <a:gd name="connsiteY1288" fmla="*/ 684151 h 6417942"/>
              <a:gd name="connsiteX1289" fmla="*/ 7708 w 11673198"/>
              <a:gd name="connsiteY1289" fmla="*/ 676445 h 6417942"/>
              <a:gd name="connsiteX1290" fmla="*/ 1 w 11673198"/>
              <a:gd name="connsiteY1290" fmla="*/ 657838 h 6417942"/>
              <a:gd name="connsiteX1291" fmla="*/ 7708 w 11673198"/>
              <a:gd name="connsiteY1291" fmla="*/ 639231 h 6417942"/>
              <a:gd name="connsiteX1292" fmla="*/ 26313 w 11673198"/>
              <a:gd name="connsiteY1292" fmla="*/ 631525 h 6417942"/>
              <a:gd name="connsiteX1293" fmla="*/ 7708 w 11673198"/>
              <a:gd name="connsiteY1293" fmla="*/ 623818 h 6417942"/>
              <a:gd name="connsiteX1294" fmla="*/ 1 w 11673198"/>
              <a:gd name="connsiteY1294" fmla="*/ 605211 h 6417942"/>
              <a:gd name="connsiteX1295" fmla="*/ 7708 w 11673198"/>
              <a:gd name="connsiteY1295" fmla="*/ 586604 h 6417942"/>
              <a:gd name="connsiteX1296" fmla="*/ 26313 w 11673198"/>
              <a:gd name="connsiteY1296" fmla="*/ 578898 h 6417942"/>
              <a:gd name="connsiteX1297" fmla="*/ 7708 w 11673198"/>
              <a:gd name="connsiteY1297" fmla="*/ 571190 h 6417942"/>
              <a:gd name="connsiteX1298" fmla="*/ 1 w 11673198"/>
              <a:gd name="connsiteY1298" fmla="*/ 552584 h 6417942"/>
              <a:gd name="connsiteX1299" fmla="*/ 7708 w 11673198"/>
              <a:gd name="connsiteY1299" fmla="*/ 533977 h 6417942"/>
              <a:gd name="connsiteX1300" fmla="*/ 26313 w 11673198"/>
              <a:gd name="connsiteY1300" fmla="*/ 526271 h 6417942"/>
              <a:gd name="connsiteX1301" fmla="*/ 7708 w 11673198"/>
              <a:gd name="connsiteY1301" fmla="*/ 518563 h 6417942"/>
              <a:gd name="connsiteX1302" fmla="*/ 1 w 11673198"/>
              <a:gd name="connsiteY1302" fmla="*/ 499957 h 6417942"/>
              <a:gd name="connsiteX1303" fmla="*/ 7708 w 11673198"/>
              <a:gd name="connsiteY1303" fmla="*/ 481350 h 6417942"/>
              <a:gd name="connsiteX1304" fmla="*/ 26313 w 11673198"/>
              <a:gd name="connsiteY1304" fmla="*/ 473644 h 6417942"/>
              <a:gd name="connsiteX1305" fmla="*/ 7708 w 11673198"/>
              <a:gd name="connsiteY1305" fmla="*/ 465936 h 6417942"/>
              <a:gd name="connsiteX1306" fmla="*/ 1 w 11673198"/>
              <a:gd name="connsiteY1306" fmla="*/ 447330 h 6417942"/>
              <a:gd name="connsiteX1307" fmla="*/ 7708 w 11673198"/>
              <a:gd name="connsiteY1307" fmla="*/ 428723 h 6417942"/>
              <a:gd name="connsiteX1308" fmla="*/ 26313 w 11673198"/>
              <a:gd name="connsiteY1308" fmla="*/ 421017 h 6417942"/>
              <a:gd name="connsiteX1309" fmla="*/ 7708 w 11673198"/>
              <a:gd name="connsiteY1309" fmla="*/ 413310 h 6417942"/>
              <a:gd name="connsiteX1310" fmla="*/ 1 w 11673198"/>
              <a:gd name="connsiteY1310" fmla="*/ 394703 h 6417942"/>
              <a:gd name="connsiteX1311" fmla="*/ 7708 w 11673198"/>
              <a:gd name="connsiteY1311" fmla="*/ 376097 h 6417942"/>
              <a:gd name="connsiteX1312" fmla="*/ 26313 w 11673198"/>
              <a:gd name="connsiteY1312" fmla="*/ 368390 h 6417942"/>
              <a:gd name="connsiteX1313" fmla="*/ 7708 w 11673198"/>
              <a:gd name="connsiteY1313" fmla="*/ 360683 h 6417942"/>
              <a:gd name="connsiteX1314" fmla="*/ 1 w 11673198"/>
              <a:gd name="connsiteY1314" fmla="*/ 342076 h 6417942"/>
              <a:gd name="connsiteX1315" fmla="*/ 7708 w 11673198"/>
              <a:gd name="connsiteY1315" fmla="*/ 323470 h 6417942"/>
              <a:gd name="connsiteX1316" fmla="*/ 26313 w 11673198"/>
              <a:gd name="connsiteY1316" fmla="*/ 315763 h 6417942"/>
              <a:gd name="connsiteX1317" fmla="*/ 7708 w 11673198"/>
              <a:gd name="connsiteY1317" fmla="*/ 308055 h 6417942"/>
              <a:gd name="connsiteX1318" fmla="*/ 1 w 11673198"/>
              <a:gd name="connsiteY1318" fmla="*/ 289449 h 6417942"/>
              <a:gd name="connsiteX1319" fmla="*/ 7708 w 11673198"/>
              <a:gd name="connsiteY1319" fmla="*/ 270843 h 6417942"/>
              <a:gd name="connsiteX1320" fmla="*/ 26313 w 11673198"/>
              <a:gd name="connsiteY1320" fmla="*/ 263136 h 6417942"/>
              <a:gd name="connsiteX1321" fmla="*/ 7708 w 11673198"/>
              <a:gd name="connsiteY1321" fmla="*/ 255429 h 6417942"/>
              <a:gd name="connsiteX1322" fmla="*/ 1 w 11673198"/>
              <a:gd name="connsiteY1322" fmla="*/ 236822 h 6417942"/>
              <a:gd name="connsiteX1323" fmla="*/ 7708 w 11673198"/>
              <a:gd name="connsiteY1323" fmla="*/ 218216 h 6417942"/>
              <a:gd name="connsiteX1324" fmla="*/ 26313 w 11673198"/>
              <a:gd name="connsiteY1324" fmla="*/ 210509 h 6417942"/>
              <a:gd name="connsiteX1325" fmla="*/ 7708 w 11673198"/>
              <a:gd name="connsiteY1325" fmla="*/ 202802 h 6417942"/>
              <a:gd name="connsiteX1326" fmla="*/ 1 w 11673198"/>
              <a:gd name="connsiteY1326" fmla="*/ 184195 h 6417942"/>
              <a:gd name="connsiteX1327" fmla="*/ 7708 w 11673198"/>
              <a:gd name="connsiteY1327" fmla="*/ 165589 h 6417942"/>
              <a:gd name="connsiteX1328" fmla="*/ 26313 w 11673198"/>
              <a:gd name="connsiteY1328" fmla="*/ 157882 h 6417942"/>
              <a:gd name="connsiteX1329" fmla="*/ 7708 w 11673198"/>
              <a:gd name="connsiteY1329" fmla="*/ 150175 h 6417942"/>
              <a:gd name="connsiteX1330" fmla="*/ 1 w 11673198"/>
              <a:gd name="connsiteY1330" fmla="*/ 131568 h 6417942"/>
              <a:gd name="connsiteX1331" fmla="*/ 7708 w 11673198"/>
              <a:gd name="connsiteY1331" fmla="*/ 112962 h 6417942"/>
              <a:gd name="connsiteX1332" fmla="*/ 26313 w 11673198"/>
              <a:gd name="connsiteY1332" fmla="*/ 105255 h 6417942"/>
              <a:gd name="connsiteX1333" fmla="*/ 7708 w 11673198"/>
              <a:gd name="connsiteY1333" fmla="*/ 97549 h 6417942"/>
              <a:gd name="connsiteX1334" fmla="*/ 1 w 11673198"/>
              <a:gd name="connsiteY1334" fmla="*/ 78941 h 6417942"/>
              <a:gd name="connsiteX1335" fmla="*/ 7708 w 11673198"/>
              <a:gd name="connsiteY1335" fmla="*/ 60335 h 6417942"/>
              <a:gd name="connsiteX1336" fmla="*/ 26313 w 11673198"/>
              <a:gd name="connsiteY1336" fmla="*/ 52628 h 6417942"/>
              <a:gd name="connsiteX1337" fmla="*/ 7708 w 11673198"/>
              <a:gd name="connsiteY1337" fmla="*/ 44922 h 6417942"/>
              <a:gd name="connsiteX1338" fmla="*/ 1 w 11673198"/>
              <a:gd name="connsiteY1338" fmla="*/ 26314 h 6417942"/>
              <a:gd name="connsiteX1339" fmla="*/ 26314 w 11673198"/>
              <a:gd name="connsiteY1339" fmla="*/ 0 h 6417942"/>
              <a:gd name="connsiteX1340" fmla="*/ 26315 w 11673198"/>
              <a:gd name="connsiteY1340" fmla="*/ 0 h 6417942"/>
              <a:gd name="connsiteX1341" fmla="*/ 11642926 w 11673198"/>
              <a:gd name="connsiteY1341" fmla="*/ 0 h 6417942"/>
              <a:gd name="connsiteX1342" fmla="*/ 11642926 w 11673198"/>
              <a:gd name="connsiteY1342" fmla="*/ 1640 h 64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Lst>
            <a:rect l="l" t="t" r="r" b="b"/>
            <a:pathLst>
              <a:path w="11673198" h="6417942">
                <a:moveTo>
                  <a:pt x="11642926" y="6366223"/>
                </a:moveTo>
                <a:lnTo>
                  <a:pt x="11642926" y="6369501"/>
                </a:lnTo>
                <a:lnTo>
                  <a:pt x="11646883" y="6367862"/>
                </a:lnTo>
                <a:close/>
                <a:moveTo>
                  <a:pt x="11642926" y="6313596"/>
                </a:moveTo>
                <a:lnTo>
                  <a:pt x="11642926" y="6316874"/>
                </a:lnTo>
                <a:lnTo>
                  <a:pt x="11646883" y="6315235"/>
                </a:lnTo>
                <a:close/>
                <a:moveTo>
                  <a:pt x="11642926" y="6260969"/>
                </a:moveTo>
                <a:lnTo>
                  <a:pt x="11642926" y="6264247"/>
                </a:lnTo>
                <a:lnTo>
                  <a:pt x="11646883" y="6262608"/>
                </a:lnTo>
                <a:close/>
                <a:moveTo>
                  <a:pt x="11642926" y="6208342"/>
                </a:moveTo>
                <a:lnTo>
                  <a:pt x="11642926" y="6211620"/>
                </a:lnTo>
                <a:lnTo>
                  <a:pt x="11646883" y="6209981"/>
                </a:lnTo>
                <a:close/>
                <a:moveTo>
                  <a:pt x="11642926" y="6155715"/>
                </a:moveTo>
                <a:lnTo>
                  <a:pt x="11642926" y="6158993"/>
                </a:lnTo>
                <a:lnTo>
                  <a:pt x="11646883" y="6157354"/>
                </a:lnTo>
                <a:close/>
                <a:moveTo>
                  <a:pt x="11642926" y="6103088"/>
                </a:moveTo>
                <a:lnTo>
                  <a:pt x="11642926" y="6106366"/>
                </a:lnTo>
                <a:lnTo>
                  <a:pt x="11646883" y="6104727"/>
                </a:lnTo>
                <a:close/>
                <a:moveTo>
                  <a:pt x="11642926" y="6050461"/>
                </a:moveTo>
                <a:lnTo>
                  <a:pt x="11642926" y="6053739"/>
                </a:lnTo>
                <a:lnTo>
                  <a:pt x="11646883" y="6052100"/>
                </a:lnTo>
                <a:close/>
                <a:moveTo>
                  <a:pt x="11642926" y="5997834"/>
                </a:moveTo>
                <a:lnTo>
                  <a:pt x="11642926" y="6001112"/>
                </a:lnTo>
                <a:lnTo>
                  <a:pt x="11646883" y="5999473"/>
                </a:lnTo>
                <a:close/>
                <a:moveTo>
                  <a:pt x="11642926" y="5945207"/>
                </a:moveTo>
                <a:lnTo>
                  <a:pt x="11642926" y="5948485"/>
                </a:lnTo>
                <a:lnTo>
                  <a:pt x="11646883" y="5946846"/>
                </a:lnTo>
                <a:close/>
                <a:moveTo>
                  <a:pt x="11642926" y="5892581"/>
                </a:moveTo>
                <a:lnTo>
                  <a:pt x="11642926" y="5895859"/>
                </a:lnTo>
                <a:lnTo>
                  <a:pt x="11646883" y="5894220"/>
                </a:lnTo>
                <a:close/>
                <a:moveTo>
                  <a:pt x="11642926" y="5839954"/>
                </a:moveTo>
                <a:lnTo>
                  <a:pt x="11642926" y="5843232"/>
                </a:lnTo>
                <a:lnTo>
                  <a:pt x="11646883" y="5841593"/>
                </a:lnTo>
                <a:close/>
                <a:moveTo>
                  <a:pt x="11642926" y="5787327"/>
                </a:moveTo>
                <a:lnTo>
                  <a:pt x="11642926" y="5790605"/>
                </a:lnTo>
                <a:lnTo>
                  <a:pt x="11646883" y="5788966"/>
                </a:lnTo>
                <a:close/>
                <a:moveTo>
                  <a:pt x="11642926" y="5734700"/>
                </a:moveTo>
                <a:lnTo>
                  <a:pt x="11642926" y="5737978"/>
                </a:lnTo>
                <a:lnTo>
                  <a:pt x="11646883" y="5736339"/>
                </a:lnTo>
                <a:close/>
                <a:moveTo>
                  <a:pt x="11642926" y="5682073"/>
                </a:moveTo>
                <a:lnTo>
                  <a:pt x="11642926" y="5685351"/>
                </a:lnTo>
                <a:lnTo>
                  <a:pt x="11646883" y="5683712"/>
                </a:lnTo>
                <a:close/>
                <a:moveTo>
                  <a:pt x="11642926" y="5629446"/>
                </a:moveTo>
                <a:lnTo>
                  <a:pt x="11642926" y="5632724"/>
                </a:lnTo>
                <a:lnTo>
                  <a:pt x="11646883" y="5631085"/>
                </a:lnTo>
                <a:close/>
                <a:moveTo>
                  <a:pt x="11642926" y="5576819"/>
                </a:moveTo>
                <a:lnTo>
                  <a:pt x="11642926" y="5580097"/>
                </a:lnTo>
                <a:lnTo>
                  <a:pt x="11646883" y="5578458"/>
                </a:lnTo>
                <a:close/>
                <a:moveTo>
                  <a:pt x="11642926" y="5524192"/>
                </a:moveTo>
                <a:lnTo>
                  <a:pt x="11642926" y="5527470"/>
                </a:lnTo>
                <a:lnTo>
                  <a:pt x="11646883" y="5525831"/>
                </a:lnTo>
                <a:close/>
                <a:moveTo>
                  <a:pt x="11642926" y="5471565"/>
                </a:moveTo>
                <a:lnTo>
                  <a:pt x="11642926" y="5474843"/>
                </a:lnTo>
                <a:lnTo>
                  <a:pt x="11646883" y="5473204"/>
                </a:lnTo>
                <a:close/>
                <a:moveTo>
                  <a:pt x="11642926" y="5418938"/>
                </a:moveTo>
                <a:lnTo>
                  <a:pt x="11642926" y="5422216"/>
                </a:lnTo>
                <a:lnTo>
                  <a:pt x="11646883" y="5420577"/>
                </a:lnTo>
                <a:close/>
                <a:moveTo>
                  <a:pt x="11642926" y="5366311"/>
                </a:moveTo>
                <a:lnTo>
                  <a:pt x="11642926" y="5369589"/>
                </a:lnTo>
                <a:lnTo>
                  <a:pt x="11646883" y="5367950"/>
                </a:lnTo>
                <a:close/>
                <a:moveTo>
                  <a:pt x="11642926" y="5313684"/>
                </a:moveTo>
                <a:lnTo>
                  <a:pt x="11642926" y="5316962"/>
                </a:lnTo>
                <a:lnTo>
                  <a:pt x="11646883" y="5315323"/>
                </a:lnTo>
                <a:close/>
                <a:moveTo>
                  <a:pt x="11642926" y="5261057"/>
                </a:moveTo>
                <a:lnTo>
                  <a:pt x="11642926" y="5264335"/>
                </a:lnTo>
                <a:lnTo>
                  <a:pt x="11646883" y="5262696"/>
                </a:lnTo>
                <a:close/>
                <a:moveTo>
                  <a:pt x="11642926" y="5208430"/>
                </a:moveTo>
                <a:lnTo>
                  <a:pt x="11642926" y="5211708"/>
                </a:lnTo>
                <a:lnTo>
                  <a:pt x="11646883" y="5210069"/>
                </a:lnTo>
                <a:close/>
                <a:moveTo>
                  <a:pt x="11642926" y="5155803"/>
                </a:moveTo>
                <a:lnTo>
                  <a:pt x="11642926" y="5159081"/>
                </a:lnTo>
                <a:lnTo>
                  <a:pt x="11646883" y="5157442"/>
                </a:lnTo>
                <a:close/>
                <a:moveTo>
                  <a:pt x="11642926" y="5103177"/>
                </a:moveTo>
                <a:lnTo>
                  <a:pt x="11642926" y="5106455"/>
                </a:lnTo>
                <a:lnTo>
                  <a:pt x="11646883" y="5104816"/>
                </a:lnTo>
                <a:close/>
                <a:moveTo>
                  <a:pt x="11642926" y="5050550"/>
                </a:moveTo>
                <a:lnTo>
                  <a:pt x="11642926" y="5053828"/>
                </a:lnTo>
                <a:lnTo>
                  <a:pt x="11646883" y="5052189"/>
                </a:lnTo>
                <a:close/>
                <a:moveTo>
                  <a:pt x="11642926" y="4997923"/>
                </a:moveTo>
                <a:lnTo>
                  <a:pt x="11642926" y="5001201"/>
                </a:lnTo>
                <a:lnTo>
                  <a:pt x="11646883" y="4999562"/>
                </a:lnTo>
                <a:close/>
                <a:moveTo>
                  <a:pt x="11642926" y="4945296"/>
                </a:moveTo>
                <a:lnTo>
                  <a:pt x="11642926" y="4948574"/>
                </a:lnTo>
                <a:lnTo>
                  <a:pt x="11646883" y="4946935"/>
                </a:lnTo>
                <a:close/>
                <a:moveTo>
                  <a:pt x="11642926" y="4892669"/>
                </a:moveTo>
                <a:lnTo>
                  <a:pt x="11642926" y="4895947"/>
                </a:lnTo>
                <a:lnTo>
                  <a:pt x="11646883" y="4894308"/>
                </a:lnTo>
                <a:close/>
                <a:moveTo>
                  <a:pt x="11642926" y="4840042"/>
                </a:moveTo>
                <a:lnTo>
                  <a:pt x="11642926" y="4843320"/>
                </a:lnTo>
                <a:lnTo>
                  <a:pt x="11646883" y="4841681"/>
                </a:lnTo>
                <a:close/>
                <a:moveTo>
                  <a:pt x="11642926" y="4787415"/>
                </a:moveTo>
                <a:lnTo>
                  <a:pt x="11642926" y="4790693"/>
                </a:lnTo>
                <a:lnTo>
                  <a:pt x="11646883" y="4789054"/>
                </a:lnTo>
                <a:close/>
                <a:moveTo>
                  <a:pt x="11642926" y="4734788"/>
                </a:moveTo>
                <a:lnTo>
                  <a:pt x="11642926" y="4738066"/>
                </a:lnTo>
                <a:lnTo>
                  <a:pt x="11646883" y="4736427"/>
                </a:lnTo>
                <a:close/>
                <a:moveTo>
                  <a:pt x="11642926" y="4682161"/>
                </a:moveTo>
                <a:lnTo>
                  <a:pt x="11642926" y="4685439"/>
                </a:lnTo>
                <a:lnTo>
                  <a:pt x="11646883" y="4683800"/>
                </a:lnTo>
                <a:close/>
                <a:moveTo>
                  <a:pt x="11642926" y="4629534"/>
                </a:moveTo>
                <a:lnTo>
                  <a:pt x="11642926" y="4632812"/>
                </a:lnTo>
                <a:lnTo>
                  <a:pt x="11646883" y="4631173"/>
                </a:lnTo>
                <a:close/>
                <a:moveTo>
                  <a:pt x="11642926" y="4576907"/>
                </a:moveTo>
                <a:lnTo>
                  <a:pt x="11642926" y="4580185"/>
                </a:lnTo>
                <a:lnTo>
                  <a:pt x="11646883" y="4578546"/>
                </a:lnTo>
                <a:close/>
                <a:moveTo>
                  <a:pt x="11642926" y="4524280"/>
                </a:moveTo>
                <a:lnTo>
                  <a:pt x="11642926" y="4527558"/>
                </a:lnTo>
                <a:lnTo>
                  <a:pt x="11646883" y="4525919"/>
                </a:lnTo>
                <a:close/>
                <a:moveTo>
                  <a:pt x="11642926" y="4471653"/>
                </a:moveTo>
                <a:lnTo>
                  <a:pt x="11642926" y="4474931"/>
                </a:lnTo>
                <a:lnTo>
                  <a:pt x="11646883" y="4473292"/>
                </a:lnTo>
                <a:close/>
                <a:moveTo>
                  <a:pt x="11642926" y="4419026"/>
                </a:moveTo>
                <a:lnTo>
                  <a:pt x="11642926" y="4422304"/>
                </a:lnTo>
                <a:lnTo>
                  <a:pt x="11646883" y="4420665"/>
                </a:lnTo>
                <a:close/>
                <a:moveTo>
                  <a:pt x="11642926" y="4366399"/>
                </a:moveTo>
                <a:lnTo>
                  <a:pt x="11642926" y="4369677"/>
                </a:lnTo>
                <a:lnTo>
                  <a:pt x="11646883" y="4368038"/>
                </a:lnTo>
                <a:close/>
                <a:moveTo>
                  <a:pt x="11642926" y="4313772"/>
                </a:moveTo>
                <a:lnTo>
                  <a:pt x="11642926" y="4317050"/>
                </a:lnTo>
                <a:lnTo>
                  <a:pt x="11646883" y="4315411"/>
                </a:lnTo>
                <a:close/>
                <a:moveTo>
                  <a:pt x="11642926" y="4261145"/>
                </a:moveTo>
                <a:lnTo>
                  <a:pt x="11642926" y="4264423"/>
                </a:lnTo>
                <a:lnTo>
                  <a:pt x="11646883" y="4262784"/>
                </a:lnTo>
                <a:close/>
                <a:moveTo>
                  <a:pt x="11642926" y="4208519"/>
                </a:moveTo>
                <a:lnTo>
                  <a:pt x="11642926" y="4211797"/>
                </a:lnTo>
                <a:lnTo>
                  <a:pt x="11646883" y="4210158"/>
                </a:lnTo>
                <a:close/>
                <a:moveTo>
                  <a:pt x="11642926" y="4155892"/>
                </a:moveTo>
                <a:lnTo>
                  <a:pt x="11642926" y="4159170"/>
                </a:lnTo>
                <a:lnTo>
                  <a:pt x="11646883" y="4157531"/>
                </a:lnTo>
                <a:close/>
                <a:moveTo>
                  <a:pt x="11642926" y="4103265"/>
                </a:moveTo>
                <a:lnTo>
                  <a:pt x="11642926" y="4106543"/>
                </a:lnTo>
                <a:lnTo>
                  <a:pt x="11646883" y="4104904"/>
                </a:lnTo>
                <a:close/>
                <a:moveTo>
                  <a:pt x="11642926" y="4050638"/>
                </a:moveTo>
                <a:lnTo>
                  <a:pt x="11642926" y="4053916"/>
                </a:lnTo>
                <a:lnTo>
                  <a:pt x="11646883" y="4052277"/>
                </a:lnTo>
                <a:close/>
                <a:moveTo>
                  <a:pt x="11642926" y="3998011"/>
                </a:moveTo>
                <a:lnTo>
                  <a:pt x="11642926" y="4001289"/>
                </a:lnTo>
                <a:lnTo>
                  <a:pt x="11646883" y="3999650"/>
                </a:lnTo>
                <a:close/>
                <a:moveTo>
                  <a:pt x="11642926" y="3945384"/>
                </a:moveTo>
                <a:lnTo>
                  <a:pt x="11642926" y="3948662"/>
                </a:lnTo>
                <a:lnTo>
                  <a:pt x="11646883" y="3947023"/>
                </a:lnTo>
                <a:close/>
                <a:moveTo>
                  <a:pt x="11642926" y="3892757"/>
                </a:moveTo>
                <a:lnTo>
                  <a:pt x="11642926" y="3896035"/>
                </a:lnTo>
                <a:lnTo>
                  <a:pt x="11646883" y="3894396"/>
                </a:lnTo>
                <a:close/>
                <a:moveTo>
                  <a:pt x="11642926" y="3840130"/>
                </a:moveTo>
                <a:lnTo>
                  <a:pt x="11642926" y="3843408"/>
                </a:lnTo>
                <a:lnTo>
                  <a:pt x="11646883" y="3841769"/>
                </a:lnTo>
                <a:close/>
                <a:moveTo>
                  <a:pt x="11642926" y="3787503"/>
                </a:moveTo>
                <a:lnTo>
                  <a:pt x="11642926" y="3790781"/>
                </a:lnTo>
                <a:lnTo>
                  <a:pt x="11646883" y="3789142"/>
                </a:lnTo>
                <a:close/>
                <a:moveTo>
                  <a:pt x="11642926" y="3734876"/>
                </a:moveTo>
                <a:lnTo>
                  <a:pt x="11642926" y="3738154"/>
                </a:lnTo>
                <a:lnTo>
                  <a:pt x="11646883" y="3736515"/>
                </a:lnTo>
                <a:close/>
                <a:moveTo>
                  <a:pt x="11642926" y="3682249"/>
                </a:moveTo>
                <a:lnTo>
                  <a:pt x="11642926" y="3685527"/>
                </a:lnTo>
                <a:lnTo>
                  <a:pt x="11646883" y="3683888"/>
                </a:lnTo>
                <a:close/>
                <a:moveTo>
                  <a:pt x="11642926" y="3629622"/>
                </a:moveTo>
                <a:lnTo>
                  <a:pt x="11642926" y="3632900"/>
                </a:lnTo>
                <a:lnTo>
                  <a:pt x="11646883" y="3631261"/>
                </a:lnTo>
                <a:close/>
                <a:moveTo>
                  <a:pt x="11642926" y="3524367"/>
                </a:moveTo>
                <a:lnTo>
                  <a:pt x="11642926" y="3527645"/>
                </a:lnTo>
                <a:lnTo>
                  <a:pt x="11646883" y="3526006"/>
                </a:lnTo>
                <a:close/>
                <a:moveTo>
                  <a:pt x="11642926" y="3471740"/>
                </a:moveTo>
                <a:lnTo>
                  <a:pt x="11642926" y="3475018"/>
                </a:lnTo>
                <a:lnTo>
                  <a:pt x="11646883" y="3473379"/>
                </a:lnTo>
                <a:close/>
                <a:moveTo>
                  <a:pt x="11642926" y="3419113"/>
                </a:moveTo>
                <a:lnTo>
                  <a:pt x="11642926" y="3422391"/>
                </a:lnTo>
                <a:lnTo>
                  <a:pt x="11646883" y="3420752"/>
                </a:lnTo>
                <a:close/>
                <a:moveTo>
                  <a:pt x="11642926" y="3366486"/>
                </a:moveTo>
                <a:lnTo>
                  <a:pt x="11642926" y="3369764"/>
                </a:lnTo>
                <a:lnTo>
                  <a:pt x="11646883" y="3368125"/>
                </a:lnTo>
                <a:close/>
                <a:moveTo>
                  <a:pt x="11642926" y="3313859"/>
                </a:moveTo>
                <a:lnTo>
                  <a:pt x="11642926" y="3317137"/>
                </a:lnTo>
                <a:lnTo>
                  <a:pt x="11646883" y="3315498"/>
                </a:lnTo>
                <a:close/>
                <a:moveTo>
                  <a:pt x="11642926" y="3261232"/>
                </a:moveTo>
                <a:lnTo>
                  <a:pt x="11642926" y="3264510"/>
                </a:lnTo>
                <a:lnTo>
                  <a:pt x="11646883" y="3262871"/>
                </a:lnTo>
                <a:close/>
                <a:moveTo>
                  <a:pt x="11642926" y="3208605"/>
                </a:moveTo>
                <a:lnTo>
                  <a:pt x="11642926" y="3211883"/>
                </a:lnTo>
                <a:lnTo>
                  <a:pt x="11646883" y="3210244"/>
                </a:lnTo>
                <a:close/>
                <a:moveTo>
                  <a:pt x="11642926" y="3155978"/>
                </a:moveTo>
                <a:lnTo>
                  <a:pt x="11642926" y="3159257"/>
                </a:lnTo>
                <a:lnTo>
                  <a:pt x="11646883" y="3157618"/>
                </a:lnTo>
                <a:close/>
                <a:moveTo>
                  <a:pt x="11642926" y="3103351"/>
                </a:moveTo>
                <a:lnTo>
                  <a:pt x="11642926" y="3106630"/>
                </a:lnTo>
                <a:lnTo>
                  <a:pt x="11646883" y="3104990"/>
                </a:lnTo>
                <a:close/>
                <a:moveTo>
                  <a:pt x="11642926" y="3050724"/>
                </a:moveTo>
                <a:lnTo>
                  <a:pt x="11642926" y="3054003"/>
                </a:lnTo>
                <a:lnTo>
                  <a:pt x="11646883" y="3052363"/>
                </a:lnTo>
                <a:close/>
                <a:moveTo>
                  <a:pt x="11642926" y="2998098"/>
                </a:moveTo>
                <a:lnTo>
                  <a:pt x="11642926" y="3001376"/>
                </a:lnTo>
                <a:lnTo>
                  <a:pt x="11646883" y="2999737"/>
                </a:lnTo>
                <a:close/>
                <a:moveTo>
                  <a:pt x="11642926" y="2945471"/>
                </a:moveTo>
                <a:lnTo>
                  <a:pt x="11642926" y="2948749"/>
                </a:lnTo>
                <a:lnTo>
                  <a:pt x="11646883" y="2947110"/>
                </a:lnTo>
                <a:close/>
                <a:moveTo>
                  <a:pt x="11642926" y="2892844"/>
                </a:moveTo>
                <a:lnTo>
                  <a:pt x="11642926" y="2896122"/>
                </a:lnTo>
                <a:lnTo>
                  <a:pt x="11646883" y="2894483"/>
                </a:lnTo>
                <a:close/>
                <a:moveTo>
                  <a:pt x="11642926" y="2840217"/>
                </a:moveTo>
                <a:lnTo>
                  <a:pt x="11642926" y="2843495"/>
                </a:lnTo>
                <a:lnTo>
                  <a:pt x="11646883" y="2841856"/>
                </a:lnTo>
                <a:close/>
                <a:moveTo>
                  <a:pt x="11642926" y="2787590"/>
                </a:moveTo>
                <a:lnTo>
                  <a:pt x="11642926" y="2790868"/>
                </a:lnTo>
                <a:lnTo>
                  <a:pt x="11646883" y="2789229"/>
                </a:lnTo>
                <a:close/>
                <a:moveTo>
                  <a:pt x="11642926" y="2734963"/>
                </a:moveTo>
                <a:lnTo>
                  <a:pt x="11642926" y="2738241"/>
                </a:lnTo>
                <a:lnTo>
                  <a:pt x="11646883" y="2736602"/>
                </a:lnTo>
                <a:close/>
                <a:moveTo>
                  <a:pt x="11642926" y="2682336"/>
                </a:moveTo>
                <a:lnTo>
                  <a:pt x="11642926" y="2685614"/>
                </a:lnTo>
                <a:lnTo>
                  <a:pt x="11646883" y="2683975"/>
                </a:lnTo>
                <a:close/>
                <a:moveTo>
                  <a:pt x="11642926" y="2629709"/>
                </a:moveTo>
                <a:lnTo>
                  <a:pt x="11642926" y="2632987"/>
                </a:lnTo>
                <a:lnTo>
                  <a:pt x="11646883" y="2631348"/>
                </a:lnTo>
                <a:close/>
                <a:moveTo>
                  <a:pt x="11642926" y="2577082"/>
                </a:moveTo>
                <a:lnTo>
                  <a:pt x="11642926" y="2580360"/>
                </a:lnTo>
                <a:lnTo>
                  <a:pt x="11646883" y="2578721"/>
                </a:lnTo>
                <a:close/>
                <a:moveTo>
                  <a:pt x="11642926" y="2524455"/>
                </a:moveTo>
                <a:lnTo>
                  <a:pt x="11642926" y="2527733"/>
                </a:lnTo>
                <a:lnTo>
                  <a:pt x="11646883" y="2526094"/>
                </a:lnTo>
                <a:close/>
                <a:moveTo>
                  <a:pt x="11642926" y="2471828"/>
                </a:moveTo>
                <a:lnTo>
                  <a:pt x="11642926" y="2475106"/>
                </a:lnTo>
                <a:lnTo>
                  <a:pt x="11646883" y="2473467"/>
                </a:lnTo>
                <a:close/>
                <a:moveTo>
                  <a:pt x="11642926" y="2419201"/>
                </a:moveTo>
                <a:lnTo>
                  <a:pt x="11642926" y="2422479"/>
                </a:lnTo>
                <a:lnTo>
                  <a:pt x="11646883" y="2420840"/>
                </a:lnTo>
                <a:close/>
                <a:moveTo>
                  <a:pt x="11642926" y="2366574"/>
                </a:moveTo>
                <a:lnTo>
                  <a:pt x="11642926" y="2369852"/>
                </a:lnTo>
                <a:lnTo>
                  <a:pt x="11646883" y="2368213"/>
                </a:lnTo>
                <a:close/>
                <a:moveTo>
                  <a:pt x="11642926" y="2313947"/>
                </a:moveTo>
                <a:lnTo>
                  <a:pt x="11642926" y="2317226"/>
                </a:lnTo>
                <a:lnTo>
                  <a:pt x="11646883" y="2315586"/>
                </a:lnTo>
                <a:close/>
                <a:moveTo>
                  <a:pt x="11642926" y="2261320"/>
                </a:moveTo>
                <a:lnTo>
                  <a:pt x="11642926" y="2264599"/>
                </a:lnTo>
                <a:lnTo>
                  <a:pt x="11646883" y="2262960"/>
                </a:lnTo>
                <a:close/>
                <a:moveTo>
                  <a:pt x="11642926" y="2208693"/>
                </a:moveTo>
                <a:lnTo>
                  <a:pt x="11642926" y="2211972"/>
                </a:lnTo>
                <a:lnTo>
                  <a:pt x="11646883" y="2210332"/>
                </a:lnTo>
                <a:close/>
                <a:moveTo>
                  <a:pt x="11642926" y="2156066"/>
                </a:moveTo>
                <a:lnTo>
                  <a:pt x="11642926" y="2159345"/>
                </a:lnTo>
                <a:lnTo>
                  <a:pt x="11646883" y="2157705"/>
                </a:lnTo>
                <a:close/>
                <a:moveTo>
                  <a:pt x="11642926" y="2103439"/>
                </a:moveTo>
                <a:lnTo>
                  <a:pt x="11642926" y="2106718"/>
                </a:lnTo>
                <a:lnTo>
                  <a:pt x="11646883" y="2105079"/>
                </a:lnTo>
                <a:close/>
                <a:moveTo>
                  <a:pt x="11642926" y="2050812"/>
                </a:moveTo>
                <a:lnTo>
                  <a:pt x="11642926" y="2054091"/>
                </a:lnTo>
                <a:lnTo>
                  <a:pt x="11646883" y="2052452"/>
                </a:lnTo>
                <a:close/>
                <a:moveTo>
                  <a:pt x="11642926" y="1998185"/>
                </a:moveTo>
                <a:lnTo>
                  <a:pt x="11642926" y="2001464"/>
                </a:lnTo>
                <a:lnTo>
                  <a:pt x="11646883" y="1999825"/>
                </a:lnTo>
                <a:close/>
                <a:moveTo>
                  <a:pt x="11642926" y="1945559"/>
                </a:moveTo>
                <a:lnTo>
                  <a:pt x="11642926" y="1948837"/>
                </a:lnTo>
                <a:lnTo>
                  <a:pt x="11646883" y="1947198"/>
                </a:lnTo>
                <a:close/>
                <a:moveTo>
                  <a:pt x="11642926" y="1892932"/>
                </a:moveTo>
                <a:lnTo>
                  <a:pt x="11642926" y="1896210"/>
                </a:lnTo>
                <a:lnTo>
                  <a:pt x="11646883" y="1894571"/>
                </a:lnTo>
                <a:close/>
                <a:moveTo>
                  <a:pt x="11642926" y="1840305"/>
                </a:moveTo>
                <a:lnTo>
                  <a:pt x="11642926" y="1843583"/>
                </a:lnTo>
                <a:lnTo>
                  <a:pt x="11646883" y="1841944"/>
                </a:lnTo>
                <a:close/>
                <a:moveTo>
                  <a:pt x="11642926" y="1787678"/>
                </a:moveTo>
                <a:lnTo>
                  <a:pt x="11642926" y="1790956"/>
                </a:lnTo>
                <a:lnTo>
                  <a:pt x="11646883" y="1789317"/>
                </a:lnTo>
                <a:close/>
                <a:moveTo>
                  <a:pt x="11642926" y="1735051"/>
                </a:moveTo>
                <a:lnTo>
                  <a:pt x="11642926" y="1738329"/>
                </a:lnTo>
                <a:lnTo>
                  <a:pt x="11646883" y="1736690"/>
                </a:lnTo>
                <a:close/>
                <a:moveTo>
                  <a:pt x="11642926" y="1682424"/>
                </a:moveTo>
                <a:lnTo>
                  <a:pt x="11642926" y="1685702"/>
                </a:lnTo>
                <a:lnTo>
                  <a:pt x="11646883" y="1684063"/>
                </a:lnTo>
                <a:close/>
                <a:moveTo>
                  <a:pt x="11642926" y="1629797"/>
                </a:moveTo>
                <a:lnTo>
                  <a:pt x="11642926" y="1633075"/>
                </a:lnTo>
                <a:lnTo>
                  <a:pt x="11646883" y="1631436"/>
                </a:lnTo>
                <a:close/>
                <a:moveTo>
                  <a:pt x="11642926" y="1577170"/>
                </a:moveTo>
                <a:lnTo>
                  <a:pt x="11642926" y="1580448"/>
                </a:lnTo>
                <a:lnTo>
                  <a:pt x="11646883" y="1578809"/>
                </a:lnTo>
                <a:close/>
                <a:moveTo>
                  <a:pt x="11642926" y="1524543"/>
                </a:moveTo>
                <a:lnTo>
                  <a:pt x="11642926" y="1527821"/>
                </a:lnTo>
                <a:lnTo>
                  <a:pt x="11646883" y="1526182"/>
                </a:lnTo>
                <a:close/>
                <a:moveTo>
                  <a:pt x="11642926" y="1471916"/>
                </a:moveTo>
                <a:lnTo>
                  <a:pt x="11642926" y="1475195"/>
                </a:lnTo>
                <a:lnTo>
                  <a:pt x="11646883" y="1473555"/>
                </a:lnTo>
                <a:close/>
                <a:moveTo>
                  <a:pt x="11642926" y="1419289"/>
                </a:moveTo>
                <a:lnTo>
                  <a:pt x="11642926" y="1422568"/>
                </a:lnTo>
                <a:lnTo>
                  <a:pt x="11646883" y="1420929"/>
                </a:lnTo>
                <a:close/>
                <a:moveTo>
                  <a:pt x="11642926" y="1366662"/>
                </a:moveTo>
                <a:lnTo>
                  <a:pt x="11642926" y="1369941"/>
                </a:lnTo>
                <a:lnTo>
                  <a:pt x="11646883" y="1368301"/>
                </a:lnTo>
                <a:close/>
                <a:moveTo>
                  <a:pt x="11642926" y="1314036"/>
                </a:moveTo>
                <a:lnTo>
                  <a:pt x="11642926" y="1317314"/>
                </a:lnTo>
                <a:lnTo>
                  <a:pt x="11646883" y="1315675"/>
                </a:lnTo>
                <a:close/>
                <a:moveTo>
                  <a:pt x="11642926" y="1261408"/>
                </a:moveTo>
                <a:lnTo>
                  <a:pt x="11642926" y="1264687"/>
                </a:lnTo>
                <a:lnTo>
                  <a:pt x="11646883" y="1263048"/>
                </a:lnTo>
                <a:close/>
                <a:moveTo>
                  <a:pt x="11642926" y="1208782"/>
                </a:moveTo>
                <a:lnTo>
                  <a:pt x="11642926" y="1212060"/>
                </a:lnTo>
                <a:lnTo>
                  <a:pt x="11646883" y="1210421"/>
                </a:lnTo>
                <a:close/>
                <a:moveTo>
                  <a:pt x="11642926" y="1156154"/>
                </a:moveTo>
                <a:lnTo>
                  <a:pt x="11642926" y="1159433"/>
                </a:lnTo>
                <a:lnTo>
                  <a:pt x="11646883" y="1157794"/>
                </a:lnTo>
                <a:close/>
                <a:moveTo>
                  <a:pt x="11642926" y="1103528"/>
                </a:moveTo>
                <a:lnTo>
                  <a:pt x="11642926" y="1106806"/>
                </a:lnTo>
                <a:lnTo>
                  <a:pt x="11646883" y="1105167"/>
                </a:lnTo>
                <a:close/>
                <a:moveTo>
                  <a:pt x="11642926" y="1050901"/>
                </a:moveTo>
                <a:lnTo>
                  <a:pt x="11642926" y="1054179"/>
                </a:lnTo>
                <a:lnTo>
                  <a:pt x="11646883" y="1052540"/>
                </a:lnTo>
                <a:close/>
                <a:moveTo>
                  <a:pt x="11642926" y="998274"/>
                </a:moveTo>
                <a:lnTo>
                  <a:pt x="11642926" y="1001552"/>
                </a:lnTo>
                <a:lnTo>
                  <a:pt x="11646883" y="999913"/>
                </a:lnTo>
                <a:close/>
                <a:moveTo>
                  <a:pt x="11642926" y="945647"/>
                </a:moveTo>
                <a:lnTo>
                  <a:pt x="11642926" y="948925"/>
                </a:lnTo>
                <a:lnTo>
                  <a:pt x="11646883" y="947286"/>
                </a:lnTo>
                <a:close/>
                <a:moveTo>
                  <a:pt x="11642926" y="893020"/>
                </a:moveTo>
                <a:lnTo>
                  <a:pt x="11642926" y="896298"/>
                </a:lnTo>
                <a:lnTo>
                  <a:pt x="11646883" y="894659"/>
                </a:lnTo>
                <a:close/>
                <a:moveTo>
                  <a:pt x="11642926" y="840393"/>
                </a:moveTo>
                <a:lnTo>
                  <a:pt x="11642926" y="843671"/>
                </a:lnTo>
                <a:lnTo>
                  <a:pt x="11646883" y="842032"/>
                </a:lnTo>
                <a:close/>
                <a:moveTo>
                  <a:pt x="11642926" y="787766"/>
                </a:moveTo>
                <a:lnTo>
                  <a:pt x="11642926" y="791044"/>
                </a:lnTo>
                <a:lnTo>
                  <a:pt x="11646883" y="789405"/>
                </a:lnTo>
                <a:close/>
                <a:moveTo>
                  <a:pt x="11642926" y="735139"/>
                </a:moveTo>
                <a:lnTo>
                  <a:pt x="11642926" y="738417"/>
                </a:lnTo>
                <a:lnTo>
                  <a:pt x="11646883" y="736778"/>
                </a:lnTo>
                <a:close/>
                <a:moveTo>
                  <a:pt x="11642926" y="682512"/>
                </a:moveTo>
                <a:lnTo>
                  <a:pt x="11642926" y="685790"/>
                </a:lnTo>
                <a:lnTo>
                  <a:pt x="11646883" y="684151"/>
                </a:lnTo>
                <a:close/>
                <a:moveTo>
                  <a:pt x="11642926" y="629885"/>
                </a:moveTo>
                <a:lnTo>
                  <a:pt x="11642926" y="633164"/>
                </a:lnTo>
                <a:lnTo>
                  <a:pt x="11646883" y="631524"/>
                </a:lnTo>
                <a:close/>
                <a:moveTo>
                  <a:pt x="11642926" y="577258"/>
                </a:moveTo>
                <a:lnTo>
                  <a:pt x="11642926" y="580537"/>
                </a:lnTo>
                <a:lnTo>
                  <a:pt x="11646883" y="578897"/>
                </a:lnTo>
                <a:close/>
                <a:moveTo>
                  <a:pt x="11642926" y="524631"/>
                </a:moveTo>
                <a:lnTo>
                  <a:pt x="11642926" y="527910"/>
                </a:lnTo>
                <a:lnTo>
                  <a:pt x="11646883" y="526270"/>
                </a:lnTo>
                <a:close/>
                <a:moveTo>
                  <a:pt x="11642926" y="472004"/>
                </a:moveTo>
                <a:lnTo>
                  <a:pt x="11642926" y="475283"/>
                </a:lnTo>
                <a:lnTo>
                  <a:pt x="11646883" y="473644"/>
                </a:lnTo>
                <a:close/>
                <a:moveTo>
                  <a:pt x="11642926" y="419378"/>
                </a:moveTo>
                <a:lnTo>
                  <a:pt x="11642926" y="422656"/>
                </a:lnTo>
                <a:lnTo>
                  <a:pt x="11646883" y="421017"/>
                </a:lnTo>
                <a:close/>
                <a:moveTo>
                  <a:pt x="11642926" y="366751"/>
                </a:moveTo>
                <a:lnTo>
                  <a:pt x="11642926" y="370029"/>
                </a:lnTo>
                <a:lnTo>
                  <a:pt x="11646883" y="368390"/>
                </a:lnTo>
                <a:close/>
                <a:moveTo>
                  <a:pt x="11642926" y="314123"/>
                </a:moveTo>
                <a:lnTo>
                  <a:pt x="11642926" y="317402"/>
                </a:lnTo>
                <a:lnTo>
                  <a:pt x="11646883" y="315763"/>
                </a:lnTo>
                <a:close/>
                <a:moveTo>
                  <a:pt x="11642926" y="261497"/>
                </a:moveTo>
                <a:lnTo>
                  <a:pt x="11642926" y="264775"/>
                </a:lnTo>
                <a:lnTo>
                  <a:pt x="11646883" y="263136"/>
                </a:lnTo>
                <a:close/>
                <a:moveTo>
                  <a:pt x="11642926" y="208870"/>
                </a:moveTo>
                <a:lnTo>
                  <a:pt x="11642926" y="212148"/>
                </a:lnTo>
                <a:lnTo>
                  <a:pt x="11646883" y="210509"/>
                </a:lnTo>
                <a:close/>
                <a:moveTo>
                  <a:pt x="11642926" y="156243"/>
                </a:moveTo>
                <a:lnTo>
                  <a:pt x="11642926" y="159521"/>
                </a:lnTo>
                <a:lnTo>
                  <a:pt x="11646883" y="157882"/>
                </a:lnTo>
                <a:close/>
                <a:moveTo>
                  <a:pt x="11642926" y="103616"/>
                </a:moveTo>
                <a:lnTo>
                  <a:pt x="11642926" y="106894"/>
                </a:lnTo>
                <a:lnTo>
                  <a:pt x="11646883" y="105255"/>
                </a:lnTo>
                <a:close/>
                <a:moveTo>
                  <a:pt x="11642926" y="50989"/>
                </a:moveTo>
                <a:lnTo>
                  <a:pt x="11642926" y="54267"/>
                </a:lnTo>
                <a:lnTo>
                  <a:pt x="11646883" y="52628"/>
                </a:lnTo>
                <a:close/>
                <a:moveTo>
                  <a:pt x="11646884" y="0"/>
                </a:moveTo>
                <a:cubicBezTo>
                  <a:pt x="11661416" y="0"/>
                  <a:pt x="11673198" y="11782"/>
                  <a:pt x="11673198" y="26314"/>
                </a:cubicBezTo>
                <a:cubicBezTo>
                  <a:pt x="11673198" y="33581"/>
                  <a:pt x="11670252" y="40159"/>
                  <a:pt x="11665490" y="44921"/>
                </a:cubicBezTo>
                <a:lnTo>
                  <a:pt x="11646885" y="52628"/>
                </a:lnTo>
                <a:lnTo>
                  <a:pt x="11665490" y="60335"/>
                </a:lnTo>
                <a:cubicBezTo>
                  <a:pt x="11670252" y="65097"/>
                  <a:pt x="11673198" y="71675"/>
                  <a:pt x="11673198" y="78941"/>
                </a:cubicBezTo>
                <a:cubicBezTo>
                  <a:pt x="11673198" y="86208"/>
                  <a:pt x="11670252" y="92786"/>
                  <a:pt x="11665490" y="97548"/>
                </a:cubicBezTo>
                <a:lnTo>
                  <a:pt x="11646885" y="105255"/>
                </a:lnTo>
                <a:lnTo>
                  <a:pt x="11665490" y="112962"/>
                </a:lnTo>
                <a:cubicBezTo>
                  <a:pt x="11670252" y="117724"/>
                  <a:pt x="11673198" y="124302"/>
                  <a:pt x="11673198" y="131568"/>
                </a:cubicBezTo>
                <a:cubicBezTo>
                  <a:pt x="11673198" y="138835"/>
                  <a:pt x="11670252" y="145413"/>
                  <a:pt x="11665490" y="150175"/>
                </a:cubicBezTo>
                <a:lnTo>
                  <a:pt x="11646885" y="157882"/>
                </a:lnTo>
                <a:lnTo>
                  <a:pt x="11665490" y="165589"/>
                </a:lnTo>
                <a:cubicBezTo>
                  <a:pt x="11670252" y="170351"/>
                  <a:pt x="11673198" y="176929"/>
                  <a:pt x="11673198" y="184195"/>
                </a:cubicBezTo>
                <a:cubicBezTo>
                  <a:pt x="11673198" y="191462"/>
                  <a:pt x="11670252" y="198040"/>
                  <a:pt x="11665490" y="202802"/>
                </a:cubicBezTo>
                <a:lnTo>
                  <a:pt x="11646885" y="210509"/>
                </a:lnTo>
                <a:lnTo>
                  <a:pt x="11665490" y="218216"/>
                </a:lnTo>
                <a:cubicBezTo>
                  <a:pt x="11670252" y="222978"/>
                  <a:pt x="11673198" y="229556"/>
                  <a:pt x="11673198" y="236822"/>
                </a:cubicBezTo>
                <a:cubicBezTo>
                  <a:pt x="11673198" y="244089"/>
                  <a:pt x="11670252" y="250667"/>
                  <a:pt x="11665490" y="255429"/>
                </a:cubicBezTo>
                <a:lnTo>
                  <a:pt x="11646885" y="263136"/>
                </a:lnTo>
                <a:lnTo>
                  <a:pt x="11665490" y="270842"/>
                </a:lnTo>
                <a:cubicBezTo>
                  <a:pt x="11670252" y="275605"/>
                  <a:pt x="11673198" y="282183"/>
                  <a:pt x="11673198" y="289449"/>
                </a:cubicBezTo>
                <a:cubicBezTo>
                  <a:pt x="11673198" y="296716"/>
                  <a:pt x="11670252" y="303294"/>
                  <a:pt x="11665490" y="308055"/>
                </a:cubicBezTo>
                <a:lnTo>
                  <a:pt x="11646885" y="315763"/>
                </a:lnTo>
                <a:lnTo>
                  <a:pt x="11665490" y="323469"/>
                </a:lnTo>
                <a:cubicBezTo>
                  <a:pt x="11670252" y="328232"/>
                  <a:pt x="11673198" y="334810"/>
                  <a:pt x="11673198" y="342076"/>
                </a:cubicBezTo>
                <a:cubicBezTo>
                  <a:pt x="11673198" y="349342"/>
                  <a:pt x="11670252" y="355921"/>
                  <a:pt x="11665490" y="360683"/>
                </a:cubicBezTo>
                <a:lnTo>
                  <a:pt x="11646885" y="368390"/>
                </a:lnTo>
                <a:lnTo>
                  <a:pt x="11665490" y="376096"/>
                </a:lnTo>
                <a:cubicBezTo>
                  <a:pt x="11670252" y="380858"/>
                  <a:pt x="11673198" y="387437"/>
                  <a:pt x="11673198" y="394703"/>
                </a:cubicBezTo>
                <a:cubicBezTo>
                  <a:pt x="11673198" y="401969"/>
                  <a:pt x="11670252" y="408548"/>
                  <a:pt x="11665490" y="413310"/>
                </a:cubicBezTo>
                <a:lnTo>
                  <a:pt x="11646885" y="421017"/>
                </a:lnTo>
                <a:lnTo>
                  <a:pt x="11665490" y="428723"/>
                </a:lnTo>
                <a:cubicBezTo>
                  <a:pt x="11670252" y="433485"/>
                  <a:pt x="11673198" y="440064"/>
                  <a:pt x="11673198" y="447330"/>
                </a:cubicBezTo>
                <a:cubicBezTo>
                  <a:pt x="11673198" y="454596"/>
                  <a:pt x="11670252" y="461175"/>
                  <a:pt x="11665490" y="465936"/>
                </a:cubicBezTo>
                <a:lnTo>
                  <a:pt x="11646885" y="473644"/>
                </a:lnTo>
                <a:lnTo>
                  <a:pt x="11665490" y="481350"/>
                </a:lnTo>
                <a:cubicBezTo>
                  <a:pt x="11670252" y="486112"/>
                  <a:pt x="11673198" y="492691"/>
                  <a:pt x="11673198" y="499957"/>
                </a:cubicBezTo>
                <a:cubicBezTo>
                  <a:pt x="11673198" y="507223"/>
                  <a:pt x="11670252" y="513802"/>
                  <a:pt x="11665490" y="518563"/>
                </a:cubicBezTo>
                <a:lnTo>
                  <a:pt x="11646885" y="526270"/>
                </a:lnTo>
                <a:lnTo>
                  <a:pt x="11665490" y="533977"/>
                </a:lnTo>
                <a:cubicBezTo>
                  <a:pt x="11670252" y="538739"/>
                  <a:pt x="11673198" y="545318"/>
                  <a:pt x="11673198" y="552583"/>
                </a:cubicBezTo>
                <a:cubicBezTo>
                  <a:pt x="11673198" y="559850"/>
                  <a:pt x="11670252" y="566429"/>
                  <a:pt x="11665490" y="571190"/>
                </a:cubicBezTo>
                <a:lnTo>
                  <a:pt x="11646885" y="578897"/>
                </a:lnTo>
                <a:lnTo>
                  <a:pt x="11665490" y="586604"/>
                </a:lnTo>
                <a:cubicBezTo>
                  <a:pt x="11670252" y="591366"/>
                  <a:pt x="11673198" y="597945"/>
                  <a:pt x="11673198" y="605210"/>
                </a:cubicBezTo>
                <a:cubicBezTo>
                  <a:pt x="11673198" y="612477"/>
                  <a:pt x="11670252" y="619056"/>
                  <a:pt x="11665490" y="623818"/>
                </a:cubicBezTo>
                <a:lnTo>
                  <a:pt x="11646885" y="631524"/>
                </a:lnTo>
                <a:lnTo>
                  <a:pt x="11665490" y="639231"/>
                </a:lnTo>
                <a:cubicBezTo>
                  <a:pt x="11670252" y="643993"/>
                  <a:pt x="11673198" y="650572"/>
                  <a:pt x="11673198" y="657837"/>
                </a:cubicBezTo>
                <a:cubicBezTo>
                  <a:pt x="11673198" y="665104"/>
                  <a:pt x="11670252" y="671683"/>
                  <a:pt x="11665490" y="676445"/>
                </a:cubicBezTo>
                <a:lnTo>
                  <a:pt x="11646885" y="684151"/>
                </a:lnTo>
                <a:lnTo>
                  <a:pt x="11665490" y="691858"/>
                </a:lnTo>
                <a:cubicBezTo>
                  <a:pt x="11670252" y="696620"/>
                  <a:pt x="11673198" y="703199"/>
                  <a:pt x="11673198" y="710464"/>
                </a:cubicBezTo>
                <a:cubicBezTo>
                  <a:pt x="11673198" y="717731"/>
                  <a:pt x="11670252" y="724310"/>
                  <a:pt x="11665490" y="729072"/>
                </a:cubicBezTo>
                <a:lnTo>
                  <a:pt x="11646885" y="736778"/>
                </a:lnTo>
                <a:lnTo>
                  <a:pt x="11665490" y="744485"/>
                </a:lnTo>
                <a:cubicBezTo>
                  <a:pt x="11670252" y="749247"/>
                  <a:pt x="11673198" y="755826"/>
                  <a:pt x="11673198" y="763091"/>
                </a:cubicBezTo>
                <a:cubicBezTo>
                  <a:pt x="11673198" y="770358"/>
                  <a:pt x="11670252" y="776937"/>
                  <a:pt x="11665490" y="781699"/>
                </a:cubicBezTo>
                <a:lnTo>
                  <a:pt x="11646885" y="789405"/>
                </a:lnTo>
                <a:lnTo>
                  <a:pt x="11665490" y="797112"/>
                </a:lnTo>
                <a:cubicBezTo>
                  <a:pt x="11670252" y="801874"/>
                  <a:pt x="11673198" y="808452"/>
                  <a:pt x="11673198" y="815718"/>
                </a:cubicBezTo>
                <a:cubicBezTo>
                  <a:pt x="11673198" y="822985"/>
                  <a:pt x="11670252" y="829563"/>
                  <a:pt x="11665490" y="834326"/>
                </a:cubicBezTo>
                <a:lnTo>
                  <a:pt x="11646885" y="842032"/>
                </a:lnTo>
                <a:lnTo>
                  <a:pt x="11665490" y="849739"/>
                </a:lnTo>
                <a:cubicBezTo>
                  <a:pt x="11670252" y="854501"/>
                  <a:pt x="11673198" y="861079"/>
                  <a:pt x="11673198" y="868345"/>
                </a:cubicBezTo>
                <a:cubicBezTo>
                  <a:pt x="11673198" y="875612"/>
                  <a:pt x="11670252" y="882190"/>
                  <a:pt x="11665490" y="886952"/>
                </a:cubicBezTo>
                <a:lnTo>
                  <a:pt x="11646885" y="894659"/>
                </a:lnTo>
                <a:lnTo>
                  <a:pt x="11665490" y="902366"/>
                </a:lnTo>
                <a:cubicBezTo>
                  <a:pt x="11670252" y="907128"/>
                  <a:pt x="11673198" y="913706"/>
                  <a:pt x="11673198" y="920972"/>
                </a:cubicBezTo>
                <a:cubicBezTo>
                  <a:pt x="11673198" y="928239"/>
                  <a:pt x="11670252" y="934817"/>
                  <a:pt x="11665490" y="939579"/>
                </a:cubicBezTo>
                <a:lnTo>
                  <a:pt x="11646885" y="947286"/>
                </a:lnTo>
                <a:lnTo>
                  <a:pt x="11665490" y="954993"/>
                </a:lnTo>
                <a:cubicBezTo>
                  <a:pt x="11670252" y="959755"/>
                  <a:pt x="11673198" y="966333"/>
                  <a:pt x="11673198" y="973599"/>
                </a:cubicBezTo>
                <a:cubicBezTo>
                  <a:pt x="11673198" y="980866"/>
                  <a:pt x="11670252" y="987444"/>
                  <a:pt x="11665490" y="992206"/>
                </a:cubicBezTo>
                <a:lnTo>
                  <a:pt x="11646885" y="999913"/>
                </a:lnTo>
                <a:lnTo>
                  <a:pt x="11665490" y="1007620"/>
                </a:lnTo>
                <a:cubicBezTo>
                  <a:pt x="11670252" y="1012382"/>
                  <a:pt x="11673198" y="1018960"/>
                  <a:pt x="11673198" y="1026226"/>
                </a:cubicBezTo>
                <a:cubicBezTo>
                  <a:pt x="11673198" y="1033493"/>
                  <a:pt x="11670252" y="1040071"/>
                  <a:pt x="11665490" y="1044832"/>
                </a:cubicBezTo>
                <a:lnTo>
                  <a:pt x="11646885" y="1052540"/>
                </a:lnTo>
                <a:lnTo>
                  <a:pt x="11665490" y="1060247"/>
                </a:lnTo>
                <a:cubicBezTo>
                  <a:pt x="11670252" y="1065009"/>
                  <a:pt x="11673198" y="1071587"/>
                  <a:pt x="11673198" y="1078853"/>
                </a:cubicBezTo>
                <a:cubicBezTo>
                  <a:pt x="11673198" y="1086120"/>
                  <a:pt x="11670252" y="1092698"/>
                  <a:pt x="11665490" y="1097460"/>
                </a:cubicBezTo>
                <a:lnTo>
                  <a:pt x="11646885" y="1105167"/>
                </a:lnTo>
                <a:lnTo>
                  <a:pt x="11665490" y="1112873"/>
                </a:lnTo>
                <a:cubicBezTo>
                  <a:pt x="11670252" y="1117636"/>
                  <a:pt x="11673198" y="1124214"/>
                  <a:pt x="11673198" y="1131480"/>
                </a:cubicBezTo>
                <a:cubicBezTo>
                  <a:pt x="11673198" y="1138747"/>
                  <a:pt x="11670252" y="1145325"/>
                  <a:pt x="11665490" y="1150086"/>
                </a:cubicBezTo>
                <a:lnTo>
                  <a:pt x="11646885" y="1157794"/>
                </a:lnTo>
                <a:lnTo>
                  <a:pt x="11665490" y="1165500"/>
                </a:lnTo>
                <a:cubicBezTo>
                  <a:pt x="11670252" y="1170263"/>
                  <a:pt x="11673198" y="1176841"/>
                  <a:pt x="11673198" y="1184107"/>
                </a:cubicBezTo>
                <a:cubicBezTo>
                  <a:pt x="11673198" y="1191373"/>
                  <a:pt x="11670252" y="1197952"/>
                  <a:pt x="11665490" y="1202714"/>
                </a:cubicBezTo>
                <a:lnTo>
                  <a:pt x="11646885" y="1210421"/>
                </a:lnTo>
                <a:lnTo>
                  <a:pt x="11665490" y="1218127"/>
                </a:lnTo>
                <a:cubicBezTo>
                  <a:pt x="11670252" y="1222889"/>
                  <a:pt x="11673198" y="1229468"/>
                  <a:pt x="11673198" y="1236734"/>
                </a:cubicBezTo>
                <a:cubicBezTo>
                  <a:pt x="11673198" y="1244000"/>
                  <a:pt x="11670252" y="1250579"/>
                  <a:pt x="11665490" y="1255340"/>
                </a:cubicBezTo>
                <a:lnTo>
                  <a:pt x="11646885" y="1263048"/>
                </a:lnTo>
                <a:lnTo>
                  <a:pt x="11665490" y="1270754"/>
                </a:lnTo>
                <a:cubicBezTo>
                  <a:pt x="11670252" y="1275516"/>
                  <a:pt x="11673198" y="1282095"/>
                  <a:pt x="11673198" y="1289361"/>
                </a:cubicBezTo>
                <a:cubicBezTo>
                  <a:pt x="11673198" y="1296627"/>
                  <a:pt x="11670252" y="1303206"/>
                  <a:pt x="11665490" y="1307968"/>
                </a:cubicBezTo>
                <a:lnTo>
                  <a:pt x="11646885" y="1315675"/>
                </a:lnTo>
                <a:lnTo>
                  <a:pt x="11665490" y="1323381"/>
                </a:lnTo>
                <a:cubicBezTo>
                  <a:pt x="11670252" y="1328143"/>
                  <a:pt x="11673198" y="1334722"/>
                  <a:pt x="11673198" y="1341988"/>
                </a:cubicBezTo>
                <a:cubicBezTo>
                  <a:pt x="11673198" y="1349254"/>
                  <a:pt x="11670252" y="1355833"/>
                  <a:pt x="11665490" y="1360594"/>
                </a:cubicBezTo>
                <a:lnTo>
                  <a:pt x="11646885" y="1368301"/>
                </a:lnTo>
                <a:lnTo>
                  <a:pt x="11665490" y="1376008"/>
                </a:lnTo>
                <a:cubicBezTo>
                  <a:pt x="11670252" y="1380770"/>
                  <a:pt x="11673198" y="1387349"/>
                  <a:pt x="11673198" y="1394615"/>
                </a:cubicBezTo>
                <a:cubicBezTo>
                  <a:pt x="11673198" y="1401881"/>
                  <a:pt x="11670252" y="1408460"/>
                  <a:pt x="11665490" y="1413222"/>
                </a:cubicBezTo>
                <a:lnTo>
                  <a:pt x="11646885" y="1420929"/>
                </a:lnTo>
                <a:lnTo>
                  <a:pt x="11665490" y="1428635"/>
                </a:lnTo>
                <a:cubicBezTo>
                  <a:pt x="11670252" y="1433397"/>
                  <a:pt x="11673198" y="1439976"/>
                  <a:pt x="11673198" y="1447241"/>
                </a:cubicBezTo>
                <a:cubicBezTo>
                  <a:pt x="11673198" y="1454508"/>
                  <a:pt x="11670252" y="1461087"/>
                  <a:pt x="11665490" y="1465849"/>
                </a:cubicBezTo>
                <a:lnTo>
                  <a:pt x="11646885" y="1473555"/>
                </a:lnTo>
                <a:lnTo>
                  <a:pt x="11665490" y="1481262"/>
                </a:lnTo>
                <a:cubicBezTo>
                  <a:pt x="11670252" y="1486024"/>
                  <a:pt x="11673198" y="1492603"/>
                  <a:pt x="11673198" y="1499868"/>
                </a:cubicBezTo>
                <a:cubicBezTo>
                  <a:pt x="11673198" y="1507135"/>
                  <a:pt x="11670252" y="1513714"/>
                  <a:pt x="11665490" y="1518475"/>
                </a:cubicBezTo>
                <a:lnTo>
                  <a:pt x="11646885" y="1526182"/>
                </a:lnTo>
                <a:lnTo>
                  <a:pt x="11665490" y="1533889"/>
                </a:lnTo>
                <a:cubicBezTo>
                  <a:pt x="11670252" y="1538651"/>
                  <a:pt x="11673198" y="1545230"/>
                  <a:pt x="11673198" y="1552495"/>
                </a:cubicBezTo>
                <a:cubicBezTo>
                  <a:pt x="11673198" y="1559762"/>
                  <a:pt x="11670252" y="1566341"/>
                  <a:pt x="11665490" y="1571103"/>
                </a:cubicBezTo>
                <a:lnTo>
                  <a:pt x="11646885" y="1578809"/>
                </a:lnTo>
                <a:lnTo>
                  <a:pt x="11665490" y="1586516"/>
                </a:lnTo>
                <a:cubicBezTo>
                  <a:pt x="11670252" y="1591278"/>
                  <a:pt x="11673198" y="1597857"/>
                  <a:pt x="11673198" y="1605122"/>
                </a:cubicBezTo>
                <a:cubicBezTo>
                  <a:pt x="11673198" y="1612389"/>
                  <a:pt x="11670252" y="1618968"/>
                  <a:pt x="11665490" y="1623730"/>
                </a:cubicBezTo>
                <a:lnTo>
                  <a:pt x="11646885" y="1631436"/>
                </a:lnTo>
                <a:lnTo>
                  <a:pt x="11665490" y="1639143"/>
                </a:lnTo>
                <a:cubicBezTo>
                  <a:pt x="11670252" y="1643905"/>
                  <a:pt x="11673198" y="1650484"/>
                  <a:pt x="11673198" y="1657749"/>
                </a:cubicBezTo>
                <a:cubicBezTo>
                  <a:pt x="11673198" y="1665016"/>
                  <a:pt x="11670252" y="1671594"/>
                  <a:pt x="11665490" y="1676357"/>
                </a:cubicBezTo>
                <a:lnTo>
                  <a:pt x="11646885" y="1684063"/>
                </a:lnTo>
                <a:lnTo>
                  <a:pt x="11665490" y="1691770"/>
                </a:lnTo>
                <a:cubicBezTo>
                  <a:pt x="11670252" y="1696532"/>
                  <a:pt x="11673198" y="1703110"/>
                  <a:pt x="11673198" y="1710376"/>
                </a:cubicBezTo>
                <a:cubicBezTo>
                  <a:pt x="11673198" y="1717643"/>
                  <a:pt x="11670252" y="1724221"/>
                  <a:pt x="11665490" y="1728983"/>
                </a:cubicBezTo>
                <a:lnTo>
                  <a:pt x="11646885" y="1736690"/>
                </a:lnTo>
                <a:lnTo>
                  <a:pt x="11665490" y="1744397"/>
                </a:lnTo>
                <a:cubicBezTo>
                  <a:pt x="11670252" y="1749159"/>
                  <a:pt x="11673198" y="1755737"/>
                  <a:pt x="11673198" y="1763003"/>
                </a:cubicBezTo>
                <a:cubicBezTo>
                  <a:pt x="11673198" y="1770270"/>
                  <a:pt x="11670252" y="1776848"/>
                  <a:pt x="11665490" y="1781609"/>
                </a:cubicBezTo>
                <a:lnTo>
                  <a:pt x="11646885" y="1789317"/>
                </a:lnTo>
                <a:lnTo>
                  <a:pt x="11665490" y="1797024"/>
                </a:lnTo>
                <a:cubicBezTo>
                  <a:pt x="11670252" y="1801786"/>
                  <a:pt x="11673198" y="1808364"/>
                  <a:pt x="11673198" y="1815630"/>
                </a:cubicBezTo>
                <a:cubicBezTo>
                  <a:pt x="11673198" y="1822897"/>
                  <a:pt x="11670252" y="1829475"/>
                  <a:pt x="11665490" y="1834237"/>
                </a:cubicBezTo>
                <a:lnTo>
                  <a:pt x="11646885" y="1841944"/>
                </a:lnTo>
                <a:lnTo>
                  <a:pt x="11665490" y="1849650"/>
                </a:lnTo>
                <a:cubicBezTo>
                  <a:pt x="11670252" y="1854413"/>
                  <a:pt x="11673198" y="1860991"/>
                  <a:pt x="11673198" y="1868257"/>
                </a:cubicBezTo>
                <a:cubicBezTo>
                  <a:pt x="11673198" y="1875523"/>
                  <a:pt x="11670252" y="1882102"/>
                  <a:pt x="11665490" y="1886864"/>
                </a:cubicBezTo>
                <a:lnTo>
                  <a:pt x="11646885" y="1894571"/>
                </a:lnTo>
                <a:lnTo>
                  <a:pt x="11665490" y="1902278"/>
                </a:lnTo>
                <a:cubicBezTo>
                  <a:pt x="11670252" y="1907039"/>
                  <a:pt x="11673198" y="1913618"/>
                  <a:pt x="11673198" y="1920884"/>
                </a:cubicBezTo>
                <a:cubicBezTo>
                  <a:pt x="11673198" y="1928150"/>
                  <a:pt x="11670252" y="1934729"/>
                  <a:pt x="11665490" y="1939491"/>
                </a:cubicBezTo>
                <a:lnTo>
                  <a:pt x="11646885" y="1947198"/>
                </a:lnTo>
                <a:lnTo>
                  <a:pt x="11665490" y="1954904"/>
                </a:lnTo>
                <a:cubicBezTo>
                  <a:pt x="11670252" y="1959667"/>
                  <a:pt x="11673198" y="1966245"/>
                  <a:pt x="11673198" y="1973511"/>
                </a:cubicBezTo>
                <a:cubicBezTo>
                  <a:pt x="11673198" y="1980778"/>
                  <a:pt x="11670252" y="1987356"/>
                  <a:pt x="11665490" y="1992117"/>
                </a:cubicBezTo>
                <a:lnTo>
                  <a:pt x="11646885" y="1999825"/>
                </a:lnTo>
                <a:lnTo>
                  <a:pt x="11665490" y="2007531"/>
                </a:lnTo>
                <a:cubicBezTo>
                  <a:pt x="11670252" y="2012293"/>
                  <a:pt x="11673198" y="2018872"/>
                  <a:pt x="11673198" y="2026138"/>
                </a:cubicBezTo>
                <a:cubicBezTo>
                  <a:pt x="11673198" y="2033404"/>
                  <a:pt x="11670252" y="2039983"/>
                  <a:pt x="11665490" y="2044744"/>
                </a:cubicBezTo>
                <a:lnTo>
                  <a:pt x="11646885" y="2052452"/>
                </a:lnTo>
                <a:lnTo>
                  <a:pt x="11665490" y="2060158"/>
                </a:lnTo>
                <a:cubicBezTo>
                  <a:pt x="11670252" y="2064920"/>
                  <a:pt x="11673198" y="2071499"/>
                  <a:pt x="11673198" y="2078764"/>
                </a:cubicBezTo>
                <a:cubicBezTo>
                  <a:pt x="11673198" y="2086031"/>
                  <a:pt x="11670252" y="2092610"/>
                  <a:pt x="11665490" y="2097371"/>
                </a:cubicBezTo>
                <a:lnTo>
                  <a:pt x="11646885" y="2105079"/>
                </a:lnTo>
                <a:lnTo>
                  <a:pt x="11665490" y="2112785"/>
                </a:lnTo>
                <a:cubicBezTo>
                  <a:pt x="11670252" y="2117547"/>
                  <a:pt x="11673198" y="2124126"/>
                  <a:pt x="11673198" y="2131391"/>
                </a:cubicBezTo>
                <a:cubicBezTo>
                  <a:pt x="11673198" y="2138658"/>
                  <a:pt x="11670252" y="2145237"/>
                  <a:pt x="11665490" y="2149999"/>
                </a:cubicBezTo>
                <a:lnTo>
                  <a:pt x="11646885" y="2157705"/>
                </a:lnTo>
                <a:lnTo>
                  <a:pt x="11665490" y="2165412"/>
                </a:lnTo>
                <a:cubicBezTo>
                  <a:pt x="11670252" y="2170174"/>
                  <a:pt x="11673198" y="2176753"/>
                  <a:pt x="11673198" y="2184018"/>
                </a:cubicBezTo>
                <a:cubicBezTo>
                  <a:pt x="11673198" y="2191285"/>
                  <a:pt x="11670252" y="2197864"/>
                  <a:pt x="11665490" y="2202626"/>
                </a:cubicBezTo>
                <a:lnTo>
                  <a:pt x="11646885" y="2210332"/>
                </a:lnTo>
                <a:lnTo>
                  <a:pt x="11665490" y="2218039"/>
                </a:lnTo>
                <a:cubicBezTo>
                  <a:pt x="11670252" y="2222801"/>
                  <a:pt x="11673198" y="2229380"/>
                  <a:pt x="11673198" y="2236646"/>
                </a:cubicBezTo>
                <a:cubicBezTo>
                  <a:pt x="11673198" y="2243912"/>
                  <a:pt x="11670252" y="2250491"/>
                  <a:pt x="11665490" y="2255252"/>
                </a:cubicBezTo>
                <a:lnTo>
                  <a:pt x="11646885" y="2262960"/>
                </a:lnTo>
                <a:lnTo>
                  <a:pt x="11665490" y="2270666"/>
                </a:lnTo>
                <a:cubicBezTo>
                  <a:pt x="11670252" y="2275428"/>
                  <a:pt x="11673198" y="2282007"/>
                  <a:pt x="11673198" y="2289272"/>
                </a:cubicBezTo>
                <a:cubicBezTo>
                  <a:pt x="11673198" y="2296539"/>
                  <a:pt x="11670252" y="2303118"/>
                  <a:pt x="11665490" y="2307879"/>
                </a:cubicBezTo>
                <a:lnTo>
                  <a:pt x="11646885" y="2315586"/>
                </a:lnTo>
                <a:lnTo>
                  <a:pt x="11665490" y="2323293"/>
                </a:lnTo>
                <a:cubicBezTo>
                  <a:pt x="11670252" y="2328055"/>
                  <a:pt x="11673198" y="2334634"/>
                  <a:pt x="11673198" y="2341899"/>
                </a:cubicBezTo>
                <a:cubicBezTo>
                  <a:pt x="11673198" y="2349166"/>
                  <a:pt x="11670252" y="2355745"/>
                  <a:pt x="11665490" y="2360507"/>
                </a:cubicBezTo>
                <a:lnTo>
                  <a:pt x="11646885" y="2368213"/>
                </a:lnTo>
                <a:lnTo>
                  <a:pt x="11665490" y="2375920"/>
                </a:lnTo>
                <a:cubicBezTo>
                  <a:pt x="11670252" y="2380682"/>
                  <a:pt x="11673198" y="2387260"/>
                  <a:pt x="11673198" y="2394526"/>
                </a:cubicBezTo>
                <a:cubicBezTo>
                  <a:pt x="11673198" y="2401793"/>
                  <a:pt x="11670252" y="2408371"/>
                  <a:pt x="11665490" y="2413132"/>
                </a:cubicBezTo>
                <a:lnTo>
                  <a:pt x="11646885" y="2420840"/>
                </a:lnTo>
                <a:lnTo>
                  <a:pt x="11665490" y="2428547"/>
                </a:lnTo>
                <a:cubicBezTo>
                  <a:pt x="11670252" y="2433309"/>
                  <a:pt x="11673198" y="2439888"/>
                  <a:pt x="11673198" y="2447153"/>
                </a:cubicBezTo>
                <a:cubicBezTo>
                  <a:pt x="11673198" y="2454420"/>
                  <a:pt x="11670252" y="2460999"/>
                  <a:pt x="11665490" y="2465759"/>
                </a:cubicBezTo>
                <a:lnTo>
                  <a:pt x="11646885" y="2473467"/>
                </a:lnTo>
                <a:lnTo>
                  <a:pt x="11665490" y="2481174"/>
                </a:lnTo>
                <a:cubicBezTo>
                  <a:pt x="11670252" y="2485936"/>
                  <a:pt x="11673198" y="2492514"/>
                  <a:pt x="11673198" y="2499780"/>
                </a:cubicBezTo>
                <a:cubicBezTo>
                  <a:pt x="11673198" y="2507047"/>
                  <a:pt x="11670252" y="2513625"/>
                  <a:pt x="11665490" y="2518388"/>
                </a:cubicBezTo>
                <a:lnTo>
                  <a:pt x="11646885" y="2526094"/>
                </a:lnTo>
                <a:lnTo>
                  <a:pt x="11665490" y="2533801"/>
                </a:lnTo>
                <a:cubicBezTo>
                  <a:pt x="11670252" y="2538563"/>
                  <a:pt x="11673198" y="2545141"/>
                  <a:pt x="11673198" y="2552407"/>
                </a:cubicBezTo>
                <a:cubicBezTo>
                  <a:pt x="11673198" y="2559674"/>
                  <a:pt x="11670252" y="2566252"/>
                  <a:pt x="11665490" y="2571014"/>
                </a:cubicBezTo>
                <a:lnTo>
                  <a:pt x="11646885" y="2578721"/>
                </a:lnTo>
                <a:lnTo>
                  <a:pt x="11665490" y="2586428"/>
                </a:lnTo>
                <a:cubicBezTo>
                  <a:pt x="11670252" y="2591190"/>
                  <a:pt x="11673198" y="2597768"/>
                  <a:pt x="11673198" y="2605034"/>
                </a:cubicBezTo>
                <a:cubicBezTo>
                  <a:pt x="11673198" y="2612301"/>
                  <a:pt x="11670252" y="2618879"/>
                  <a:pt x="11665490" y="2623641"/>
                </a:cubicBezTo>
                <a:lnTo>
                  <a:pt x="11646885" y="2631348"/>
                </a:lnTo>
                <a:lnTo>
                  <a:pt x="11665490" y="2639055"/>
                </a:lnTo>
                <a:cubicBezTo>
                  <a:pt x="11670252" y="2643817"/>
                  <a:pt x="11673198" y="2650395"/>
                  <a:pt x="11673198" y="2657661"/>
                </a:cubicBezTo>
                <a:cubicBezTo>
                  <a:pt x="11673198" y="2664928"/>
                  <a:pt x="11670252" y="2671506"/>
                  <a:pt x="11665490" y="2676268"/>
                </a:cubicBezTo>
                <a:lnTo>
                  <a:pt x="11646885" y="2683975"/>
                </a:lnTo>
                <a:lnTo>
                  <a:pt x="11665490" y="2691682"/>
                </a:lnTo>
                <a:cubicBezTo>
                  <a:pt x="11670252" y="2696444"/>
                  <a:pt x="11673198" y="2703022"/>
                  <a:pt x="11673198" y="2710288"/>
                </a:cubicBezTo>
                <a:cubicBezTo>
                  <a:pt x="11673198" y="2717555"/>
                  <a:pt x="11670252" y="2724133"/>
                  <a:pt x="11665490" y="2728895"/>
                </a:cubicBezTo>
                <a:lnTo>
                  <a:pt x="11646885" y="2736602"/>
                </a:lnTo>
                <a:lnTo>
                  <a:pt x="11665490" y="2744308"/>
                </a:lnTo>
                <a:cubicBezTo>
                  <a:pt x="11670252" y="2749071"/>
                  <a:pt x="11673198" y="2755649"/>
                  <a:pt x="11673198" y="2762915"/>
                </a:cubicBezTo>
                <a:cubicBezTo>
                  <a:pt x="11673198" y="2770182"/>
                  <a:pt x="11670252" y="2776760"/>
                  <a:pt x="11665490" y="2781522"/>
                </a:cubicBezTo>
                <a:lnTo>
                  <a:pt x="11646885" y="2789229"/>
                </a:lnTo>
                <a:lnTo>
                  <a:pt x="11665490" y="2796935"/>
                </a:lnTo>
                <a:cubicBezTo>
                  <a:pt x="11670252" y="2801698"/>
                  <a:pt x="11673198" y="2808276"/>
                  <a:pt x="11673198" y="2815542"/>
                </a:cubicBezTo>
                <a:cubicBezTo>
                  <a:pt x="11673198" y="2822808"/>
                  <a:pt x="11670252" y="2829387"/>
                  <a:pt x="11665490" y="2834149"/>
                </a:cubicBezTo>
                <a:lnTo>
                  <a:pt x="11646885" y="2841856"/>
                </a:lnTo>
                <a:lnTo>
                  <a:pt x="11665490" y="2849562"/>
                </a:lnTo>
                <a:cubicBezTo>
                  <a:pt x="11670252" y="2854324"/>
                  <a:pt x="11673198" y="2860903"/>
                  <a:pt x="11673198" y="2868169"/>
                </a:cubicBezTo>
                <a:cubicBezTo>
                  <a:pt x="11673198" y="2875435"/>
                  <a:pt x="11670252" y="2882014"/>
                  <a:pt x="11665490" y="2886776"/>
                </a:cubicBezTo>
                <a:lnTo>
                  <a:pt x="11646885" y="2894483"/>
                </a:lnTo>
                <a:lnTo>
                  <a:pt x="11665490" y="2902190"/>
                </a:lnTo>
                <a:cubicBezTo>
                  <a:pt x="11670252" y="2906951"/>
                  <a:pt x="11673198" y="2913530"/>
                  <a:pt x="11673198" y="2920796"/>
                </a:cubicBezTo>
                <a:cubicBezTo>
                  <a:pt x="11673198" y="2928062"/>
                  <a:pt x="11670252" y="2934641"/>
                  <a:pt x="11665490" y="2939403"/>
                </a:cubicBezTo>
                <a:lnTo>
                  <a:pt x="11646885" y="2947110"/>
                </a:lnTo>
                <a:lnTo>
                  <a:pt x="11665490" y="2954816"/>
                </a:lnTo>
                <a:cubicBezTo>
                  <a:pt x="11670252" y="2959578"/>
                  <a:pt x="11673198" y="2966157"/>
                  <a:pt x="11673198" y="2973423"/>
                </a:cubicBezTo>
                <a:cubicBezTo>
                  <a:pt x="11673198" y="2980690"/>
                  <a:pt x="11670252" y="2987268"/>
                  <a:pt x="11665490" y="2992030"/>
                </a:cubicBezTo>
                <a:lnTo>
                  <a:pt x="11646885" y="2999737"/>
                </a:lnTo>
                <a:lnTo>
                  <a:pt x="11665490" y="3007443"/>
                </a:lnTo>
                <a:cubicBezTo>
                  <a:pt x="11670252" y="3012205"/>
                  <a:pt x="11673198" y="3018784"/>
                  <a:pt x="11673198" y="3026049"/>
                </a:cubicBezTo>
                <a:cubicBezTo>
                  <a:pt x="11673198" y="3033316"/>
                  <a:pt x="11670252" y="3039895"/>
                  <a:pt x="11665490" y="3044657"/>
                </a:cubicBezTo>
                <a:lnTo>
                  <a:pt x="11646885" y="3052363"/>
                </a:lnTo>
                <a:lnTo>
                  <a:pt x="11665490" y="3060070"/>
                </a:lnTo>
                <a:cubicBezTo>
                  <a:pt x="11670252" y="3064832"/>
                  <a:pt x="11673198" y="3071411"/>
                  <a:pt x="11673198" y="3078676"/>
                </a:cubicBezTo>
                <a:cubicBezTo>
                  <a:pt x="11673198" y="3085943"/>
                  <a:pt x="11670252" y="3092522"/>
                  <a:pt x="11665490" y="3097284"/>
                </a:cubicBezTo>
                <a:lnTo>
                  <a:pt x="11646885" y="3104990"/>
                </a:lnTo>
                <a:lnTo>
                  <a:pt x="11665490" y="3112697"/>
                </a:lnTo>
                <a:cubicBezTo>
                  <a:pt x="11670252" y="3117459"/>
                  <a:pt x="11673198" y="3124038"/>
                  <a:pt x="11673198" y="3131304"/>
                </a:cubicBezTo>
                <a:cubicBezTo>
                  <a:pt x="11673198" y="3138570"/>
                  <a:pt x="11670252" y="3145149"/>
                  <a:pt x="11665490" y="3149911"/>
                </a:cubicBezTo>
                <a:lnTo>
                  <a:pt x="11646885" y="3157618"/>
                </a:lnTo>
                <a:lnTo>
                  <a:pt x="11665490" y="3165324"/>
                </a:lnTo>
                <a:cubicBezTo>
                  <a:pt x="11670252" y="3170086"/>
                  <a:pt x="11673198" y="3176665"/>
                  <a:pt x="11673198" y="3183930"/>
                </a:cubicBezTo>
                <a:cubicBezTo>
                  <a:pt x="11673198" y="3191197"/>
                  <a:pt x="11670252" y="3197776"/>
                  <a:pt x="11665490" y="3202538"/>
                </a:cubicBezTo>
                <a:lnTo>
                  <a:pt x="11646885" y="3210244"/>
                </a:lnTo>
                <a:lnTo>
                  <a:pt x="11665490" y="3217951"/>
                </a:lnTo>
                <a:cubicBezTo>
                  <a:pt x="11670252" y="3222713"/>
                  <a:pt x="11673198" y="3229292"/>
                  <a:pt x="11673198" y="3236557"/>
                </a:cubicBezTo>
                <a:cubicBezTo>
                  <a:pt x="11673198" y="3243824"/>
                  <a:pt x="11670252" y="3250402"/>
                  <a:pt x="11665490" y="3255165"/>
                </a:cubicBezTo>
                <a:lnTo>
                  <a:pt x="11646885" y="3262871"/>
                </a:lnTo>
                <a:lnTo>
                  <a:pt x="11665490" y="3270578"/>
                </a:lnTo>
                <a:cubicBezTo>
                  <a:pt x="11670252" y="3275340"/>
                  <a:pt x="11673198" y="3281918"/>
                  <a:pt x="11673198" y="3289184"/>
                </a:cubicBezTo>
                <a:cubicBezTo>
                  <a:pt x="11673198" y="3296451"/>
                  <a:pt x="11670252" y="3303029"/>
                  <a:pt x="11665490" y="3307792"/>
                </a:cubicBezTo>
                <a:lnTo>
                  <a:pt x="11646885" y="3315498"/>
                </a:lnTo>
                <a:lnTo>
                  <a:pt x="11665490" y="3323205"/>
                </a:lnTo>
                <a:cubicBezTo>
                  <a:pt x="11670252" y="3327967"/>
                  <a:pt x="11673198" y="3334545"/>
                  <a:pt x="11673198" y="3341811"/>
                </a:cubicBezTo>
                <a:cubicBezTo>
                  <a:pt x="11673198" y="3349078"/>
                  <a:pt x="11670252" y="3355656"/>
                  <a:pt x="11665490" y="3360418"/>
                </a:cubicBezTo>
                <a:lnTo>
                  <a:pt x="11646885" y="3368125"/>
                </a:lnTo>
                <a:lnTo>
                  <a:pt x="11665490" y="3375832"/>
                </a:lnTo>
                <a:cubicBezTo>
                  <a:pt x="11670252" y="3380594"/>
                  <a:pt x="11673198" y="3387172"/>
                  <a:pt x="11673198" y="3394438"/>
                </a:cubicBezTo>
                <a:cubicBezTo>
                  <a:pt x="11673198" y="3401705"/>
                  <a:pt x="11670252" y="3408283"/>
                  <a:pt x="11665490" y="3413045"/>
                </a:cubicBezTo>
                <a:lnTo>
                  <a:pt x="11646885" y="3420752"/>
                </a:lnTo>
                <a:lnTo>
                  <a:pt x="11665490" y="3428459"/>
                </a:lnTo>
                <a:cubicBezTo>
                  <a:pt x="11670252" y="3433221"/>
                  <a:pt x="11673198" y="3439799"/>
                  <a:pt x="11673198" y="3447065"/>
                </a:cubicBezTo>
                <a:cubicBezTo>
                  <a:pt x="11673198" y="3454332"/>
                  <a:pt x="11670252" y="3460910"/>
                  <a:pt x="11665490" y="3465672"/>
                </a:cubicBezTo>
                <a:lnTo>
                  <a:pt x="11646885" y="3473379"/>
                </a:lnTo>
                <a:lnTo>
                  <a:pt x="11665490" y="3481086"/>
                </a:lnTo>
                <a:cubicBezTo>
                  <a:pt x="11670252" y="3485848"/>
                  <a:pt x="11673198" y="3492426"/>
                  <a:pt x="11673198" y="3499692"/>
                </a:cubicBezTo>
                <a:cubicBezTo>
                  <a:pt x="11673198" y="3506959"/>
                  <a:pt x="11670252" y="3513537"/>
                  <a:pt x="11665490" y="3518299"/>
                </a:cubicBezTo>
                <a:lnTo>
                  <a:pt x="11646885" y="3526006"/>
                </a:lnTo>
                <a:lnTo>
                  <a:pt x="11665490" y="3533713"/>
                </a:lnTo>
                <a:cubicBezTo>
                  <a:pt x="11670252" y="3538475"/>
                  <a:pt x="11673198" y="3545053"/>
                  <a:pt x="11673198" y="3552319"/>
                </a:cubicBezTo>
                <a:cubicBezTo>
                  <a:pt x="11673198" y="3566851"/>
                  <a:pt x="11661416" y="3578633"/>
                  <a:pt x="11646884" y="3578633"/>
                </a:cubicBezTo>
                <a:lnTo>
                  <a:pt x="11642926" y="3576993"/>
                </a:lnTo>
                <a:lnTo>
                  <a:pt x="11642926" y="3580273"/>
                </a:lnTo>
                <a:lnTo>
                  <a:pt x="11646884" y="3578633"/>
                </a:lnTo>
                <a:cubicBezTo>
                  <a:pt x="11661417" y="3578633"/>
                  <a:pt x="11673198" y="3590415"/>
                  <a:pt x="11673198" y="3604947"/>
                </a:cubicBezTo>
                <a:cubicBezTo>
                  <a:pt x="11673198" y="3612214"/>
                  <a:pt x="11670252" y="3618792"/>
                  <a:pt x="11665490" y="3623554"/>
                </a:cubicBezTo>
                <a:lnTo>
                  <a:pt x="11646885" y="3631261"/>
                </a:lnTo>
                <a:lnTo>
                  <a:pt x="11665490" y="3638968"/>
                </a:lnTo>
                <a:cubicBezTo>
                  <a:pt x="11670252" y="3643730"/>
                  <a:pt x="11673198" y="3650308"/>
                  <a:pt x="11673198" y="3657574"/>
                </a:cubicBezTo>
                <a:cubicBezTo>
                  <a:pt x="11673198" y="3664841"/>
                  <a:pt x="11670252" y="3671419"/>
                  <a:pt x="11665490" y="3676181"/>
                </a:cubicBezTo>
                <a:lnTo>
                  <a:pt x="11646885" y="3683888"/>
                </a:lnTo>
                <a:lnTo>
                  <a:pt x="11665490" y="3691595"/>
                </a:lnTo>
                <a:cubicBezTo>
                  <a:pt x="11670252" y="3696357"/>
                  <a:pt x="11673198" y="3702935"/>
                  <a:pt x="11673198" y="3710201"/>
                </a:cubicBezTo>
                <a:cubicBezTo>
                  <a:pt x="11673198" y="3717468"/>
                  <a:pt x="11670252" y="3724046"/>
                  <a:pt x="11665490" y="3728808"/>
                </a:cubicBezTo>
                <a:lnTo>
                  <a:pt x="11646885" y="3736515"/>
                </a:lnTo>
                <a:lnTo>
                  <a:pt x="11665490" y="3744222"/>
                </a:lnTo>
                <a:cubicBezTo>
                  <a:pt x="11670252" y="3748984"/>
                  <a:pt x="11673198" y="3755562"/>
                  <a:pt x="11673198" y="3762828"/>
                </a:cubicBezTo>
                <a:cubicBezTo>
                  <a:pt x="11673198" y="3770095"/>
                  <a:pt x="11670252" y="3776673"/>
                  <a:pt x="11665490" y="3781435"/>
                </a:cubicBezTo>
                <a:lnTo>
                  <a:pt x="11646885" y="3789142"/>
                </a:lnTo>
                <a:lnTo>
                  <a:pt x="11665490" y="3796849"/>
                </a:lnTo>
                <a:cubicBezTo>
                  <a:pt x="11670252" y="3801611"/>
                  <a:pt x="11673198" y="3808189"/>
                  <a:pt x="11673198" y="3815455"/>
                </a:cubicBezTo>
                <a:cubicBezTo>
                  <a:pt x="11673198" y="3822722"/>
                  <a:pt x="11670252" y="3829300"/>
                  <a:pt x="11665490" y="3834062"/>
                </a:cubicBezTo>
                <a:lnTo>
                  <a:pt x="11646885" y="3841769"/>
                </a:lnTo>
                <a:lnTo>
                  <a:pt x="11665490" y="3849476"/>
                </a:lnTo>
                <a:cubicBezTo>
                  <a:pt x="11670252" y="3854238"/>
                  <a:pt x="11673198" y="3860816"/>
                  <a:pt x="11673198" y="3868082"/>
                </a:cubicBezTo>
                <a:cubicBezTo>
                  <a:pt x="11673198" y="3875349"/>
                  <a:pt x="11670252" y="3881927"/>
                  <a:pt x="11665490" y="3886688"/>
                </a:cubicBezTo>
                <a:lnTo>
                  <a:pt x="11646885" y="3894396"/>
                </a:lnTo>
                <a:lnTo>
                  <a:pt x="11665490" y="3902103"/>
                </a:lnTo>
                <a:cubicBezTo>
                  <a:pt x="11670252" y="3906865"/>
                  <a:pt x="11673198" y="3913443"/>
                  <a:pt x="11673198" y="3920709"/>
                </a:cubicBezTo>
                <a:cubicBezTo>
                  <a:pt x="11673198" y="3927976"/>
                  <a:pt x="11670252" y="3934554"/>
                  <a:pt x="11665490" y="3939316"/>
                </a:cubicBezTo>
                <a:lnTo>
                  <a:pt x="11646885" y="3947023"/>
                </a:lnTo>
                <a:lnTo>
                  <a:pt x="11665490" y="3954730"/>
                </a:lnTo>
                <a:cubicBezTo>
                  <a:pt x="11670252" y="3959492"/>
                  <a:pt x="11673198" y="3966070"/>
                  <a:pt x="11673198" y="3973336"/>
                </a:cubicBezTo>
                <a:cubicBezTo>
                  <a:pt x="11673198" y="3980603"/>
                  <a:pt x="11670252" y="3987181"/>
                  <a:pt x="11665490" y="3991943"/>
                </a:cubicBezTo>
                <a:lnTo>
                  <a:pt x="11646885" y="3999650"/>
                </a:lnTo>
                <a:lnTo>
                  <a:pt x="11665490" y="4007356"/>
                </a:lnTo>
                <a:cubicBezTo>
                  <a:pt x="11670252" y="4012119"/>
                  <a:pt x="11673198" y="4018697"/>
                  <a:pt x="11673198" y="4025963"/>
                </a:cubicBezTo>
                <a:cubicBezTo>
                  <a:pt x="11673198" y="4033230"/>
                  <a:pt x="11670252" y="4039808"/>
                  <a:pt x="11665490" y="4044569"/>
                </a:cubicBezTo>
                <a:lnTo>
                  <a:pt x="11646885" y="4052277"/>
                </a:lnTo>
                <a:lnTo>
                  <a:pt x="11665490" y="4059983"/>
                </a:lnTo>
                <a:cubicBezTo>
                  <a:pt x="11670252" y="4064745"/>
                  <a:pt x="11673198" y="4071324"/>
                  <a:pt x="11673198" y="4078590"/>
                </a:cubicBezTo>
                <a:cubicBezTo>
                  <a:pt x="11673198" y="4085856"/>
                  <a:pt x="11670252" y="4092435"/>
                  <a:pt x="11665490" y="4097196"/>
                </a:cubicBezTo>
                <a:lnTo>
                  <a:pt x="11646885" y="4104904"/>
                </a:lnTo>
                <a:lnTo>
                  <a:pt x="11665490" y="4112610"/>
                </a:lnTo>
                <a:cubicBezTo>
                  <a:pt x="11670252" y="4117372"/>
                  <a:pt x="11673198" y="4123951"/>
                  <a:pt x="11673198" y="4131217"/>
                </a:cubicBezTo>
                <a:cubicBezTo>
                  <a:pt x="11673198" y="4138483"/>
                  <a:pt x="11670252" y="4145062"/>
                  <a:pt x="11665490" y="4149823"/>
                </a:cubicBezTo>
                <a:lnTo>
                  <a:pt x="11646885" y="4157531"/>
                </a:lnTo>
                <a:lnTo>
                  <a:pt x="11665490" y="4165237"/>
                </a:lnTo>
                <a:cubicBezTo>
                  <a:pt x="11670252" y="4169999"/>
                  <a:pt x="11673198" y="4176578"/>
                  <a:pt x="11673198" y="4183844"/>
                </a:cubicBezTo>
                <a:cubicBezTo>
                  <a:pt x="11673198" y="4191110"/>
                  <a:pt x="11670252" y="4197689"/>
                  <a:pt x="11665490" y="4202451"/>
                </a:cubicBezTo>
                <a:lnTo>
                  <a:pt x="11646885" y="4210158"/>
                </a:lnTo>
                <a:lnTo>
                  <a:pt x="11665490" y="4217864"/>
                </a:lnTo>
                <a:cubicBezTo>
                  <a:pt x="11670252" y="4222626"/>
                  <a:pt x="11673198" y="4229205"/>
                  <a:pt x="11673198" y="4236471"/>
                </a:cubicBezTo>
                <a:cubicBezTo>
                  <a:pt x="11673198" y="4243737"/>
                  <a:pt x="11670252" y="4250316"/>
                  <a:pt x="11665490" y="4255078"/>
                </a:cubicBezTo>
                <a:lnTo>
                  <a:pt x="11646885" y="4262784"/>
                </a:lnTo>
                <a:lnTo>
                  <a:pt x="11665490" y="4270491"/>
                </a:lnTo>
                <a:cubicBezTo>
                  <a:pt x="11670252" y="4275253"/>
                  <a:pt x="11673198" y="4281832"/>
                  <a:pt x="11673198" y="4289097"/>
                </a:cubicBezTo>
                <a:cubicBezTo>
                  <a:pt x="11673198" y="4296364"/>
                  <a:pt x="11670252" y="4302943"/>
                  <a:pt x="11665490" y="4307705"/>
                </a:cubicBezTo>
                <a:lnTo>
                  <a:pt x="11646885" y="4315411"/>
                </a:lnTo>
                <a:lnTo>
                  <a:pt x="11665490" y="4323118"/>
                </a:lnTo>
                <a:cubicBezTo>
                  <a:pt x="11670252" y="4327880"/>
                  <a:pt x="11673198" y="4334459"/>
                  <a:pt x="11673198" y="4341724"/>
                </a:cubicBezTo>
                <a:cubicBezTo>
                  <a:pt x="11673198" y="4348991"/>
                  <a:pt x="11670252" y="4355570"/>
                  <a:pt x="11665490" y="4360332"/>
                </a:cubicBezTo>
                <a:lnTo>
                  <a:pt x="11646885" y="4368038"/>
                </a:lnTo>
                <a:lnTo>
                  <a:pt x="11665490" y="4375745"/>
                </a:lnTo>
                <a:cubicBezTo>
                  <a:pt x="11670252" y="4380507"/>
                  <a:pt x="11673198" y="4387086"/>
                  <a:pt x="11673198" y="4394351"/>
                </a:cubicBezTo>
                <a:cubicBezTo>
                  <a:pt x="11673198" y="4401618"/>
                  <a:pt x="11670252" y="4408197"/>
                  <a:pt x="11665490" y="4412959"/>
                </a:cubicBezTo>
                <a:lnTo>
                  <a:pt x="11646885" y="4420665"/>
                </a:lnTo>
                <a:lnTo>
                  <a:pt x="11665490" y="4428372"/>
                </a:lnTo>
                <a:cubicBezTo>
                  <a:pt x="11670252" y="4433134"/>
                  <a:pt x="11673198" y="4439713"/>
                  <a:pt x="11673198" y="4446978"/>
                </a:cubicBezTo>
                <a:cubicBezTo>
                  <a:pt x="11673198" y="4454245"/>
                  <a:pt x="11670252" y="4460824"/>
                  <a:pt x="11665490" y="4465586"/>
                </a:cubicBezTo>
                <a:lnTo>
                  <a:pt x="11646885" y="4473292"/>
                </a:lnTo>
                <a:lnTo>
                  <a:pt x="11665490" y="4480999"/>
                </a:lnTo>
                <a:cubicBezTo>
                  <a:pt x="11670252" y="4485761"/>
                  <a:pt x="11673198" y="4492339"/>
                  <a:pt x="11673198" y="4499605"/>
                </a:cubicBezTo>
                <a:cubicBezTo>
                  <a:pt x="11673198" y="4506872"/>
                  <a:pt x="11670252" y="4513450"/>
                  <a:pt x="11665490" y="4518213"/>
                </a:cubicBezTo>
                <a:lnTo>
                  <a:pt x="11646885" y="4525919"/>
                </a:lnTo>
                <a:lnTo>
                  <a:pt x="11665490" y="4533626"/>
                </a:lnTo>
                <a:cubicBezTo>
                  <a:pt x="11670252" y="4538388"/>
                  <a:pt x="11673198" y="4544966"/>
                  <a:pt x="11673198" y="4552232"/>
                </a:cubicBezTo>
                <a:cubicBezTo>
                  <a:pt x="11673198" y="4559499"/>
                  <a:pt x="11670252" y="4566077"/>
                  <a:pt x="11665490" y="4570839"/>
                </a:cubicBezTo>
                <a:lnTo>
                  <a:pt x="11646885" y="4578546"/>
                </a:lnTo>
                <a:lnTo>
                  <a:pt x="11665490" y="4586253"/>
                </a:lnTo>
                <a:cubicBezTo>
                  <a:pt x="11670252" y="4591015"/>
                  <a:pt x="11673198" y="4597593"/>
                  <a:pt x="11673198" y="4604859"/>
                </a:cubicBezTo>
                <a:cubicBezTo>
                  <a:pt x="11673198" y="4612126"/>
                  <a:pt x="11670252" y="4618704"/>
                  <a:pt x="11665490" y="4623465"/>
                </a:cubicBezTo>
                <a:lnTo>
                  <a:pt x="11646885" y="4631173"/>
                </a:lnTo>
                <a:lnTo>
                  <a:pt x="11665490" y="4638880"/>
                </a:lnTo>
                <a:cubicBezTo>
                  <a:pt x="11670252" y="4643642"/>
                  <a:pt x="11673198" y="4650220"/>
                  <a:pt x="11673198" y="4657486"/>
                </a:cubicBezTo>
                <a:cubicBezTo>
                  <a:pt x="11673198" y="4664753"/>
                  <a:pt x="11670252" y="4671331"/>
                  <a:pt x="11665490" y="4676093"/>
                </a:cubicBezTo>
                <a:lnTo>
                  <a:pt x="11646885" y="4683800"/>
                </a:lnTo>
                <a:lnTo>
                  <a:pt x="11665490" y="4691507"/>
                </a:lnTo>
                <a:cubicBezTo>
                  <a:pt x="11670252" y="4696269"/>
                  <a:pt x="11673198" y="4702847"/>
                  <a:pt x="11673198" y="4710113"/>
                </a:cubicBezTo>
                <a:cubicBezTo>
                  <a:pt x="11673198" y="4717380"/>
                  <a:pt x="11670252" y="4723958"/>
                  <a:pt x="11665490" y="4728719"/>
                </a:cubicBezTo>
                <a:lnTo>
                  <a:pt x="11646885" y="4736427"/>
                </a:lnTo>
                <a:lnTo>
                  <a:pt x="11665490" y="4744134"/>
                </a:lnTo>
                <a:cubicBezTo>
                  <a:pt x="11670252" y="4748896"/>
                  <a:pt x="11673198" y="4755474"/>
                  <a:pt x="11673198" y="4762740"/>
                </a:cubicBezTo>
                <a:cubicBezTo>
                  <a:pt x="11673198" y="4770007"/>
                  <a:pt x="11670252" y="4776585"/>
                  <a:pt x="11665490" y="4781347"/>
                </a:cubicBezTo>
                <a:lnTo>
                  <a:pt x="11646885" y="4789054"/>
                </a:lnTo>
                <a:lnTo>
                  <a:pt x="11665490" y="4796761"/>
                </a:lnTo>
                <a:cubicBezTo>
                  <a:pt x="11670252" y="4801523"/>
                  <a:pt x="11673198" y="4808101"/>
                  <a:pt x="11673198" y="4815367"/>
                </a:cubicBezTo>
                <a:cubicBezTo>
                  <a:pt x="11673198" y="4822634"/>
                  <a:pt x="11670252" y="4829212"/>
                  <a:pt x="11665490" y="4833973"/>
                </a:cubicBezTo>
                <a:lnTo>
                  <a:pt x="11646885" y="4841681"/>
                </a:lnTo>
                <a:lnTo>
                  <a:pt x="11665490" y="4849387"/>
                </a:lnTo>
                <a:cubicBezTo>
                  <a:pt x="11670252" y="4854150"/>
                  <a:pt x="11673198" y="4860728"/>
                  <a:pt x="11673198" y="4867994"/>
                </a:cubicBezTo>
                <a:cubicBezTo>
                  <a:pt x="11673198" y="4875261"/>
                  <a:pt x="11670252" y="4881839"/>
                  <a:pt x="11665490" y="4886601"/>
                </a:cubicBezTo>
                <a:lnTo>
                  <a:pt x="11646885" y="4894308"/>
                </a:lnTo>
                <a:lnTo>
                  <a:pt x="11665490" y="4902014"/>
                </a:lnTo>
                <a:cubicBezTo>
                  <a:pt x="11670252" y="4906776"/>
                  <a:pt x="11673198" y="4913355"/>
                  <a:pt x="11673198" y="4920621"/>
                </a:cubicBezTo>
                <a:cubicBezTo>
                  <a:pt x="11673198" y="4927887"/>
                  <a:pt x="11670252" y="4934466"/>
                  <a:pt x="11665490" y="4939227"/>
                </a:cubicBezTo>
                <a:lnTo>
                  <a:pt x="11646885" y="4946935"/>
                </a:lnTo>
                <a:lnTo>
                  <a:pt x="11665490" y="4954641"/>
                </a:lnTo>
                <a:cubicBezTo>
                  <a:pt x="11670252" y="4959403"/>
                  <a:pt x="11673198" y="4965982"/>
                  <a:pt x="11673198" y="4973248"/>
                </a:cubicBezTo>
                <a:cubicBezTo>
                  <a:pt x="11673198" y="4980514"/>
                  <a:pt x="11670252" y="4987093"/>
                  <a:pt x="11665490" y="4991855"/>
                </a:cubicBezTo>
                <a:lnTo>
                  <a:pt x="11646885" y="4999562"/>
                </a:lnTo>
                <a:lnTo>
                  <a:pt x="11665490" y="5007268"/>
                </a:lnTo>
                <a:cubicBezTo>
                  <a:pt x="11670252" y="5012030"/>
                  <a:pt x="11673198" y="5018609"/>
                  <a:pt x="11673198" y="5025875"/>
                </a:cubicBezTo>
                <a:cubicBezTo>
                  <a:pt x="11673198" y="5033141"/>
                  <a:pt x="11670252" y="5039720"/>
                  <a:pt x="11665490" y="5044482"/>
                </a:cubicBezTo>
                <a:lnTo>
                  <a:pt x="11646885" y="5052189"/>
                </a:lnTo>
                <a:lnTo>
                  <a:pt x="11665490" y="5059895"/>
                </a:lnTo>
                <a:cubicBezTo>
                  <a:pt x="11670252" y="5064657"/>
                  <a:pt x="11673198" y="5071236"/>
                  <a:pt x="11673198" y="5078502"/>
                </a:cubicBezTo>
                <a:cubicBezTo>
                  <a:pt x="11673198" y="5085768"/>
                  <a:pt x="11670252" y="5092347"/>
                  <a:pt x="11665490" y="5097108"/>
                </a:cubicBezTo>
                <a:lnTo>
                  <a:pt x="11646885" y="5104816"/>
                </a:lnTo>
                <a:lnTo>
                  <a:pt x="11665490" y="5112522"/>
                </a:lnTo>
                <a:cubicBezTo>
                  <a:pt x="11670252" y="5117284"/>
                  <a:pt x="11673198" y="5123863"/>
                  <a:pt x="11673198" y="5131128"/>
                </a:cubicBezTo>
                <a:cubicBezTo>
                  <a:pt x="11673198" y="5138395"/>
                  <a:pt x="11670252" y="5144974"/>
                  <a:pt x="11665490" y="5149736"/>
                </a:cubicBezTo>
                <a:lnTo>
                  <a:pt x="11646885" y="5157442"/>
                </a:lnTo>
                <a:lnTo>
                  <a:pt x="11665490" y="5165149"/>
                </a:lnTo>
                <a:cubicBezTo>
                  <a:pt x="11670252" y="5169911"/>
                  <a:pt x="11673198" y="5176490"/>
                  <a:pt x="11673198" y="5183755"/>
                </a:cubicBezTo>
                <a:cubicBezTo>
                  <a:pt x="11673198" y="5191022"/>
                  <a:pt x="11670252" y="5197601"/>
                  <a:pt x="11665490" y="5202363"/>
                </a:cubicBezTo>
                <a:lnTo>
                  <a:pt x="11646885" y="5210069"/>
                </a:lnTo>
                <a:lnTo>
                  <a:pt x="11665490" y="5217776"/>
                </a:lnTo>
                <a:cubicBezTo>
                  <a:pt x="11670252" y="5222538"/>
                  <a:pt x="11673198" y="5229117"/>
                  <a:pt x="11673198" y="5236382"/>
                </a:cubicBezTo>
                <a:cubicBezTo>
                  <a:pt x="11673198" y="5243649"/>
                  <a:pt x="11670252" y="5250228"/>
                  <a:pt x="11665490" y="5254990"/>
                </a:cubicBezTo>
                <a:lnTo>
                  <a:pt x="11646885" y="5262696"/>
                </a:lnTo>
                <a:lnTo>
                  <a:pt x="11665490" y="5270403"/>
                </a:lnTo>
                <a:cubicBezTo>
                  <a:pt x="11670252" y="5275165"/>
                  <a:pt x="11673198" y="5281744"/>
                  <a:pt x="11673198" y="5289009"/>
                </a:cubicBezTo>
                <a:cubicBezTo>
                  <a:pt x="11673198" y="5296276"/>
                  <a:pt x="11670252" y="5302855"/>
                  <a:pt x="11665490" y="5307617"/>
                </a:cubicBezTo>
                <a:lnTo>
                  <a:pt x="11646885" y="5315323"/>
                </a:lnTo>
                <a:lnTo>
                  <a:pt x="11665490" y="5323030"/>
                </a:lnTo>
                <a:cubicBezTo>
                  <a:pt x="11670252" y="5327792"/>
                  <a:pt x="11673198" y="5334371"/>
                  <a:pt x="11673198" y="5341636"/>
                </a:cubicBezTo>
                <a:cubicBezTo>
                  <a:pt x="11673198" y="5348903"/>
                  <a:pt x="11670252" y="5355481"/>
                  <a:pt x="11665490" y="5360242"/>
                </a:cubicBezTo>
                <a:lnTo>
                  <a:pt x="11646885" y="5367950"/>
                </a:lnTo>
                <a:lnTo>
                  <a:pt x="11665490" y="5375657"/>
                </a:lnTo>
                <a:cubicBezTo>
                  <a:pt x="11670252" y="5380419"/>
                  <a:pt x="11673198" y="5386997"/>
                  <a:pt x="11673198" y="5394263"/>
                </a:cubicBezTo>
                <a:cubicBezTo>
                  <a:pt x="11673198" y="5401530"/>
                  <a:pt x="11670252" y="5408108"/>
                  <a:pt x="11665490" y="5412870"/>
                </a:cubicBezTo>
                <a:lnTo>
                  <a:pt x="11646885" y="5420577"/>
                </a:lnTo>
                <a:lnTo>
                  <a:pt x="11665490" y="5428284"/>
                </a:lnTo>
                <a:cubicBezTo>
                  <a:pt x="11670252" y="5433046"/>
                  <a:pt x="11673198" y="5439624"/>
                  <a:pt x="11673198" y="5446890"/>
                </a:cubicBezTo>
                <a:cubicBezTo>
                  <a:pt x="11673198" y="5454157"/>
                  <a:pt x="11670252" y="5460735"/>
                  <a:pt x="11665490" y="5465497"/>
                </a:cubicBezTo>
                <a:lnTo>
                  <a:pt x="11646885" y="5473204"/>
                </a:lnTo>
                <a:lnTo>
                  <a:pt x="11665490" y="5480911"/>
                </a:lnTo>
                <a:cubicBezTo>
                  <a:pt x="11670252" y="5485673"/>
                  <a:pt x="11673198" y="5492251"/>
                  <a:pt x="11673198" y="5499517"/>
                </a:cubicBezTo>
                <a:cubicBezTo>
                  <a:pt x="11673198" y="5506784"/>
                  <a:pt x="11670252" y="5513362"/>
                  <a:pt x="11665490" y="5518124"/>
                </a:cubicBezTo>
                <a:lnTo>
                  <a:pt x="11646885" y="5525831"/>
                </a:lnTo>
                <a:lnTo>
                  <a:pt x="11665490" y="5533538"/>
                </a:lnTo>
                <a:cubicBezTo>
                  <a:pt x="11670252" y="5538300"/>
                  <a:pt x="11673198" y="5544878"/>
                  <a:pt x="11673198" y="5552144"/>
                </a:cubicBezTo>
                <a:cubicBezTo>
                  <a:pt x="11673198" y="5559411"/>
                  <a:pt x="11670252" y="5565989"/>
                  <a:pt x="11665490" y="5570750"/>
                </a:cubicBezTo>
                <a:lnTo>
                  <a:pt x="11646885" y="5578458"/>
                </a:lnTo>
                <a:lnTo>
                  <a:pt x="11665490" y="5586165"/>
                </a:lnTo>
                <a:cubicBezTo>
                  <a:pt x="11670252" y="5590927"/>
                  <a:pt x="11673198" y="5597505"/>
                  <a:pt x="11673198" y="5604771"/>
                </a:cubicBezTo>
                <a:cubicBezTo>
                  <a:pt x="11673198" y="5612038"/>
                  <a:pt x="11670252" y="5618616"/>
                  <a:pt x="11665490" y="5623377"/>
                </a:cubicBezTo>
                <a:lnTo>
                  <a:pt x="11646885" y="5631085"/>
                </a:lnTo>
                <a:lnTo>
                  <a:pt x="11665490" y="5638792"/>
                </a:lnTo>
                <a:cubicBezTo>
                  <a:pt x="11670252" y="5643554"/>
                  <a:pt x="11673198" y="5650132"/>
                  <a:pt x="11673198" y="5657398"/>
                </a:cubicBezTo>
                <a:cubicBezTo>
                  <a:pt x="11673198" y="5664665"/>
                  <a:pt x="11670252" y="5671243"/>
                  <a:pt x="11665490" y="5676004"/>
                </a:cubicBezTo>
                <a:lnTo>
                  <a:pt x="11646885" y="5683712"/>
                </a:lnTo>
                <a:lnTo>
                  <a:pt x="11665490" y="5691418"/>
                </a:lnTo>
                <a:cubicBezTo>
                  <a:pt x="11670252" y="5696181"/>
                  <a:pt x="11673198" y="5702759"/>
                  <a:pt x="11673198" y="5710025"/>
                </a:cubicBezTo>
                <a:cubicBezTo>
                  <a:pt x="11673198" y="5717292"/>
                  <a:pt x="11670252" y="5723870"/>
                  <a:pt x="11665490" y="5728632"/>
                </a:cubicBezTo>
                <a:lnTo>
                  <a:pt x="11646885" y="5736339"/>
                </a:lnTo>
                <a:lnTo>
                  <a:pt x="11665490" y="5744045"/>
                </a:lnTo>
                <a:cubicBezTo>
                  <a:pt x="11670252" y="5748807"/>
                  <a:pt x="11673198" y="5755386"/>
                  <a:pt x="11673198" y="5762652"/>
                </a:cubicBezTo>
                <a:cubicBezTo>
                  <a:pt x="11673198" y="5769918"/>
                  <a:pt x="11670252" y="5776497"/>
                  <a:pt x="11665490" y="5781259"/>
                </a:cubicBezTo>
                <a:lnTo>
                  <a:pt x="11646885" y="5788966"/>
                </a:lnTo>
                <a:lnTo>
                  <a:pt x="11665490" y="5796672"/>
                </a:lnTo>
                <a:cubicBezTo>
                  <a:pt x="11670252" y="5801434"/>
                  <a:pt x="11673198" y="5808013"/>
                  <a:pt x="11673198" y="5815279"/>
                </a:cubicBezTo>
                <a:cubicBezTo>
                  <a:pt x="11673198" y="5822545"/>
                  <a:pt x="11670252" y="5829124"/>
                  <a:pt x="11665490" y="5833885"/>
                </a:cubicBezTo>
                <a:lnTo>
                  <a:pt x="11646885" y="5841593"/>
                </a:lnTo>
                <a:lnTo>
                  <a:pt x="11665490" y="5849299"/>
                </a:lnTo>
                <a:cubicBezTo>
                  <a:pt x="11670252" y="5854061"/>
                  <a:pt x="11673198" y="5860640"/>
                  <a:pt x="11673198" y="5867906"/>
                </a:cubicBezTo>
                <a:cubicBezTo>
                  <a:pt x="11673198" y="5875172"/>
                  <a:pt x="11670252" y="5881751"/>
                  <a:pt x="11665490" y="5886512"/>
                </a:cubicBezTo>
                <a:lnTo>
                  <a:pt x="11646885" y="5894220"/>
                </a:lnTo>
                <a:lnTo>
                  <a:pt x="11665490" y="5901926"/>
                </a:lnTo>
                <a:cubicBezTo>
                  <a:pt x="11670252" y="5906688"/>
                  <a:pt x="11673198" y="5913267"/>
                  <a:pt x="11673198" y="5920532"/>
                </a:cubicBezTo>
                <a:cubicBezTo>
                  <a:pt x="11673198" y="5927799"/>
                  <a:pt x="11670252" y="5934378"/>
                  <a:pt x="11665490" y="5939140"/>
                </a:cubicBezTo>
                <a:lnTo>
                  <a:pt x="11646885" y="5946846"/>
                </a:lnTo>
                <a:lnTo>
                  <a:pt x="11665490" y="5954553"/>
                </a:lnTo>
                <a:cubicBezTo>
                  <a:pt x="11670252" y="5959315"/>
                  <a:pt x="11673198" y="5965894"/>
                  <a:pt x="11673198" y="5973159"/>
                </a:cubicBezTo>
                <a:cubicBezTo>
                  <a:pt x="11673198" y="5980426"/>
                  <a:pt x="11670252" y="5987005"/>
                  <a:pt x="11665490" y="5991766"/>
                </a:cubicBezTo>
                <a:lnTo>
                  <a:pt x="11646885" y="5999473"/>
                </a:lnTo>
                <a:lnTo>
                  <a:pt x="11665490" y="6007180"/>
                </a:lnTo>
                <a:cubicBezTo>
                  <a:pt x="11670252" y="6011942"/>
                  <a:pt x="11673198" y="6018521"/>
                  <a:pt x="11673198" y="6025786"/>
                </a:cubicBezTo>
                <a:cubicBezTo>
                  <a:pt x="11673198" y="6033053"/>
                  <a:pt x="11670252" y="6039632"/>
                  <a:pt x="11665490" y="6044393"/>
                </a:cubicBezTo>
                <a:lnTo>
                  <a:pt x="11646885" y="6052100"/>
                </a:lnTo>
                <a:lnTo>
                  <a:pt x="11665490" y="6059807"/>
                </a:lnTo>
                <a:cubicBezTo>
                  <a:pt x="11670252" y="6064569"/>
                  <a:pt x="11673198" y="6071148"/>
                  <a:pt x="11673198" y="6078413"/>
                </a:cubicBezTo>
                <a:cubicBezTo>
                  <a:pt x="11673198" y="6085680"/>
                  <a:pt x="11670252" y="6092259"/>
                  <a:pt x="11665490" y="6097021"/>
                </a:cubicBezTo>
                <a:lnTo>
                  <a:pt x="11646885" y="6104727"/>
                </a:lnTo>
                <a:lnTo>
                  <a:pt x="11665490" y="6112434"/>
                </a:lnTo>
                <a:cubicBezTo>
                  <a:pt x="11670252" y="6117196"/>
                  <a:pt x="11673198" y="6123775"/>
                  <a:pt x="11673198" y="6131040"/>
                </a:cubicBezTo>
                <a:cubicBezTo>
                  <a:pt x="11673198" y="6138307"/>
                  <a:pt x="11670252" y="6144886"/>
                  <a:pt x="11665490" y="6149648"/>
                </a:cubicBezTo>
                <a:lnTo>
                  <a:pt x="11646885" y="6157354"/>
                </a:lnTo>
                <a:lnTo>
                  <a:pt x="11665490" y="6165061"/>
                </a:lnTo>
                <a:cubicBezTo>
                  <a:pt x="11670252" y="6169823"/>
                  <a:pt x="11673198" y="6176401"/>
                  <a:pt x="11673198" y="6183667"/>
                </a:cubicBezTo>
                <a:cubicBezTo>
                  <a:pt x="11673198" y="6190934"/>
                  <a:pt x="11670252" y="6197512"/>
                  <a:pt x="11665490" y="6202275"/>
                </a:cubicBezTo>
                <a:lnTo>
                  <a:pt x="11646885" y="6209981"/>
                </a:lnTo>
                <a:lnTo>
                  <a:pt x="11665490" y="6217688"/>
                </a:lnTo>
                <a:cubicBezTo>
                  <a:pt x="11670252" y="6222450"/>
                  <a:pt x="11673198" y="6229028"/>
                  <a:pt x="11673198" y="6236294"/>
                </a:cubicBezTo>
                <a:cubicBezTo>
                  <a:pt x="11673198" y="6243561"/>
                  <a:pt x="11670252" y="6250139"/>
                  <a:pt x="11665490" y="6254901"/>
                </a:cubicBezTo>
                <a:lnTo>
                  <a:pt x="11646885" y="6262608"/>
                </a:lnTo>
                <a:lnTo>
                  <a:pt x="11665490" y="6270315"/>
                </a:lnTo>
                <a:cubicBezTo>
                  <a:pt x="11670252" y="6275077"/>
                  <a:pt x="11673198" y="6281655"/>
                  <a:pt x="11673198" y="6288921"/>
                </a:cubicBezTo>
                <a:cubicBezTo>
                  <a:pt x="11673198" y="6296188"/>
                  <a:pt x="11670252" y="6302766"/>
                  <a:pt x="11665490" y="6307528"/>
                </a:cubicBezTo>
                <a:lnTo>
                  <a:pt x="11646885" y="6315235"/>
                </a:lnTo>
                <a:lnTo>
                  <a:pt x="11665490" y="6322942"/>
                </a:lnTo>
                <a:cubicBezTo>
                  <a:pt x="11670252" y="6327704"/>
                  <a:pt x="11673198" y="6334282"/>
                  <a:pt x="11673198" y="6341548"/>
                </a:cubicBezTo>
                <a:cubicBezTo>
                  <a:pt x="11673198" y="6348815"/>
                  <a:pt x="11670252" y="6355393"/>
                  <a:pt x="11665490" y="6360155"/>
                </a:cubicBezTo>
                <a:lnTo>
                  <a:pt x="11646885" y="6367862"/>
                </a:lnTo>
                <a:lnTo>
                  <a:pt x="11665490" y="6375569"/>
                </a:lnTo>
                <a:cubicBezTo>
                  <a:pt x="11670252" y="6380331"/>
                  <a:pt x="11673198" y="6386909"/>
                  <a:pt x="11673198" y="6394175"/>
                </a:cubicBezTo>
                <a:cubicBezTo>
                  <a:pt x="11673198" y="6401442"/>
                  <a:pt x="11670252" y="6408020"/>
                  <a:pt x="11665490" y="6412782"/>
                </a:cubicBezTo>
                <a:lnTo>
                  <a:pt x="11653034" y="6417942"/>
                </a:lnTo>
                <a:lnTo>
                  <a:pt x="11640734" y="6417942"/>
                </a:lnTo>
                <a:lnTo>
                  <a:pt x="11629236" y="6413179"/>
                </a:lnTo>
                <a:lnTo>
                  <a:pt x="43962" y="6413179"/>
                </a:lnTo>
                <a:lnTo>
                  <a:pt x="32464" y="6417942"/>
                </a:lnTo>
                <a:lnTo>
                  <a:pt x="20164" y="6417942"/>
                </a:lnTo>
                <a:lnTo>
                  <a:pt x="7708" y="6412782"/>
                </a:lnTo>
                <a:cubicBezTo>
                  <a:pt x="2946" y="6408020"/>
                  <a:pt x="0" y="6401442"/>
                  <a:pt x="0" y="6394175"/>
                </a:cubicBezTo>
                <a:cubicBezTo>
                  <a:pt x="0" y="6386909"/>
                  <a:pt x="2946" y="6380331"/>
                  <a:pt x="7708" y="6375569"/>
                </a:cubicBezTo>
                <a:lnTo>
                  <a:pt x="26313" y="6367862"/>
                </a:lnTo>
                <a:lnTo>
                  <a:pt x="7708" y="6360155"/>
                </a:lnTo>
                <a:cubicBezTo>
                  <a:pt x="2946" y="6355393"/>
                  <a:pt x="0" y="6348815"/>
                  <a:pt x="0" y="6341548"/>
                </a:cubicBezTo>
                <a:cubicBezTo>
                  <a:pt x="0" y="6334282"/>
                  <a:pt x="2946" y="6327704"/>
                  <a:pt x="7708" y="6322942"/>
                </a:cubicBezTo>
                <a:lnTo>
                  <a:pt x="26313" y="6315235"/>
                </a:lnTo>
                <a:lnTo>
                  <a:pt x="7708" y="6307528"/>
                </a:lnTo>
                <a:cubicBezTo>
                  <a:pt x="2946" y="6302766"/>
                  <a:pt x="0" y="6296188"/>
                  <a:pt x="0" y="6288921"/>
                </a:cubicBezTo>
                <a:cubicBezTo>
                  <a:pt x="0" y="6281655"/>
                  <a:pt x="2946" y="6275077"/>
                  <a:pt x="7708" y="6270315"/>
                </a:cubicBezTo>
                <a:lnTo>
                  <a:pt x="26313" y="6262608"/>
                </a:lnTo>
                <a:lnTo>
                  <a:pt x="7708" y="6254901"/>
                </a:lnTo>
                <a:cubicBezTo>
                  <a:pt x="2946" y="6250139"/>
                  <a:pt x="0" y="6243561"/>
                  <a:pt x="0" y="6236294"/>
                </a:cubicBezTo>
                <a:cubicBezTo>
                  <a:pt x="0" y="6229028"/>
                  <a:pt x="2946" y="6222450"/>
                  <a:pt x="7708" y="6217688"/>
                </a:cubicBezTo>
                <a:lnTo>
                  <a:pt x="26313" y="6209981"/>
                </a:lnTo>
                <a:lnTo>
                  <a:pt x="7708" y="6202275"/>
                </a:lnTo>
                <a:cubicBezTo>
                  <a:pt x="2946" y="6197512"/>
                  <a:pt x="0" y="6190934"/>
                  <a:pt x="0" y="6183667"/>
                </a:cubicBezTo>
                <a:cubicBezTo>
                  <a:pt x="0" y="6176401"/>
                  <a:pt x="2946" y="6169823"/>
                  <a:pt x="7708" y="6165061"/>
                </a:cubicBezTo>
                <a:lnTo>
                  <a:pt x="26313" y="6157354"/>
                </a:lnTo>
                <a:lnTo>
                  <a:pt x="7708" y="6149648"/>
                </a:lnTo>
                <a:cubicBezTo>
                  <a:pt x="2946" y="6144886"/>
                  <a:pt x="0" y="6138307"/>
                  <a:pt x="0" y="6131040"/>
                </a:cubicBezTo>
                <a:cubicBezTo>
                  <a:pt x="0" y="6123775"/>
                  <a:pt x="2946" y="6117196"/>
                  <a:pt x="7708" y="6112434"/>
                </a:cubicBezTo>
                <a:lnTo>
                  <a:pt x="26313" y="6104727"/>
                </a:lnTo>
                <a:lnTo>
                  <a:pt x="7708" y="6097021"/>
                </a:lnTo>
                <a:cubicBezTo>
                  <a:pt x="2946" y="6092259"/>
                  <a:pt x="0" y="6085680"/>
                  <a:pt x="0" y="6078413"/>
                </a:cubicBezTo>
                <a:cubicBezTo>
                  <a:pt x="0" y="6071148"/>
                  <a:pt x="2946" y="6064569"/>
                  <a:pt x="7708" y="6059807"/>
                </a:cubicBezTo>
                <a:lnTo>
                  <a:pt x="26313" y="6052100"/>
                </a:lnTo>
                <a:lnTo>
                  <a:pt x="7708" y="6044393"/>
                </a:lnTo>
                <a:cubicBezTo>
                  <a:pt x="2946" y="6039632"/>
                  <a:pt x="0" y="6033053"/>
                  <a:pt x="0" y="6025786"/>
                </a:cubicBezTo>
                <a:cubicBezTo>
                  <a:pt x="0" y="6018521"/>
                  <a:pt x="2946" y="6011942"/>
                  <a:pt x="7708" y="6007180"/>
                </a:cubicBezTo>
                <a:lnTo>
                  <a:pt x="26313" y="5999473"/>
                </a:lnTo>
                <a:lnTo>
                  <a:pt x="7708" y="5991766"/>
                </a:lnTo>
                <a:cubicBezTo>
                  <a:pt x="2946" y="5987005"/>
                  <a:pt x="0" y="5980426"/>
                  <a:pt x="0" y="5973159"/>
                </a:cubicBezTo>
                <a:cubicBezTo>
                  <a:pt x="0" y="5965894"/>
                  <a:pt x="2946" y="5959315"/>
                  <a:pt x="7708" y="5954553"/>
                </a:cubicBezTo>
                <a:lnTo>
                  <a:pt x="26313" y="5946846"/>
                </a:lnTo>
                <a:lnTo>
                  <a:pt x="7708" y="5939140"/>
                </a:lnTo>
                <a:cubicBezTo>
                  <a:pt x="2946" y="5934378"/>
                  <a:pt x="0" y="5927799"/>
                  <a:pt x="0" y="5920532"/>
                </a:cubicBezTo>
                <a:cubicBezTo>
                  <a:pt x="0" y="5913267"/>
                  <a:pt x="2946" y="5906688"/>
                  <a:pt x="7708" y="5901926"/>
                </a:cubicBezTo>
                <a:lnTo>
                  <a:pt x="26313" y="5894220"/>
                </a:lnTo>
                <a:lnTo>
                  <a:pt x="7708" y="5886512"/>
                </a:lnTo>
                <a:cubicBezTo>
                  <a:pt x="2946" y="5881751"/>
                  <a:pt x="0" y="5875172"/>
                  <a:pt x="0" y="5867906"/>
                </a:cubicBezTo>
                <a:cubicBezTo>
                  <a:pt x="0" y="5860640"/>
                  <a:pt x="2946" y="5854061"/>
                  <a:pt x="7708" y="5849299"/>
                </a:cubicBezTo>
                <a:lnTo>
                  <a:pt x="26313" y="5841593"/>
                </a:lnTo>
                <a:lnTo>
                  <a:pt x="7708" y="5833885"/>
                </a:lnTo>
                <a:cubicBezTo>
                  <a:pt x="2946" y="5829124"/>
                  <a:pt x="0" y="5822545"/>
                  <a:pt x="0" y="5815279"/>
                </a:cubicBezTo>
                <a:cubicBezTo>
                  <a:pt x="0" y="5808013"/>
                  <a:pt x="2946" y="5801434"/>
                  <a:pt x="7708" y="5796672"/>
                </a:cubicBezTo>
                <a:lnTo>
                  <a:pt x="26313" y="5788966"/>
                </a:lnTo>
                <a:lnTo>
                  <a:pt x="7708" y="5781259"/>
                </a:lnTo>
                <a:cubicBezTo>
                  <a:pt x="2946" y="5776497"/>
                  <a:pt x="0" y="5769918"/>
                  <a:pt x="0" y="5762652"/>
                </a:cubicBezTo>
                <a:cubicBezTo>
                  <a:pt x="0" y="5755386"/>
                  <a:pt x="2946" y="5748807"/>
                  <a:pt x="7708" y="5744045"/>
                </a:cubicBezTo>
                <a:lnTo>
                  <a:pt x="26313" y="5736339"/>
                </a:lnTo>
                <a:lnTo>
                  <a:pt x="7708" y="5728632"/>
                </a:lnTo>
                <a:cubicBezTo>
                  <a:pt x="2946" y="5723870"/>
                  <a:pt x="0" y="5717292"/>
                  <a:pt x="0" y="5710025"/>
                </a:cubicBezTo>
                <a:cubicBezTo>
                  <a:pt x="0" y="5702759"/>
                  <a:pt x="2946" y="5696181"/>
                  <a:pt x="7708" y="5691418"/>
                </a:cubicBezTo>
                <a:lnTo>
                  <a:pt x="26313" y="5683712"/>
                </a:lnTo>
                <a:lnTo>
                  <a:pt x="7708" y="5676004"/>
                </a:lnTo>
                <a:cubicBezTo>
                  <a:pt x="2946" y="5671243"/>
                  <a:pt x="0" y="5664665"/>
                  <a:pt x="0" y="5657398"/>
                </a:cubicBezTo>
                <a:cubicBezTo>
                  <a:pt x="0" y="5650132"/>
                  <a:pt x="2946" y="5643554"/>
                  <a:pt x="7708" y="5638792"/>
                </a:cubicBezTo>
                <a:lnTo>
                  <a:pt x="26313" y="5631085"/>
                </a:lnTo>
                <a:lnTo>
                  <a:pt x="7708" y="5623377"/>
                </a:lnTo>
                <a:cubicBezTo>
                  <a:pt x="2946" y="5618616"/>
                  <a:pt x="0" y="5612038"/>
                  <a:pt x="0" y="5604771"/>
                </a:cubicBezTo>
                <a:cubicBezTo>
                  <a:pt x="0" y="5597505"/>
                  <a:pt x="2946" y="5590927"/>
                  <a:pt x="7708" y="5586165"/>
                </a:cubicBezTo>
                <a:lnTo>
                  <a:pt x="26313" y="5578458"/>
                </a:lnTo>
                <a:lnTo>
                  <a:pt x="7708" y="5570750"/>
                </a:lnTo>
                <a:cubicBezTo>
                  <a:pt x="2946" y="5565989"/>
                  <a:pt x="0" y="5559411"/>
                  <a:pt x="0" y="5552144"/>
                </a:cubicBezTo>
                <a:cubicBezTo>
                  <a:pt x="0" y="5544878"/>
                  <a:pt x="2946" y="5538300"/>
                  <a:pt x="7708" y="5533538"/>
                </a:cubicBezTo>
                <a:lnTo>
                  <a:pt x="26313" y="5525831"/>
                </a:lnTo>
                <a:lnTo>
                  <a:pt x="7708" y="5518124"/>
                </a:lnTo>
                <a:cubicBezTo>
                  <a:pt x="2946" y="5513362"/>
                  <a:pt x="0" y="5506784"/>
                  <a:pt x="0" y="5499517"/>
                </a:cubicBezTo>
                <a:cubicBezTo>
                  <a:pt x="0" y="5492251"/>
                  <a:pt x="2946" y="5485673"/>
                  <a:pt x="7708" y="5480911"/>
                </a:cubicBezTo>
                <a:lnTo>
                  <a:pt x="26313" y="5473204"/>
                </a:lnTo>
                <a:lnTo>
                  <a:pt x="7708" y="5465497"/>
                </a:lnTo>
                <a:cubicBezTo>
                  <a:pt x="2946" y="5460735"/>
                  <a:pt x="0" y="5454157"/>
                  <a:pt x="0" y="5446890"/>
                </a:cubicBezTo>
                <a:cubicBezTo>
                  <a:pt x="0" y="5439624"/>
                  <a:pt x="2946" y="5433046"/>
                  <a:pt x="7708" y="5428284"/>
                </a:cubicBezTo>
                <a:lnTo>
                  <a:pt x="26313" y="5420577"/>
                </a:lnTo>
                <a:lnTo>
                  <a:pt x="7708" y="5412870"/>
                </a:lnTo>
                <a:cubicBezTo>
                  <a:pt x="2946" y="5408108"/>
                  <a:pt x="0" y="5401530"/>
                  <a:pt x="0" y="5394263"/>
                </a:cubicBezTo>
                <a:cubicBezTo>
                  <a:pt x="0" y="5386997"/>
                  <a:pt x="2946" y="5380419"/>
                  <a:pt x="7708" y="5375657"/>
                </a:cubicBezTo>
                <a:lnTo>
                  <a:pt x="26313" y="5367950"/>
                </a:lnTo>
                <a:lnTo>
                  <a:pt x="7708" y="5360242"/>
                </a:lnTo>
                <a:cubicBezTo>
                  <a:pt x="2946" y="5355481"/>
                  <a:pt x="0" y="5348903"/>
                  <a:pt x="0" y="5341636"/>
                </a:cubicBezTo>
                <a:cubicBezTo>
                  <a:pt x="0" y="5334371"/>
                  <a:pt x="2946" y="5327792"/>
                  <a:pt x="7708" y="5323030"/>
                </a:cubicBezTo>
                <a:lnTo>
                  <a:pt x="26313" y="5315323"/>
                </a:lnTo>
                <a:lnTo>
                  <a:pt x="7708" y="5307617"/>
                </a:lnTo>
                <a:cubicBezTo>
                  <a:pt x="2946" y="5302855"/>
                  <a:pt x="0" y="5296276"/>
                  <a:pt x="0" y="5289009"/>
                </a:cubicBezTo>
                <a:cubicBezTo>
                  <a:pt x="0" y="5281744"/>
                  <a:pt x="2946" y="5275165"/>
                  <a:pt x="7708" y="5270403"/>
                </a:cubicBezTo>
                <a:lnTo>
                  <a:pt x="26313" y="5262696"/>
                </a:lnTo>
                <a:lnTo>
                  <a:pt x="7708" y="5254990"/>
                </a:lnTo>
                <a:cubicBezTo>
                  <a:pt x="2946" y="5250228"/>
                  <a:pt x="0" y="5243649"/>
                  <a:pt x="0" y="5236382"/>
                </a:cubicBezTo>
                <a:cubicBezTo>
                  <a:pt x="0" y="5229117"/>
                  <a:pt x="2946" y="5222538"/>
                  <a:pt x="7708" y="5217776"/>
                </a:cubicBezTo>
                <a:lnTo>
                  <a:pt x="26313" y="5210069"/>
                </a:lnTo>
                <a:lnTo>
                  <a:pt x="7708" y="5202363"/>
                </a:lnTo>
                <a:cubicBezTo>
                  <a:pt x="2946" y="5197601"/>
                  <a:pt x="0" y="5191022"/>
                  <a:pt x="0" y="5183755"/>
                </a:cubicBezTo>
                <a:cubicBezTo>
                  <a:pt x="0" y="5176490"/>
                  <a:pt x="2946" y="5169911"/>
                  <a:pt x="7708" y="5165149"/>
                </a:cubicBezTo>
                <a:lnTo>
                  <a:pt x="26313" y="5157442"/>
                </a:lnTo>
                <a:lnTo>
                  <a:pt x="7708" y="5149736"/>
                </a:lnTo>
                <a:cubicBezTo>
                  <a:pt x="2946" y="5144974"/>
                  <a:pt x="0" y="5138395"/>
                  <a:pt x="0" y="5131128"/>
                </a:cubicBezTo>
                <a:cubicBezTo>
                  <a:pt x="0" y="5123863"/>
                  <a:pt x="2946" y="5117284"/>
                  <a:pt x="7708" y="5112522"/>
                </a:cubicBezTo>
                <a:lnTo>
                  <a:pt x="26313" y="5104816"/>
                </a:lnTo>
                <a:lnTo>
                  <a:pt x="7708" y="5097108"/>
                </a:lnTo>
                <a:cubicBezTo>
                  <a:pt x="2946" y="5092347"/>
                  <a:pt x="0" y="5085768"/>
                  <a:pt x="0" y="5078502"/>
                </a:cubicBezTo>
                <a:cubicBezTo>
                  <a:pt x="0" y="5071236"/>
                  <a:pt x="2946" y="5064657"/>
                  <a:pt x="7708" y="5059895"/>
                </a:cubicBezTo>
                <a:lnTo>
                  <a:pt x="26313" y="5052189"/>
                </a:lnTo>
                <a:lnTo>
                  <a:pt x="7708" y="5044482"/>
                </a:lnTo>
                <a:cubicBezTo>
                  <a:pt x="2946" y="5039720"/>
                  <a:pt x="0" y="5033141"/>
                  <a:pt x="0" y="5025875"/>
                </a:cubicBezTo>
                <a:cubicBezTo>
                  <a:pt x="0" y="5018609"/>
                  <a:pt x="2946" y="5012030"/>
                  <a:pt x="7708" y="5007268"/>
                </a:cubicBezTo>
                <a:lnTo>
                  <a:pt x="26313" y="4999562"/>
                </a:lnTo>
                <a:lnTo>
                  <a:pt x="7708" y="4991855"/>
                </a:lnTo>
                <a:cubicBezTo>
                  <a:pt x="2946" y="4987093"/>
                  <a:pt x="0" y="4980514"/>
                  <a:pt x="0" y="4973248"/>
                </a:cubicBezTo>
                <a:cubicBezTo>
                  <a:pt x="0" y="4965982"/>
                  <a:pt x="2946" y="4959403"/>
                  <a:pt x="7708" y="4954641"/>
                </a:cubicBezTo>
                <a:lnTo>
                  <a:pt x="26313" y="4946935"/>
                </a:lnTo>
                <a:lnTo>
                  <a:pt x="7708" y="4939227"/>
                </a:lnTo>
                <a:cubicBezTo>
                  <a:pt x="2946" y="4934466"/>
                  <a:pt x="0" y="4927887"/>
                  <a:pt x="0" y="4920621"/>
                </a:cubicBezTo>
                <a:cubicBezTo>
                  <a:pt x="0" y="4913355"/>
                  <a:pt x="2946" y="4906776"/>
                  <a:pt x="7708" y="4902014"/>
                </a:cubicBezTo>
                <a:lnTo>
                  <a:pt x="26313" y="4894308"/>
                </a:lnTo>
                <a:lnTo>
                  <a:pt x="7708" y="4886601"/>
                </a:lnTo>
                <a:cubicBezTo>
                  <a:pt x="2946" y="4881839"/>
                  <a:pt x="0" y="4875261"/>
                  <a:pt x="0" y="4867994"/>
                </a:cubicBezTo>
                <a:cubicBezTo>
                  <a:pt x="0" y="4860728"/>
                  <a:pt x="2946" y="4854150"/>
                  <a:pt x="7708" y="4849387"/>
                </a:cubicBezTo>
                <a:lnTo>
                  <a:pt x="26313" y="4841681"/>
                </a:lnTo>
                <a:lnTo>
                  <a:pt x="7708" y="4833973"/>
                </a:lnTo>
                <a:cubicBezTo>
                  <a:pt x="2946" y="4829212"/>
                  <a:pt x="0" y="4822634"/>
                  <a:pt x="0" y="4815367"/>
                </a:cubicBezTo>
                <a:cubicBezTo>
                  <a:pt x="0" y="4808101"/>
                  <a:pt x="2946" y="4801523"/>
                  <a:pt x="7708" y="4796761"/>
                </a:cubicBezTo>
                <a:lnTo>
                  <a:pt x="26313" y="4789054"/>
                </a:lnTo>
                <a:lnTo>
                  <a:pt x="7708" y="4781347"/>
                </a:lnTo>
                <a:cubicBezTo>
                  <a:pt x="2946" y="4776585"/>
                  <a:pt x="0" y="4770007"/>
                  <a:pt x="0" y="4762740"/>
                </a:cubicBezTo>
                <a:cubicBezTo>
                  <a:pt x="0" y="4755474"/>
                  <a:pt x="2946" y="4748896"/>
                  <a:pt x="7708" y="4744134"/>
                </a:cubicBezTo>
                <a:lnTo>
                  <a:pt x="26313" y="4736427"/>
                </a:lnTo>
                <a:lnTo>
                  <a:pt x="7708" y="4728719"/>
                </a:lnTo>
                <a:cubicBezTo>
                  <a:pt x="2946" y="4723958"/>
                  <a:pt x="0" y="4717380"/>
                  <a:pt x="0" y="4710113"/>
                </a:cubicBezTo>
                <a:cubicBezTo>
                  <a:pt x="0" y="4702847"/>
                  <a:pt x="2946" y="4696269"/>
                  <a:pt x="7708" y="4691507"/>
                </a:cubicBezTo>
                <a:lnTo>
                  <a:pt x="26313" y="4683800"/>
                </a:lnTo>
                <a:lnTo>
                  <a:pt x="7708" y="4676093"/>
                </a:lnTo>
                <a:cubicBezTo>
                  <a:pt x="2946" y="4671331"/>
                  <a:pt x="0" y="4664753"/>
                  <a:pt x="0" y="4657486"/>
                </a:cubicBezTo>
                <a:cubicBezTo>
                  <a:pt x="0" y="4650220"/>
                  <a:pt x="2946" y="4643642"/>
                  <a:pt x="7708" y="4638880"/>
                </a:cubicBezTo>
                <a:lnTo>
                  <a:pt x="26313" y="4631173"/>
                </a:lnTo>
                <a:lnTo>
                  <a:pt x="7708" y="4623465"/>
                </a:lnTo>
                <a:cubicBezTo>
                  <a:pt x="2946" y="4618704"/>
                  <a:pt x="0" y="4612126"/>
                  <a:pt x="0" y="4604859"/>
                </a:cubicBezTo>
                <a:cubicBezTo>
                  <a:pt x="0" y="4597593"/>
                  <a:pt x="2946" y="4591015"/>
                  <a:pt x="7708" y="4586253"/>
                </a:cubicBezTo>
                <a:lnTo>
                  <a:pt x="26313" y="4578546"/>
                </a:lnTo>
                <a:lnTo>
                  <a:pt x="7708" y="4570839"/>
                </a:lnTo>
                <a:cubicBezTo>
                  <a:pt x="2946" y="4566077"/>
                  <a:pt x="0" y="4559499"/>
                  <a:pt x="0" y="4552232"/>
                </a:cubicBezTo>
                <a:cubicBezTo>
                  <a:pt x="0" y="4544966"/>
                  <a:pt x="2946" y="4538388"/>
                  <a:pt x="7708" y="4533626"/>
                </a:cubicBezTo>
                <a:lnTo>
                  <a:pt x="26313" y="4525919"/>
                </a:lnTo>
                <a:lnTo>
                  <a:pt x="7708" y="4518213"/>
                </a:lnTo>
                <a:cubicBezTo>
                  <a:pt x="2946" y="4513450"/>
                  <a:pt x="0" y="4506872"/>
                  <a:pt x="0" y="4499605"/>
                </a:cubicBezTo>
                <a:cubicBezTo>
                  <a:pt x="0" y="4492339"/>
                  <a:pt x="2946" y="4485761"/>
                  <a:pt x="7708" y="4480999"/>
                </a:cubicBezTo>
                <a:lnTo>
                  <a:pt x="26313" y="4473292"/>
                </a:lnTo>
                <a:lnTo>
                  <a:pt x="7708" y="4465586"/>
                </a:lnTo>
                <a:cubicBezTo>
                  <a:pt x="2946" y="4460824"/>
                  <a:pt x="0" y="4454245"/>
                  <a:pt x="0" y="4446978"/>
                </a:cubicBezTo>
                <a:cubicBezTo>
                  <a:pt x="0" y="4439713"/>
                  <a:pt x="2946" y="4433134"/>
                  <a:pt x="7708" y="4428372"/>
                </a:cubicBezTo>
                <a:lnTo>
                  <a:pt x="26313" y="4420665"/>
                </a:lnTo>
                <a:lnTo>
                  <a:pt x="7708" y="4412959"/>
                </a:lnTo>
                <a:cubicBezTo>
                  <a:pt x="2946" y="4408197"/>
                  <a:pt x="0" y="4401618"/>
                  <a:pt x="0" y="4394351"/>
                </a:cubicBezTo>
                <a:cubicBezTo>
                  <a:pt x="0" y="4387086"/>
                  <a:pt x="2946" y="4380507"/>
                  <a:pt x="7708" y="4375745"/>
                </a:cubicBezTo>
                <a:lnTo>
                  <a:pt x="26313" y="4368038"/>
                </a:lnTo>
                <a:lnTo>
                  <a:pt x="7708" y="4360332"/>
                </a:lnTo>
                <a:cubicBezTo>
                  <a:pt x="2946" y="4355570"/>
                  <a:pt x="0" y="4348991"/>
                  <a:pt x="0" y="4341724"/>
                </a:cubicBezTo>
                <a:cubicBezTo>
                  <a:pt x="0" y="4334459"/>
                  <a:pt x="2946" y="4327880"/>
                  <a:pt x="7708" y="4323118"/>
                </a:cubicBezTo>
                <a:lnTo>
                  <a:pt x="26313" y="4315411"/>
                </a:lnTo>
                <a:lnTo>
                  <a:pt x="7708" y="4307705"/>
                </a:lnTo>
                <a:cubicBezTo>
                  <a:pt x="2946" y="4302943"/>
                  <a:pt x="0" y="4296364"/>
                  <a:pt x="0" y="4289097"/>
                </a:cubicBezTo>
                <a:cubicBezTo>
                  <a:pt x="0" y="4281832"/>
                  <a:pt x="2946" y="4275253"/>
                  <a:pt x="7708" y="4270491"/>
                </a:cubicBezTo>
                <a:lnTo>
                  <a:pt x="26313" y="4262784"/>
                </a:lnTo>
                <a:lnTo>
                  <a:pt x="7708" y="4255078"/>
                </a:lnTo>
                <a:cubicBezTo>
                  <a:pt x="2946" y="4250316"/>
                  <a:pt x="0" y="4243737"/>
                  <a:pt x="0" y="4236471"/>
                </a:cubicBezTo>
                <a:cubicBezTo>
                  <a:pt x="0" y="4229205"/>
                  <a:pt x="2946" y="4222626"/>
                  <a:pt x="7708" y="4217864"/>
                </a:cubicBezTo>
                <a:lnTo>
                  <a:pt x="26313" y="4210158"/>
                </a:lnTo>
                <a:lnTo>
                  <a:pt x="7708" y="4202451"/>
                </a:lnTo>
                <a:cubicBezTo>
                  <a:pt x="2946" y="4197689"/>
                  <a:pt x="0" y="4191110"/>
                  <a:pt x="0" y="4183844"/>
                </a:cubicBezTo>
                <a:cubicBezTo>
                  <a:pt x="0" y="4176578"/>
                  <a:pt x="2946" y="4169999"/>
                  <a:pt x="7708" y="4165237"/>
                </a:cubicBezTo>
                <a:lnTo>
                  <a:pt x="26313" y="4157531"/>
                </a:lnTo>
                <a:lnTo>
                  <a:pt x="7708" y="4149823"/>
                </a:lnTo>
                <a:cubicBezTo>
                  <a:pt x="2946" y="4145062"/>
                  <a:pt x="0" y="4138483"/>
                  <a:pt x="0" y="4131217"/>
                </a:cubicBezTo>
                <a:cubicBezTo>
                  <a:pt x="0" y="4123951"/>
                  <a:pt x="2946" y="4117372"/>
                  <a:pt x="7708" y="4112610"/>
                </a:cubicBezTo>
                <a:lnTo>
                  <a:pt x="26313" y="4104904"/>
                </a:lnTo>
                <a:lnTo>
                  <a:pt x="7708" y="4097196"/>
                </a:lnTo>
                <a:cubicBezTo>
                  <a:pt x="2946" y="4092435"/>
                  <a:pt x="0" y="4085856"/>
                  <a:pt x="0" y="4078590"/>
                </a:cubicBezTo>
                <a:cubicBezTo>
                  <a:pt x="0" y="4071324"/>
                  <a:pt x="2946" y="4064745"/>
                  <a:pt x="7708" y="4059983"/>
                </a:cubicBezTo>
                <a:lnTo>
                  <a:pt x="26313" y="4052277"/>
                </a:lnTo>
                <a:lnTo>
                  <a:pt x="7708" y="4044569"/>
                </a:lnTo>
                <a:cubicBezTo>
                  <a:pt x="2946" y="4039808"/>
                  <a:pt x="0" y="4033230"/>
                  <a:pt x="0" y="4025963"/>
                </a:cubicBezTo>
                <a:cubicBezTo>
                  <a:pt x="0" y="4018697"/>
                  <a:pt x="2946" y="4012119"/>
                  <a:pt x="7708" y="4007356"/>
                </a:cubicBezTo>
                <a:lnTo>
                  <a:pt x="26313" y="3999650"/>
                </a:lnTo>
                <a:lnTo>
                  <a:pt x="7708" y="3991943"/>
                </a:lnTo>
                <a:cubicBezTo>
                  <a:pt x="2946" y="3987181"/>
                  <a:pt x="0" y="3980603"/>
                  <a:pt x="0" y="3973336"/>
                </a:cubicBezTo>
                <a:cubicBezTo>
                  <a:pt x="0" y="3966070"/>
                  <a:pt x="2946" y="3959492"/>
                  <a:pt x="7708" y="3954730"/>
                </a:cubicBezTo>
                <a:lnTo>
                  <a:pt x="26313" y="3947023"/>
                </a:lnTo>
                <a:lnTo>
                  <a:pt x="7708" y="3939316"/>
                </a:lnTo>
                <a:cubicBezTo>
                  <a:pt x="2946" y="3934554"/>
                  <a:pt x="0" y="3927976"/>
                  <a:pt x="0" y="3920709"/>
                </a:cubicBezTo>
                <a:cubicBezTo>
                  <a:pt x="0" y="3913443"/>
                  <a:pt x="2946" y="3906865"/>
                  <a:pt x="7708" y="3902103"/>
                </a:cubicBezTo>
                <a:lnTo>
                  <a:pt x="26313" y="3894396"/>
                </a:lnTo>
                <a:lnTo>
                  <a:pt x="7708" y="3886688"/>
                </a:lnTo>
                <a:cubicBezTo>
                  <a:pt x="2946" y="3881927"/>
                  <a:pt x="0" y="3875349"/>
                  <a:pt x="0" y="3868082"/>
                </a:cubicBezTo>
                <a:cubicBezTo>
                  <a:pt x="0" y="3860816"/>
                  <a:pt x="2946" y="3854238"/>
                  <a:pt x="7708" y="3849476"/>
                </a:cubicBezTo>
                <a:lnTo>
                  <a:pt x="26313" y="3841769"/>
                </a:lnTo>
                <a:lnTo>
                  <a:pt x="7708" y="3834062"/>
                </a:lnTo>
                <a:cubicBezTo>
                  <a:pt x="2946" y="3829300"/>
                  <a:pt x="0" y="3822722"/>
                  <a:pt x="0" y="3815455"/>
                </a:cubicBezTo>
                <a:cubicBezTo>
                  <a:pt x="0" y="3808189"/>
                  <a:pt x="2946" y="3801611"/>
                  <a:pt x="7708" y="3796849"/>
                </a:cubicBezTo>
                <a:lnTo>
                  <a:pt x="26313" y="3789142"/>
                </a:lnTo>
                <a:lnTo>
                  <a:pt x="7708" y="3781435"/>
                </a:lnTo>
                <a:cubicBezTo>
                  <a:pt x="2946" y="3776673"/>
                  <a:pt x="0" y="3770095"/>
                  <a:pt x="0" y="3762828"/>
                </a:cubicBezTo>
                <a:cubicBezTo>
                  <a:pt x="0" y="3755562"/>
                  <a:pt x="2946" y="3748984"/>
                  <a:pt x="7708" y="3744222"/>
                </a:cubicBezTo>
                <a:lnTo>
                  <a:pt x="26313" y="3736515"/>
                </a:lnTo>
                <a:lnTo>
                  <a:pt x="7708" y="3728808"/>
                </a:lnTo>
                <a:cubicBezTo>
                  <a:pt x="2946" y="3724046"/>
                  <a:pt x="0" y="3717468"/>
                  <a:pt x="0" y="3710201"/>
                </a:cubicBezTo>
                <a:cubicBezTo>
                  <a:pt x="0" y="3702935"/>
                  <a:pt x="2946" y="3696357"/>
                  <a:pt x="7708" y="3691595"/>
                </a:cubicBezTo>
                <a:lnTo>
                  <a:pt x="26313" y="3683888"/>
                </a:lnTo>
                <a:lnTo>
                  <a:pt x="7708" y="3676181"/>
                </a:lnTo>
                <a:cubicBezTo>
                  <a:pt x="2946" y="3671419"/>
                  <a:pt x="0" y="3664841"/>
                  <a:pt x="0" y="3657574"/>
                </a:cubicBezTo>
                <a:cubicBezTo>
                  <a:pt x="0" y="3650308"/>
                  <a:pt x="2946" y="3643730"/>
                  <a:pt x="7708" y="3638968"/>
                </a:cubicBezTo>
                <a:lnTo>
                  <a:pt x="26313" y="3631261"/>
                </a:lnTo>
                <a:lnTo>
                  <a:pt x="7708" y="3623554"/>
                </a:lnTo>
                <a:cubicBezTo>
                  <a:pt x="2946" y="3618792"/>
                  <a:pt x="0" y="3612214"/>
                  <a:pt x="0" y="3604947"/>
                </a:cubicBezTo>
                <a:cubicBezTo>
                  <a:pt x="0" y="3590415"/>
                  <a:pt x="11782" y="3578633"/>
                  <a:pt x="26314" y="3578633"/>
                </a:cubicBezTo>
                <a:lnTo>
                  <a:pt x="26314" y="3578633"/>
                </a:lnTo>
                <a:cubicBezTo>
                  <a:pt x="11782" y="3578633"/>
                  <a:pt x="1" y="3566851"/>
                  <a:pt x="1" y="3552319"/>
                </a:cubicBezTo>
                <a:cubicBezTo>
                  <a:pt x="1" y="3545053"/>
                  <a:pt x="2946" y="3538475"/>
                  <a:pt x="7708" y="3533713"/>
                </a:cubicBezTo>
                <a:lnTo>
                  <a:pt x="26313" y="3526006"/>
                </a:lnTo>
                <a:lnTo>
                  <a:pt x="7708" y="3518299"/>
                </a:lnTo>
                <a:cubicBezTo>
                  <a:pt x="2946" y="3513537"/>
                  <a:pt x="1" y="3506959"/>
                  <a:pt x="1" y="3499692"/>
                </a:cubicBezTo>
                <a:cubicBezTo>
                  <a:pt x="1" y="3492426"/>
                  <a:pt x="2946" y="3485848"/>
                  <a:pt x="7708" y="3481086"/>
                </a:cubicBezTo>
                <a:lnTo>
                  <a:pt x="26313" y="3473379"/>
                </a:lnTo>
                <a:lnTo>
                  <a:pt x="7708" y="3465672"/>
                </a:lnTo>
                <a:cubicBezTo>
                  <a:pt x="2946" y="3460910"/>
                  <a:pt x="1" y="3454332"/>
                  <a:pt x="1" y="3447065"/>
                </a:cubicBezTo>
                <a:cubicBezTo>
                  <a:pt x="1" y="3439799"/>
                  <a:pt x="2946" y="3433221"/>
                  <a:pt x="7708" y="3428459"/>
                </a:cubicBezTo>
                <a:lnTo>
                  <a:pt x="26313" y="3420752"/>
                </a:lnTo>
                <a:lnTo>
                  <a:pt x="7708" y="3413045"/>
                </a:lnTo>
                <a:cubicBezTo>
                  <a:pt x="2946" y="3408283"/>
                  <a:pt x="1" y="3401705"/>
                  <a:pt x="1" y="3394438"/>
                </a:cubicBezTo>
                <a:cubicBezTo>
                  <a:pt x="1" y="3387172"/>
                  <a:pt x="2946" y="3380594"/>
                  <a:pt x="7708" y="3375832"/>
                </a:cubicBezTo>
                <a:lnTo>
                  <a:pt x="26313" y="3368125"/>
                </a:lnTo>
                <a:lnTo>
                  <a:pt x="7708" y="3360418"/>
                </a:lnTo>
                <a:cubicBezTo>
                  <a:pt x="2946" y="3355656"/>
                  <a:pt x="1" y="3349078"/>
                  <a:pt x="1" y="3341811"/>
                </a:cubicBezTo>
                <a:cubicBezTo>
                  <a:pt x="1" y="3334545"/>
                  <a:pt x="2946" y="3327967"/>
                  <a:pt x="7708" y="3323205"/>
                </a:cubicBezTo>
                <a:lnTo>
                  <a:pt x="26313" y="3315498"/>
                </a:lnTo>
                <a:lnTo>
                  <a:pt x="7708" y="3307792"/>
                </a:lnTo>
                <a:cubicBezTo>
                  <a:pt x="2946" y="3303029"/>
                  <a:pt x="1" y="3296451"/>
                  <a:pt x="1" y="3289184"/>
                </a:cubicBezTo>
                <a:cubicBezTo>
                  <a:pt x="1" y="3281918"/>
                  <a:pt x="2946" y="3275340"/>
                  <a:pt x="7708" y="3270578"/>
                </a:cubicBezTo>
                <a:lnTo>
                  <a:pt x="26313" y="3262871"/>
                </a:lnTo>
                <a:lnTo>
                  <a:pt x="7708" y="3255165"/>
                </a:lnTo>
                <a:cubicBezTo>
                  <a:pt x="2946" y="3250402"/>
                  <a:pt x="1" y="3243824"/>
                  <a:pt x="1" y="3236557"/>
                </a:cubicBezTo>
                <a:cubicBezTo>
                  <a:pt x="1" y="3229292"/>
                  <a:pt x="2946" y="3222713"/>
                  <a:pt x="7708" y="3217951"/>
                </a:cubicBezTo>
                <a:lnTo>
                  <a:pt x="26313" y="3210244"/>
                </a:lnTo>
                <a:lnTo>
                  <a:pt x="7708" y="3202538"/>
                </a:lnTo>
                <a:cubicBezTo>
                  <a:pt x="2946" y="3197776"/>
                  <a:pt x="1" y="3191197"/>
                  <a:pt x="1" y="3183930"/>
                </a:cubicBezTo>
                <a:cubicBezTo>
                  <a:pt x="1" y="3176665"/>
                  <a:pt x="2946" y="3170086"/>
                  <a:pt x="7708" y="3165324"/>
                </a:cubicBezTo>
                <a:lnTo>
                  <a:pt x="26313" y="3157618"/>
                </a:lnTo>
                <a:lnTo>
                  <a:pt x="7708" y="3149911"/>
                </a:lnTo>
                <a:cubicBezTo>
                  <a:pt x="2946" y="3145149"/>
                  <a:pt x="1" y="3138570"/>
                  <a:pt x="1" y="3131304"/>
                </a:cubicBezTo>
                <a:cubicBezTo>
                  <a:pt x="1" y="3124038"/>
                  <a:pt x="2946" y="3117459"/>
                  <a:pt x="7708" y="3112697"/>
                </a:cubicBezTo>
                <a:lnTo>
                  <a:pt x="26313" y="3104990"/>
                </a:lnTo>
                <a:lnTo>
                  <a:pt x="7708" y="3097284"/>
                </a:lnTo>
                <a:cubicBezTo>
                  <a:pt x="2946" y="3092522"/>
                  <a:pt x="1" y="3085943"/>
                  <a:pt x="1" y="3078676"/>
                </a:cubicBezTo>
                <a:cubicBezTo>
                  <a:pt x="1" y="3071411"/>
                  <a:pt x="2946" y="3064832"/>
                  <a:pt x="7708" y="3060070"/>
                </a:cubicBezTo>
                <a:lnTo>
                  <a:pt x="26313" y="3052364"/>
                </a:lnTo>
                <a:lnTo>
                  <a:pt x="7708" y="3044657"/>
                </a:lnTo>
                <a:cubicBezTo>
                  <a:pt x="2946" y="3039895"/>
                  <a:pt x="1" y="3033316"/>
                  <a:pt x="1" y="3026050"/>
                </a:cubicBezTo>
                <a:cubicBezTo>
                  <a:pt x="1" y="3018784"/>
                  <a:pt x="2946" y="3012206"/>
                  <a:pt x="7708" y="3007443"/>
                </a:cubicBezTo>
                <a:lnTo>
                  <a:pt x="26313" y="2999737"/>
                </a:lnTo>
                <a:lnTo>
                  <a:pt x="7708" y="2992030"/>
                </a:lnTo>
                <a:cubicBezTo>
                  <a:pt x="2946" y="2987268"/>
                  <a:pt x="1" y="2980690"/>
                  <a:pt x="1" y="2973423"/>
                </a:cubicBezTo>
                <a:cubicBezTo>
                  <a:pt x="1" y="2966157"/>
                  <a:pt x="2946" y="2959578"/>
                  <a:pt x="7708" y="2954817"/>
                </a:cubicBezTo>
                <a:lnTo>
                  <a:pt x="26313" y="2947110"/>
                </a:lnTo>
                <a:lnTo>
                  <a:pt x="7708" y="2939403"/>
                </a:lnTo>
                <a:cubicBezTo>
                  <a:pt x="2946" y="2934641"/>
                  <a:pt x="1" y="2928062"/>
                  <a:pt x="1" y="2920796"/>
                </a:cubicBezTo>
                <a:cubicBezTo>
                  <a:pt x="1" y="2913530"/>
                  <a:pt x="2946" y="2906951"/>
                  <a:pt x="7708" y="2902190"/>
                </a:cubicBezTo>
                <a:lnTo>
                  <a:pt x="26313" y="2894483"/>
                </a:lnTo>
                <a:lnTo>
                  <a:pt x="7708" y="2886776"/>
                </a:lnTo>
                <a:cubicBezTo>
                  <a:pt x="2946" y="2882014"/>
                  <a:pt x="1" y="2875435"/>
                  <a:pt x="1" y="2868169"/>
                </a:cubicBezTo>
                <a:cubicBezTo>
                  <a:pt x="1" y="2860903"/>
                  <a:pt x="2946" y="2854324"/>
                  <a:pt x="7708" y="2849562"/>
                </a:cubicBezTo>
                <a:lnTo>
                  <a:pt x="26313" y="2841856"/>
                </a:lnTo>
                <a:lnTo>
                  <a:pt x="7708" y="2834149"/>
                </a:lnTo>
                <a:cubicBezTo>
                  <a:pt x="2946" y="2829387"/>
                  <a:pt x="1" y="2822808"/>
                  <a:pt x="1" y="2815542"/>
                </a:cubicBezTo>
                <a:cubicBezTo>
                  <a:pt x="1" y="2808276"/>
                  <a:pt x="2946" y="2801698"/>
                  <a:pt x="7708" y="2796935"/>
                </a:cubicBezTo>
                <a:lnTo>
                  <a:pt x="26313" y="2789229"/>
                </a:lnTo>
                <a:lnTo>
                  <a:pt x="7708" y="2781523"/>
                </a:lnTo>
                <a:cubicBezTo>
                  <a:pt x="2946" y="2776760"/>
                  <a:pt x="1" y="2770182"/>
                  <a:pt x="1" y="2762915"/>
                </a:cubicBezTo>
                <a:cubicBezTo>
                  <a:pt x="1" y="2755649"/>
                  <a:pt x="2946" y="2749071"/>
                  <a:pt x="7708" y="2744308"/>
                </a:cubicBezTo>
                <a:lnTo>
                  <a:pt x="26313" y="2736602"/>
                </a:lnTo>
                <a:lnTo>
                  <a:pt x="7708" y="2728895"/>
                </a:lnTo>
                <a:cubicBezTo>
                  <a:pt x="2946" y="2724134"/>
                  <a:pt x="1" y="2717555"/>
                  <a:pt x="1" y="2710288"/>
                </a:cubicBezTo>
                <a:cubicBezTo>
                  <a:pt x="1" y="2703023"/>
                  <a:pt x="2946" y="2696444"/>
                  <a:pt x="7708" y="2691682"/>
                </a:cubicBezTo>
                <a:lnTo>
                  <a:pt x="26313" y="2683975"/>
                </a:lnTo>
                <a:lnTo>
                  <a:pt x="7708" y="2676268"/>
                </a:lnTo>
                <a:cubicBezTo>
                  <a:pt x="2946" y="2671506"/>
                  <a:pt x="1" y="2664928"/>
                  <a:pt x="1" y="2657661"/>
                </a:cubicBezTo>
                <a:cubicBezTo>
                  <a:pt x="1" y="2650395"/>
                  <a:pt x="2946" y="2643817"/>
                  <a:pt x="7708" y="2639055"/>
                </a:cubicBezTo>
                <a:lnTo>
                  <a:pt x="26313" y="2631348"/>
                </a:lnTo>
                <a:lnTo>
                  <a:pt x="7708" y="2623641"/>
                </a:lnTo>
                <a:cubicBezTo>
                  <a:pt x="2946" y="2618879"/>
                  <a:pt x="1" y="2612301"/>
                  <a:pt x="1" y="2605034"/>
                </a:cubicBezTo>
                <a:cubicBezTo>
                  <a:pt x="1" y="2597768"/>
                  <a:pt x="2946" y="2591190"/>
                  <a:pt x="7708" y="2586428"/>
                </a:cubicBezTo>
                <a:lnTo>
                  <a:pt x="26313" y="2578721"/>
                </a:lnTo>
                <a:lnTo>
                  <a:pt x="7708" y="2571015"/>
                </a:lnTo>
                <a:cubicBezTo>
                  <a:pt x="2946" y="2566252"/>
                  <a:pt x="1" y="2559674"/>
                  <a:pt x="1" y="2552407"/>
                </a:cubicBezTo>
                <a:cubicBezTo>
                  <a:pt x="1" y="2545141"/>
                  <a:pt x="2946" y="2538563"/>
                  <a:pt x="7708" y="2533801"/>
                </a:cubicBezTo>
                <a:lnTo>
                  <a:pt x="26313" y="2526094"/>
                </a:lnTo>
                <a:lnTo>
                  <a:pt x="7708" y="2518388"/>
                </a:lnTo>
                <a:cubicBezTo>
                  <a:pt x="2946" y="2513626"/>
                  <a:pt x="1" y="2507047"/>
                  <a:pt x="1" y="2499780"/>
                </a:cubicBezTo>
                <a:cubicBezTo>
                  <a:pt x="1" y="2492515"/>
                  <a:pt x="2946" y="2485936"/>
                  <a:pt x="7708" y="2481174"/>
                </a:cubicBezTo>
                <a:lnTo>
                  <a:pt x="26313" y="2473467"/>
                </a:lnTo>
                <a:lnTo>
                  <a:pt x="7708" y="2465759"/>
                </a:lnTo>
                <a:cubicBezTo>
                  <a:pt x="2946" y="2460999"/>
                  <a:pt x="1" y="2454420"/>
                  <a:pt x="1" y="2447153"/>
                </a:cubicBezTo>
                <a:cubicBezTo>
                  <a:pt x="1" y="2439888"/>
                  <a:pt x="2946" y="2433309"/>
                  <a:pt x="7708" y="2428547"/>
                </a:cubicBezTo>
                <a:lnTo>
                  <a:pt x="26313" y="2420841"/>
                </a:lnTo>
                <a:lnTo>
                  <a:pt x="7708" y="2413132"/>
                </a:lnTo>
                <a:cubicBezTo>
                  <a:pt x="2946" y="2408371"/>
                  <a:pt x="1" y="2401793"/>
                  <a:pt x="1" y="2394526"/>
                </a:cubicBezTo>
                <a:cubicBezTo>
                  <a:pt x="1" y="2387260"/>
                  <a:pt x="2946" y="2380682"/>
                  <a:pt x="7708" y="2375920"/>
                </a:cubicBezTo>
                <a:lnTo>
                  <a:pt x="26313" y="2368213"/>
                </a:lnTo>
                <a:lnTo>
                  <a:pt x="7708" y="2360507"/>
                </a:lnTo>
                <a:cubicBezTo>
                  <a:pt x="2946" y="2355745"/>
                  <a:pt x="1" y="2349166"/>
                  <a:pt x="1" y="2341899"/>
                </a:cubicBezTo>
                <a:cubicBezTo>
                  <a:pt x="1" y="2334634"/>
                  <a:pt x="2946" y="2328055"/>
                  <a:pt x="7708" y="2323293"/>
                </a:cubicBezTo>
                <a:lnTo>
                  <a:pt x="26313" y="2315586"/>
                </a:lnTo>
                <a:lnTo>
                  <a:pt x="7708" y="2307879"/>
                </a:lnTo>
                <a:cubicBezTo>
                  <a:pt x="2946" y="2303118"/>
                  <a:pt x="1" y="2296539"/>
                  <a:pt x="1" y="2289273"/>
                </a:cubicBezTo>
                <a:cubicBezTo>
                  <a:pt x="1" y="2282007"/>
                  <a:pt x="2946" y="2275428"/>
                  <a:pt x="7708" y="2270666"/>
                </a:cubicBezTo>
                <a:lnTo>
                  <a:pt x="26313" y="2262960"/>
                </a:lnTo>
                <a:lnTo>
                  <a:pt x="7708" y="2255252"/>
                </a:lnTo>
                <a:cubicBezTo>
                  <a:pt x="2946" y="2250491"/>
                  <a:pt x="1" y="2243913"/>
                  <a:pt x="1" y="2236646"/>
                </a:cubicBezTo>
                <a:cubicBezTo>
                  <a:pt x="1" y="2229380"/>
                  <a:pt x="2946" y="2222801"/>
                  <a:pt x="7708" y="2218039"/>
                </a:cubicBezTo>
                <a:lnTo>
                  <a:pt x="26313" y="2210333"/>
                </a:lnTo>
                <a:lnTo>
                  <a:pt x="7708" y="2202626"/>
                </a:lnTo>
                <a:cubicBezTo>
                  <a:pt x="2946" y="2197864"/>
                  <a:pt x="1" y="2191285"/>
                  <a:pt x="1" y="2184018"/>
                </a:cubicBezTo>
                <a:cubicBezTo>
                  <a:pt x="1" y="2176753"/>
                  <a:pt x="2946" y="2170175"/>
                  <a:pt x="7708" y="2165412"/>
                </a:cubicBezTo>
                <a:lnTo>
                  <a:pt x="26313" y="2157705"/>
                </a:lnTo>
                <a:lnTo>
                  <a:pt x="7708" y="2149999"/>
                </a:lnTo>
                <a:cubicBezTo>
                  <a:pt x="2946" y="2145237"/>
                  <a:pt x="1" y="2138658"/>
                  <a:pt x="1" y="2131391"/>
                </a:cubicBezTo>
                <a:cubicBezTo>
                  <a:pt x="1" y="2124126"/>
                  <a:pt x="2946" y="2117547"/>
                  <a:pt x="7708" y="2112785"/>
                </a:cubicBezTo>
                <a:lnTo>
                  <a:pt x="26313" y="2105079"/>
                </a:lnTo>
                <a:lnTo>
                  <a:pt x="7708" y="2097371"/>
                </a:lnTo>
                <a:cubicBezTo>
                  <a:pt x="2946" y="2092610"/>
                  <a:pt x="1" y="2086031"/>
                  <a:pt x="1" y="2078764"/>
                </a:cubicBezTo>
                <a:cubicBezTo>
                  <a:pt x="1" y="2071499"/>
                  <a:pt x="2946" y="2064920"/>
                  <a:pt x="7708" y="2060158"/>
                </a:cubicBezTo>
                <a:lnTo>
                  <a:pt x="26313" y="2052452"/>
                </a:lnTo>
                <a:lnTo>
                  <a:pt x="7708" y="2044744"/>
                </a:lnTo>
                <a:cubicBezTo>
                  <a:pt x="2946" y="2039983"/>
                  <a:pt x="1" y="2033405"/>
                  <a:pt x="1" y="2026138"/>
                </a:cubicBezTo>
                <a:cubicBezTo>
                  <a:pt x="1" y="2018872"/>
                  <a:pt x="2946" y="2012294"/>
                  <a:pt x="7708" y="2007531"/>
                </a:cubicBezTo>
                <a:lnTo>
                  <a:pt x="26313" y="1999825"/>
                </a:lnTo>
                <a:lnTo>
                  <a:pt x="7708" y="1992117"/>
                </a:lnTo>
                <a:cubicBezTo>
                  <a:pt x="2946" y="1987356"/>
                  <a:pt x="1" y="1980778"/>
                  <a:pt x="1" y="1973511"/>
                </a:cubicBezTo>
                <a:cubicBezTo>
                  <a:pt x="1" y="1966245"/>
                  <a:pt x="2946" y="1959667"/>
                  <a:pt x="7708" y="1954905"/>
                </a:cubicBezTo>
                <a:lnTo>
                  <a:pt x="26313" y="1947198"/>
                </a:lnTo>
                <a:lnTo>
                  <a:pt x="7708" y="1939491"/>
                </a:lnTo>
                <a:cubicBezTo>
                  <a:pt x="2946" y="1934729"/>
                  <a:pt x="1" y="1928150"/>
                  <a:pt x="1" y="1920884"/>
                </a:cubicBezTo>
                <a:cubicBezTo>
                  <a:pt x="1" y="1913618"/>
                  <a:pt x="2946" y="1907039"/>
                  <a:pt x="7708" y="1902278"/>
                </a:cubicBezTo>
                <a:lnTo>
                  <a:pt x="26313" y="1894571"/>
                </a:lnTo>
                <a:lnTo>
                  <a:pt x="7708" y="1886864"/>
                </a:lnTo>
                <a:cubicBezTo>
                  <a:pt x="2946" y="1882102"/>
                  <a:pt x="1" y="1875523"/>
                  <a:pt x="1" y="1868257"/>
                </a:cubicBezTo>
                <a:cubicBezTo>
                  <a:pt x="1" y="1860991"/>
                  <a:pt x="2946" y="1854413"/>
                  <a:pt x="7708" y="1849650"/>
                </a:cubicBezTo>
                <a:lnTo>
                  <a:pt x="26313" y="1841944"/>
                </a:lnTo>
                <a:lnTo>
                  <a:pt x="7708" y="1834237"/>
                </a:lnTo>
                <a:cubicBezTo>
                  <a:pt x="2946" y="1829475"/>
                  <a:pt x="1" y="1822897"/>
                  <a:pt x="1" y="1815630"/>
                </a:cubicBezTo>
                <a:cubicBezTo>
                  <a:pt x="1" y="1808364"/>
                  <a:pt x="2946" y="1801786"/>
                  <a:pt x="7708" y="1797024"/>
                </a:cubicBezTo>
                <a:lnTo>
                  <a:pt x="26313" y="1789317"/>
                </a:lnTo>
                <a:lnTo>
                  <a:pt x="7708" y="1781609"/>
                </a:lnTo>
                <a:cubicBezTo>
                  <a:pt x="2946" y="1776848"/>
                  <a:pt x="1" y="1770270"/>
                  <a:pt x="1" y="1763003"/>
                </a:cubicBezTo>
                <a:cubicBezTo>
                  <a:pt x="1" y="1755738"/>
                  <a:pt x="2946" y="1749159"/>
                  <a:pt x="7708" y="1744397"/>
                </a:cubicBezTo>
                <a:lnTo>
                  <a:pt x="26313" y="1736690"/>
                </a:lnTo>
                <a:lnTo>
                  <a:pt x="7708" y="1728984"/>
                </a:lnTo>
                <a:cubicBezTo>
                  <a:pt x="2946" y="1724222"/>
                  <a:pt x="1" y="1717643"/>
                  <a:pt x="1" y="1710376"/>
                </a:cubicBezTo>
                <a:cubicBezTo>
                  <a:pt x="1" y="1703111"/>
                  <a:pt x="2946" y="1696532"/>
                  <a:pt x="7708" y="1691770"/>
                </a:cubicBezTo>
                <a:lnTo>
                  <a:pt x="26313" y="1684063"/>
                </a:lnTo>
                <a:lnTo>
                  <a:pt x="7708" y="1676357"/>
                </a:lnTo>
                <a:cubicBezTo>
                  <a:pt x="2946" y="1671595"/>
                  <a:pt x="1" y="1665016"/>
                  <a:pt x="1" y="1657749"/>
                </a:cubicBezTo>
                <a:cubicBezTo>
                  <a:pt x="1" y="1650484"/>
                  <a:pt x="2946" y="1643905"/>
                  <a:pt x="7708" y="1639143"/>
                </a:cubicBezTo>
                <a:lnTo>
                  <a:pt x="26313" y="1631436"/>
                </a:lnTo>
                <a:lnTo>
                  <a:pt x="7708" y="1623730"/>
                </a:lnTo>
                <a:cubicBezTo>
                  <a:pt x="2946" y="1618968"/>
                  <a:pt x="1" y="1612389"/>
                  <a:pt x="1" y="1605122"/>
                </a:cubicBezTo>
                <a:cubicBezTo>
                  <a:pt x="1" y="1597857"/>
                  <a:pt x="2946" y="1591278"/>
                  <a:pt x="7708" y="1586516"/>
                </a:cubicBezTo>
                <a:lnTo>
                  <a:pt x="26313" y="1578809"/>
                </a:lnTo>
                <a:lnTo>
                  <a:pt x="7708" y="1571103"/>
                </a:lnTo>
                <a:cubicBezTo>
                  <a:pt x="2946" y="1566341"/>
                  <a:pt x="1" y="1559762"/>
                  <a:pt x="1" y="1552495"/>
                </a:cubicBezTo>
                <a:cubicBezTo>
                  <a:pt x="1" y="1545230"/>
                  <a:pt x="2946" y="1538651"/>
                  <a:pt x="7708" y="1533889"/>
                </a:cubicBezTo>
                <a:lnTo>
                  <a:pt x="26313" y="1526183"/>
                </a:lnTo>
                <a:lnTo>
                  <a:pt x="7708" y="1518475"/>
                </a:lnTo>
                <a:cubicBezTo>
                  <a:pt x="2946" y="1513714"/>
                  <a:pt x="1" y="1507135"/>
                  <a:pt x="1" y="1499869"/>
                </a:cubicBezTo>
                <a:cubicBezTo>
                  <a:pt x="1" y="1492603"/>
                  <a:pt x="2946" y="1486024"/>
                  <a:pt x="7708" y="1481262"/>
                </a:cubicBezTo>
                <a:lnTo>
                  <a:pt x="26313" y="1473556"/>
                </a:lnTo>
                <a:lnTo>
                  <a:pt x="7708" y="1465849"/>
                </a:lnTo>
                <a:cubicBezTo>
                  <a:pt x="2946" y="1461087"/>
                  <a:pt x="1" y="1454508"/>
                  <a:pt x="1" y="1447242"/>
                </a:cubicBezTo>
                <a:cubicBezTo>
                  <a:pt x="1" y="1439976"/>
                  <a:pt x="2946" y="1433397"/>
                  <a:pt x="7708" y="1428635"/>
                </a:cubicBezTo>
                <a:lnTo>
                  <a:pt x="26313" y="1420929"/>
                </a:lnTo>
                <a:lnTo>
                  <a:pt x="7708" y="1413222"/>
                </a:lnTo>
                <a:cubicBezTo>
                  <a:pt x="2946" y="1408460"/>
                  <a:pt x="1" y="1401882"/>
                  <a:pt x="1" y="1394615"/>
                </a:cubicBezTo>
                <a:cubicBezTo>
                  <a:pt x="1" y="1387349"/>
                  <a:pt x="2946" y="1380771"/>
                  <a:pt x="7708" y="1376008"/>
                </a:cubicBezTo>
                <a:lnTo>
                  <a:pt x="26313" y="1368302"/>
                </a:lnTo>
                <a:lnTo>
                  <a:pt x="7708" y="1360594"/>
                </a:lnTo>
                <a:cubicBezTo>
                  <a:pt x="2946" y="1355833"/>
                  <a:pt x="1" y="1349255"/>
                  <a:pt x="1" y="1341988"/>
                </a:cubicBezTo>
                <a:cubicBezTo>
                  <a:pt x="1" y="1334722"/>
                  <a:pt x="2946" y="1328143"/>
                  <a:pt x="7708" y="1323382"/>
                </a:cubicBezTo>
                <a:lnTo>
                  <a:pt x="26313" y="1315675"/>
                </a:lnTo>
                <a:lnTo>
                  <a:pt x="7708" y="1307968"/>
                </a:lnTo>
                <a:cubicBezTo>
                  <a:pt x="2946" y="1303206"/>
                  <a:pt x="1" y="1296628"/>
                  <a:pt x="1" y="1289361"/>
                </a:cubicBezTo>
                <a:cubicBezTo>
                  <a:pt x="1" y="1282095"/>
                  <a:pt x="2946" y="1275517"/>
                  <a:pt x="7708" y="1270755"/>
                </a:cubicBezTo>
                <a:lnTo>
                  <a:pt x="26313" y="1263048"/>
                </a:lnTo>
                <a:lnTo>
                  <a:pt x="7708" y="1255340"/>
                </a:lnTo>
                <a:cubicBezTo>
                  <a:pt x="2946" y="1250579"/>
                  <a:pt x="1" y="1244001"/>
                  <a:pt x="1" y="1236734"/>
                </a:cubicBezTo>
                <a:cubicBezTo>
                  <a:pt x="1" y="1229468"/>
                  <a:pt x="2946" y="1222890"/>
                  <a:pt x="7708" y="1218128"/>
                </a:cubicBezTo>
                <a:lnTo>
                  <a:pt x="26313" y="1210421"/>
                </a:lnTo>
                <a:lnTo>
                  <a:pt x="7708" y="1202714"/>
                </a:lnTo>
                <a:cubicBezTo>
                  <a:pt x="2946" y="1197952"/>
                  <a:pt x="1" y="1191374"/>
                  <a:pt x="1" y="1184107"/>
                </a:cubicBezTo>
                <a:cubicBezTo>
                  <a:pt x="1" y="1176841"/>
                  <a:pt x="2946" y="1170263"/>
                  <a:pt x="7708" y="1165501"/>
                </a:cubicBezTo>
                <a:lnTo>
                  <a:pt x="26313" y="1157794"/>
                </a:lnTo>
                <a:lnTo>
                  <a:pt x="7708" y="1150086"/>
                </a:lnTo>
                <a:cubicBezTo>
                  <a:pt x="2946" y="1145325"/>
                  <a:pt x="1" y="1138747"/>
                  <a:pt x="1" y="1131480"/>
                </a:cubicBezTo>
                <a:cubicBezTo>
                  <a:pt x="1" y="1124214"/>
                  <a:pt x="2946" y="1117636"/>
                  <a:pt x="7708" y="1112874"/>
                </a:cubicBezTo>
                <a:lnTo>
                  <a:pt x="26313" y="1105167"/>
                </a:lnTo>
                <a:lnTo>
                  <a:pt x="7708" y="1097460"/>
                </a:lnTo>
                <a:cubicBezTo>
                  <a:pt x="2946" y="1092698"/>
                  <a:pt x="1" y="1086120"/>
                  <a:pt x="1" y="1078853"/>
                </a:cubicBezTo>
                <a:cubicBezTo>
                  <a:pt x="1" y="1071587"/>
                  <a:pt x="2946" y="1065009"/>
                  <a:pt x="7708" y="1060247"/>
                </a:cubicBezTo>
                <a:lnTo>
                  <a:pt x="26313" y="1052540"/>
                </a:lnTo>
                <a:lnTo>
                  <a:pt x="7708" y="1044832"/>
                </a:lnTo>
                <a:cubicBezTo>
                  <a:pt x="2946" y="1040071"/>
                  <a:pt x="1" y="1033493"/>
                  <a:pt x="1" y="1026226"/>
                </a:cubicBezTo>
                <a:cubicBezTo>
                  <a:pt x="1" y="1018960"/>
                  <a:pt x="2946" y="1012382"/>
                  <a:pt x="7708" y="1007620"/>
                </a:cubicBezTo>
                <a:lnTo>
                  <a:pt x="26313" y="999913"/>
                </a:lnTo>
                <a:lnTo>
                  <a:pt x="7708" y="992206"/>
                </a:lnTo>
                <a:cubicBezTo>
                  <a:pt x="2946" y="987445"/>
                  <a:pt x="1" y="980866"/>
                  <a:pt x="1" y="973599"/>
                </a:cubicBezTo>
                <a:cubicBezTo>
                  <a:pt x="1" y="966334"/>
                  <a:pt x="2946" y="959755"/>
                  <a:pt x="7708" y="954993"/>
                </a:cubicBezTo>
                <a:lnTo>
                  <a:pt x="26313" y="947286"/>
                </a:lnTo>
                <a:lnTo>
                  <a:pt x="7708" y="939579"/>
                </a:lnTo>
                <a:cubicBezTo>
                  <a:pt x="2946" y="934817"/>
                  <a:pt x="1" y="928239"/>
                  <a:pt x="1" y="920972"/>
                </a:cubicBezTo>
                <a:cubicBezTo>
                  <a:pt x="1" y="913706"/>
                  <a:pt x="2946" y="907128"/>
                  <a:pt x="7708" y="902366"/>
                </a:cubicBezTo>
                <a:lnTo>
                  <a:pt x="26313" y="894659"/>
                </a:lnTo>
                <a:lnTo>
                  <a:pt x="7708" y="886953"/>
                </a:lnTo>
                <a:cubicBezTo>
                  <a:pt x="2946" y="882190"/>
                  <a:pt x="1" y="875612"/>
                  <a:pt x="1" y="868345"/>
                </a:cubicBezTo>
                <a:cubicBezTo>
                  <a:pt x="1" y="861079"/>
                  <a:pt x="2946" y="854501"/>
                  <a:pt x="7708" y="849739"/>
                </a:cubicBezTo>
                <a:lnTo>
                  <a:pt x="26313" y="842032"/>
                </a:lnTo>
                <a:lnTo>
                  <a:pt x="7708" y="834326"/>
                </a:lnTo>
                <a:cubicBezTo>
                  <a:pt x="2946" y="829564"/>
                  <a:pt x="1" y="822985"/>
                  <a:pt x="1" y="815718"/>
                </a:cubicBezTo>
                <a:cubicBezTo>
                  <a:pt x="1" y="808453"/>
                  <a:pt x="2946" y="801874"/>
                  <a:pt x="7708" y="797112"/>
                </a:cubicBezTo>
                <a:lnTo>
                  <a:pt x="26313" y="789406"/>
                </a:lnTo>
                <a:lnTo>
                  <a:pt x="7708" y="781699"/>
                </a:lnTo>
                <a:cubicBezTo>
                  <a:pt x="2946" y="776937"/>
                  <a:pt x="1" y="770358"/>
                  <a:pt x="1" y="763092"/>
                </a:cubicBezTo>
                <a:cubicBezTo>
                  <a:pt x="1" y="755826"/>
                  <a:pt x="2946" y="749247"/>
                  <a:pt x="7708" y="744485"/>
                </a:cubicBezTo>
                <a:lnTo>
                  <a:pt x="26313" y="736778"/>
                </a:lnTo>
                <a:lnTo>
                  <a:pt x="7708" y="729072"/>
                </a:lnTo>
                <a:cubicBezTo>
                  <a:pt x="2946" y="724310"/>
                  <a:pt x="1" y="717731"/>
                  <a:pt x="1" y="710465"/>
                </a:cubicBezTo>
                <a:cubicBezTo>
                  <a:pt x="1" y="703199"/>
                  <a:pt x="2946" y="696620"/>
                  <a:pt x="7708" y="691858"/>
                </a:cubicBezTo>
                <a:lnTo>
                  <a:pt x="26313" y="684151"/>
                </a:lnTo>
                <a:lnTo>
                  <a:pt x="7708" y="676445"/>
                </a:lnTo>
                <a:cubicBezTo>
                  <a:pt x="2946" y="671683"/>
                  <a:pt x="1" y="665104"/>
                  <a:pt x="1" y="657838"/>
                </a:cubicBezTo>
                <a:cubicBezTo>
                  <a:pt x="1" y="650572"/>
                  <a:pt x="2946" y="643993"/>
                  <a:pt x="7708" y="639231"/>
                </a:cubicBezTo>
                <a:lnTo>
                  <a:pt x="26313" y="631525"/>
                </a:lnTo>
                <a:lnTo>
                  <a:pt x="7708" y="623818"/>
                </a:lnTo>
                <a:cubicBezTo>
                  <a:pt x="2946" y="619056"/>
                  <a:pt x="1" y="612477"/>
                  <a:pt x="1" y="605211"/>
                </a:cubicBezTo>
                <a:cubicBezTo>
                  <a:pt x="1" y="597945"/>
                  <a:pt x="2946" y="591366"/>
                  <a:pt x="7708" y="586604"/>
                </a:cubicBezTo>
                <a:lnTo>
                  <a:pt x="26313" y="578898"/>
                </a:lnTo>
                <a:lnTo>
                  <a:pt x="7708" y="571190"/>
                </a:lnTo>
                <a:cubicBezTo>
                  <a:pt x="2946" y="566429"/>
                  <a:pt x="1" y="559850"/>
                  <a:pt x="1" y="552584"/>
                </a:cubicBezTo>
                <a:cubicBezTo>
                  <a:pt x="1" y="545318"/>
                  <a:pt x="2946" y="538739"/>
                  <a:pt x="7708" y="533977"/>
                </a:cubicBezTo>
                <a:lnTo>
                  <a:pt x="26313" y="526271"/>
                </a:lnTo>
                <a:lnTo>
                  <a:pt x="7708" y="518563"/>
                </a:lnTo>
                <a:cubicBezTo>
                  <a:pt x="2946" y="513802"/>
                  <a:pt x="1" y="507223"/>
                  <a:pt x="1" y="499957"/>
                </a:cubicBezTo>
                <a:cubicBezTo>
                  <a:pt x="1" y="492691"/>
                  <a:pt x="2946" y="486112"/>
                  <a:pt x="7708" y="481350"/>
                </a:cubicBezTo>
                <a:lnTo>
                  <a:pt x="26313" y="473644"/>
                </a:lnTo>
                <a:lnTo>
                  <a:pt x="7708" y="465936"/>
                </a:lnTo>
                <a:cubicBezTo>
                  <a:pt x="2946" y="461175"/>
                  <a:pt x="1" y="454597"/>
                  <a:pt x="1" y="447330"/>
                </a:cubicBezTo>
                <a:cubicBezTo>
                  <a:pt x="1" y="440064"/>
                  <a:pt x="2946" y="433486"/>
                  <a:pt x="7708" y="428723"/>
                </a:cubicBezTo>
                <a:lnTo>
                  <a:pt x="26313" y="421017"/>
                </a:lnTo>
                <a:lnTo>
                  <a:pt x="7708" y="413310"/>
                </a:lnTo>
                <a:cubicBezTo>
                  <a:pt x="2946" y="408548"/>
                  <a:pt x="1" y="401970"/>
                  <a:pt x="1" y="394703"/>
                </a:cubicBezTo>
                <a:cubicBezTo>
                  <a:pt x="1" y="387437"/>
                  <a:pt x="2946" y="380859"/>
                  <a:pt x="7708" y="376097"/>
                </a:cubicBezTo>
                <a:lnTo>
                  <a:pt x="26313" y="368390"/>
                </a:lnTo>
                <a:lnTo>
                  <a:pt x="7708" y="360683"/>
                </a:lnTo>
                <a:cubicBezTo>
                  <a:pt x="2946" y="355921"/>
                  <a:pt x="1" y="349343"/>
                  <a:pt x="1" y="342076"/>
                </a:cubicBezTo>
                <a:cubicBezTo>
                  <a:pt x="1" y="334810"/>
                  <a:pt x="2946" y="328232"/>
                  <a:pt x="7708" y="323470"/>
                </a:cubicBezTo>
                <a:lnTo>
                  <a:pt x="26313" y="315763"/>
                </a:lnTo>
                <a:lnTo>
                  <a:pt x="7708" y="308055"/>
                </a:lnTo>
                <a:cubicBezTo>
                  <a:pt x="2946" y="303294"/>
                  <a:pt x="1" y="296716"/>
                  <a:pt x="1" y="289449"/>
                </a:cubicBezTo>
                <a:cubicBezTo>
                  <a:pt x="1" y="282183"/>
                  <a:pt x="2946" y="275605"/>
                  <a:pt x="7708" y="270843"/>
                </a:cubicBezTo>
                <a:lnTo>
                  <a:pt x="26313" y="263136"/>
                </a:lnTo>
                <a:lnTo>
                  <a:pt x="7708" y="255429"/>
                </a:lnTo>
                <a:cubicBezTo>
                  <a:pt x="2946" y="250667"/>
                  <a:pt x="1" y="244089"/>
                  <a:pt x="1" y="236822"/>
                </a:cubicBezTo>
                <a:cubicBezTo>
                  <a:pt x="1" y="229556"/>
                  <a:pt x="2946" y="222978"/>
                  <a:pt x="7708" y="218216"/>
                </a:cubicBezTo>
                <a:lnTo>
                  <a:pt x="26313" y="210509"/>
                </a:lnTo>
                <a:lnTo>
                  <a:pt x="7708" y="202802"/>
                </a:lnTo>
                <a:cubicBezTo>
                  <a:pt x="2946" y="198040"/>
                  <a:pt x="1" y="191462"/>
                  <a:pt x="1" y="184195"/>
                </a:cubicBezTo>
                <a:cubicBezTo>
                  <a:pt x="1" y="176929"/>
                  <a:pt x="2946" y="170351"/>
                  <a:pt x="7708" y="165589"/>
                </a:cubicBezTo>
                <a:lnTo>
                  <a:pt x="26313" y="157882"/>
                </a:lnTo>
                <a:lnTo>
                  <a:pt x="7708" y="150175"/>
                </a:lnTo>
                <a:cubicBezTo>
                  <a:pt x="2946" y="145413"/>
                  <a:pt x="1" y="138835"/>
                  <a:pt x="1" y="131568"/>
                </a:cubicBezTo>
                <a:cubicBezTo>
                  <a:pt x="1" y="124302"/>
                  <a:pt x="2946" y="117724"/>
                  <a:pt x="7708" y="112962"/>
                </a:cubicBezTo>
                <a:lnTo>
                  <a:pt x="26313" y="105255"/>
                </a:lnTo>
                <a:lnTo>
                  <a:pt x="7708" y="97549"/>
                </a:lnTo>
                <a:cubicBezTo>
                  <a:pt x="2946" y="92786"/>
                  <a:pt x="1" y="86208"/>
                  <a:pt x="1" y="78941"/>
                </a:cubicBezTo>
                <a:cubicBezTo>
                  <a:pt x="1" y="71676"/>
                  <a:pt x="2946" y="65097"/>
                  <a:pt x="7708" y="60335"/>
                </a:cubicBezTo>
                <a:lnTo>
                  <a:pt x="26313" y="52628"/>
                </a:lnTo>
                <a:lnTo>
                  <a:pt x="7708" y="44922"/>
                </a:lnTo>
                <a:cubicBezTo>
                  <a:pt x="2946" y="40160"/>
                  <a:pt x="1" y="33581"/>
                  <a:pt x="1" y="26314"/>
                </a:cubicBezTo>
                <a:cubicBezTo>
                  <a:pt x="1" y="11782"/>
                  <a:pt x="11782" y="0"/>
                  <a:pt x="26314" y="0"/>
                </a:cubicBezTo>
                <a:lnTo>
                  <a:pt x="26315" y="0"/>
                </a:lnTo>
                <a:lnTo>
                  <a:pt x="11642926" y="0"/>
                </a:lnTo>
                <a:lnTo>
                  <a:pt x="11642926" y="1640"/>
                </a:lnTo>
                <a:close/>
              </a:path>
            </a:pathLst>
          </a:custGeom>
          <a:solidFill>
            <a:schemeClr val="bg1"/>
          </a:solidFill>
          <a:ln>
            <a:solidFill>
              <a:schemeClr val="tx1">
                <a:lumMod val="75000"/>
                <a:lumOff val="25000"/>
              </a:schemeClr>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350">
              <a:solidFill>
                <a:prstClr val="white"/>
              </a:solidFill>
            </a:endParaRPr>
          </a:p>
        </p:txBody>
      </p:sp>
      <p:sp>
        <p:nvSpPr>
          <p:cNvPr id="170" name="직사각형 169">
            <a:extLst>
              <a:ext uri="{FF2B5EF4-FFF2-40B4-BE49-F238E27FC236}">
                <a16:creationId xmlns="" xmlns:a16="http://schemas.microsoft.com/office/drawing/2014/main" id="{73A300B7-9562-429D-8BA7-64D8313665C0}"/>
              </a:ext>
            </a:extLst>
          </p:cNvPr>
          <p:cNvSpPr/>
          <p:nvPr/>
        </p:nvSpPr>
        <p:spPr>
          <a:xfrm>
            <a:off x="427105" y="626167"/>
            <a:ext cx="8345420" cy="33903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2100" b="1" kern="0" dirty="0">
                <a:solidFill>
                  <a:prstClr val="black">
                    <a:lumMod val="75000"/>
                    <a:lumOff val="25000"/>
                  </a:prstClr>
                </a:solidFill>
                <a:latin typeface="야놀자 야체 B" panose="02020603020101020101" pitchFamily="18" charset="-127"/>
                <a:ea typeface="야놀자 야체 B" panose="02020603020101020101" pitchFamily="18" charset="-127"/>
              </a:rPr>
              <a:t>統測</a:t>
            </a:r>
            <a:endParaRPr lang="ko-KR" altLang="en-US" sz="2700" kern="0" dirty="0">
              <a:solidFill>
                <a:prstClr val="black">
                  <a:lumMod val="75000"/>
                  <a:lumOff val="25000"/>
                </a:prstClr>
              </a:solidFill>
            </a:endParaRPr>
          </a:p>
        </p:txBody>
      </p:sp>
      <p:graphicFrame>
        <p:nvGraphicFramePr>
          <p:cNvPr id="176" name="표 2">
            <a:extLst>
              <a:ext uri="{FF2B5EF4-FFF2-40B4-BE49-F238E27FC236}">
                <a16:creationId xmlns="" xmlns:a16="http://schemas.microsoft.com/office/drawing/2014/main" id="{E34A3D33-8A75-4CFB-A143-7FE7DBDBE70E}"/>
              </a:ext>
            </a:extLst>
          </p:cNvPr>
          <p:cNvGraphicFramePr>
            <a:graphicFrameLocks noGrp="1"/>
          </p:cNvGraphicFramePr>
          <p:nvPr/>
        </p:nvGraphicFramePr>
        <p:xfrm>
          <a:off x="434250" y="2065734"/>
          <a:ext cx="837338" cy="3078561"/>
        </p:xfrm>
        <a:graphic>
          <a:graphicData uri="http://schemas.openxmlformats.org/drawingml/2006/table">
            <a:tbl>
              <a:tblPr firstRow="1" bandRow="1">
                <a:tableStyleId>{5C22544A-7EE6-4342-B048-85BDC9FD1C3A}</a:tableStyleId>
              </a:tblPr>
              <a:tblGrid>
                <a:gridCol w="193046">
                  <a:extLst>
                    <a:ext uri="{9D8B030D-6E8A-4147-A177-3AD203B41FA5}">
                      <a16:colId xmlns="" xmlns:a16="http://schemas.microsoft.com/office/drawing/2014/main" val="365838937"/>
                    </a:ext>
                  </a:extLst>
                </a:gridCol>
                <a:gridCol w="644292">
                  <a:extLst>
                    <a:ext uri="{9D8B030D-6E8A-4147-A177-3AD203B41FA5}">
                      <a16:colId xmlns="" xmlns:a16="http://schemas.microsoft.com/office/drawing/2014/main" val="2005048234"/>
                    </a:ext>
                  </a:extLst>
                </a:gridCol>
              </a:tblGrid>
              <a:tr h="595879">
                <a:tc>
                  <a:txBody>
                    <a:bodyPr/>
                    <a:lstStyle/>
                    <a:p>
                      <a:pPr algn="ctr" latinLnBrk="1"/>
                      <a:r>
                        <a:rPr lang="en-US" altLang="ko-KR" sz="1100" b="0" dirty="0">
                          <a:solidFill>
                            <a:schemeClr val="tx1">
                              <a:lumMod val="75000"/>
                              <a:lumOff val="25000"/>
                            </a:schemeClr>
                          </a:solidFill>
                        </a:rPr>
                        <a:t>1</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考試內容</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49797128"/>
                  </a:ext>
                </a:extLst>
              </a:tr>
              <a:tr h="595879">
                <a:tc>
                  <a:txBody>
                    <a:bodyPr/>
                    <a:lstStyle/>
                    <a:p>
                      <a:pPr algn="ctr" latinLnBrk="1"/>
                      <a:r>
                        <a:rPr lang="en-US" altLang="ko-KR" sz="1100" b="0" dirty="0">
                          <a:solidFill>
                            <a:schemeClr val="tx1">
                              <a:lumMod val="75000"/>
                              <a:lumOff val="25000"/>
                            </a:schemeClr>
                          </a:solidFill>
                        </a:rPr>
                        <a:t>2</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112</a:t>
                      </a: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年</a:t>
                      </a:r>
                      <a:endPar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考試變革</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 xmlns:a16="http://schemas.microsoft.com/office/drawing/2014/main" val="2394921031"/>
                  </a:ext>
                </a:extLst>
              </a:tr>
              <a:tr h="841403">
                <a:tc>
                  <a:txBody>
                    <a:bodyPr/>
                    <a:lstStyle/>
                    <a:p>
                      <a:pPr algn="ctr" latinLnBrk="1"/>
                      <a:r>
                        <a:rPr lang="en-US" altLang="ko-KR" sz="1100" b="0" dirty="0">
                          <a:solidFill>
                            <a:schemeClr val="tx1">
                              <a:lumMod val="75000"/>
                              <a:lumOff val="25000"/>
                            </a:schemeClr>
                          </a:solidFill>
                        </a:rPr>
                        <a:t>3</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技高群科與統測群科對照</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739618436"/>
                  </a:ext>
                </a:extLst>
              </a:tr>
              <a:tr h="522700">
                <a:tc>
                  <a:txBody>
                    <a:bodyPr/>
                    <a:lstStyle/>
                    <a:p>
                      <a:pPr algn="ctr" latinLnBrk="1"/>
                      <a:r>
                        <a:rPr lang="en-US" altLang="ko-KR" sz="1100" b="0" dirty="0">
                          <a:solidFill>
                            <a:schemeClr val="tx1">
                              <a:lumMod val="75000"/>
                              <a:lumOff val="25000"/>
                            </a:schemeClr>
                          </a:solidFill>
                        </a:rPr>
                        <a:t>4</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命題範圍</a:t>
                      </a:r>
                      <a:endParaRPr kumimoji="0" lang="en-US" altLang="ko-KR" sz="800" b="0" i="0" u="none" strike="noStrike" kern="1200" cap="none" spc="0" normalizeH="0" baseline="0" noProof="0" dirty="0">
                        <a:ln>
                          <a:noFill/>
                        </a:ln>
                        <a:solidFill>
                          <a:prstClr val="white">
                            <a:lumMod val="6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866052603"/>
                  </a:ext>
                </a:extLst>
              </a:tr>
              <a:tr h="522700">
                <a:tc>
                  <a:txBody>
                    <a:bodyPr/>
                    <a:lstStyle/>
                    <a:p>
                      <a:pPr algn="ctr" latinLnBrk="1"/>
                      <a:r>
                        <a:rPr lang="en-US" altLang="ko-KR" sz="1100" b="0" dirty="0">
                          <a:solidFill>
                            <a:schemeClr val="tx1">
                              <a:lumMod val="75000"/>
                              <a:lumOff val="25000"/>
                            </a:schemeClr>
                          </a:solidFill>
                        </a:rPr>
                        <a:t>5</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提醒</a:t>
                      </a:r>
                      <a:endParaRPr kumimoji="0" lang="en-US" altLang="ko-KR"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981846816"/>
                  </a:ext>
                </a:extLst>
              </a:tr>
            </a:tbl>
          </a:graphicData>
        </a:graphic>
      </p:graphicFrame>
      <p:grpSp>
        <p:nvGrpSpPr>
          <p:cNvPr id="2" name="그룹 1"/>
          <p:cNvGrpSpPr/>
          <p:nvPr/>
        </p:nvGrpSpPr>
        <p:grpSpPr>
          <a:xfrm>
            <a:off x="303314" y="965200"/>
            <a:ext cx="973359" cy="1100535"/>
            <a:chOff x="404419" y="904874"/>
            <a:chExt cx="1181147" cy="1467380"/>
          </a:xfrm>
        </p:grpSpPr>
        <p:grpSp>
          <p:nvGrpSpPr>
            <p:cNvPr id="174" name="그룹 173">
              <a:extLst>
                <a:ext uri="{FF2B5EF4-FFF2-40B4-BE49-F238E27FC236}">
                  <a16:creationId xmlns="" xmlns:a16="http://schemas.microsoft.com/office/drawing/2014/main" id="{138F5399-1A36-47F0-A422-184770B5DAD1}"/>
                </a:ext>
              </a:extLst>
            </p:cNvPr>
            <p:cNvGrpSpPr/>
            <p:nvPr/>
          </p:nvGrpSpPr>
          <p:grpSpPr>
            <a:xfrm>
              <a:off x="569477" y="904874"/>
              <a:ext cx="1016089" cy="1194313"/>
              <a:chOff x="10112191" y="904875"/>
              <a:chExt cx="1584510" cy="1862437"/>
            </a:xfrm>
          </p:grpSpPr>
          <p:sp>
            <p:nvSpPr>
              <p:cNvPr id="172" name="직사각형 171">
                <a:extLst>
                  <a:ext uri="{FF2B5EF4-FFF2-40B4-BE49-F238E27FC236}">
                    <a16:creationId xmlns="" xmlns:a16="http://schemas.microsoft.com/office/drawing/2014/main" id="{9455F754-232B-422C-A6F8-FE16BCF7EA34}"/>
                  </a:ext>
                </a:extLst>
              </p:cNvPr>
              <p:cNvSpPr/>
              <p:nvPr/>
            </p:nvSpPr>
            <p:spPr>
              <a:xfrm>
                <a:off x="10112191" y="904875"/>
                <a:ext cx="1584510" cy="1862437"/>
              </a:xfrm>
              <a:prstGeom prst="rect">
                <a:avLst/>
              </a:prstGeom>
              <a:solidFill>
                <a:schemeClr val="accent5">
                  <a:lumMod val="20000"/>
                  <a:lumOff val="80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3300" kern="0" dirty="0">
                  <a:solidFill>
                    <a:prstClr val="black">
                      <a:lumMod val="75000"/>
                      <a:lumOff val="25000"/>
                    </a:prstClr>
                  </a:solidFill>
                </a:endParaRPr>
              </a:p>
            </p:txBody>
          </p:sp>
          <p:pic>
            <p:nvPicPr>
              <p:cNvPr id="173" name="그림 172">
                <a:extLst>
                  <a:ext uri="{FF2B5EF4-FFF2-40B4-BE49-F238E27FC236}">
                    <a16:creationId xmlns="" xmlns:a16="http://schemas.microsoft.com/office/drawing/2014/main" id="{3E8B1EB4-0B8E-4B44-A77F-FF872D358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191" y="1175413"/>
                <a:ext cx="1584509" cy="1584509"/>
              </a:xfrm>
              <a:prstGeom prst="rect">
                <a:avLst/>
              </a:prstGeom>
              <a:ln>
                <a:noFill/>
              </a:ln>
            </p:spPr>
          </p:pic>
        </p:grpSp>
        <p:sp>
          <p:nvSpPr>
            <p:cNvPr id="175" name="직사각형 174">
              <a:extLst>
                <a:ext uri="{FF2B5EF4-FFF2-40B4-BE49-F238E27FC236}">
                  <a16:creationId xmlns="" xmlns:a16="http://schemas.microsoft.com/office/drawing/2014/main" id="{61B93B0C-CB8C-48E4-B565-06FA41778B12}"/>
                </a:ext>
              </a:extLst>
            </p:cNvPr>
            <p:cNvSpPr/>
            <p:nvPr/>
          </p:nvSpPr>
          <p:spPr>
            <a:xfrm>
              <a:off x="569474" y="2051711"/>
              <a:ext cx="1016089" cy="32054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1200" b="1" kern="0" dirty="0">
                  <a:solidFill>
                    <a:prstClr val="black">
                      <a:lumMod val="75000"/>
                      <a:lumOff val="25000"/>
                    </a:prstClr>
                  </a:solidFill>
                  <a:latin typeface="微軟正黑體" panose="020B0604030504040204" pitchFamily="34" charset="-120"/>
                  <a:ea typeface="微軟正黑體" panose="020B0604030504040204" pitchFamily="34" charset="-120"/>
                </a:rPr>
                <a:t>你的名字</a:t>
              </a:r>
              <a:endParaRPr lang="ko-KR" altLang="en-US" sz="1200" b="1" kern="0" dirty="0">
                <a:solidFill>
                  <a:prstClr val="black">
                    <a:lumMod val="75000"/>
                    <a:lumOff val="25000"/>
                  </a:prstClr>
                </a:solidFill>
                <a:latin typeface="微軟正黑體" panose="020B0604030504040204" pitchFamily="34" charset="-120"/>
              </a:endParaRPr>
            </a:p>
          </p:txBody>
        </p:sp>
        <p:sp>
          <p:nvSpPr>
            <p:cNvPr id="178" name="직사각형 177">
              <a:extLst>
                <a:ext uri="{FF2B5EF4-FFF2-40B4-BE49-F238E27FC236}">
                  <a16:creationId xmlns="" xmlns:a16="http://schemas.microsoft.com/office/drawing/2014/main" id="{71DA5F98-DF4F-4CD4-99CC-A26461318532}"/>
                </a:ext>
              </a:extLst>
            </p:cNvPr>
            <p:cNvSpPr/>
            <p:nvPr/>
          </p:nvSpPr>
          <p:spPr>
            <a:xfrm>
              <a:off x="404419" y="994501"/>
              <a:ext cx="520744" cy="507529"/>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lvl="1" algn="ctr">
                <a:defRPr/>
              </a:pPr>
              <a:r>
                <a:rPr lang="ko-KR" altLang="en-US" sz="788" b="1" kern="0" dirty="0">
                  <a:solidFill>
                    <a:srgbClr val="C00000"/>
                  </a:solidFill>
                </a:rPr>
                <a:t>까칠한</a:t>
              </a:r>
              <a:endParaRPr lang="en-US" altLang="ko-KR" sz="788" b="1" kern="0" dirty="0">
                <a:solidFill>
                  <a:srgbClr val="C00000"/>
                </a:solidFill>
              </a:endParaRPr>
            </a:p>
            <a:p>
              <a:pPr marL="0" lvl="1" algn="ctr">
                <a:defRPr/>
              </a:pPr>
              <a:r>
                <a:rPr lang="ko-KR" altLang="en-US" sz="788" b="1" kern="0" dirty="0" err="1">
                  <a:solidFill>
                    <a:srgbClr val="C00000"/>
                  </a:solidFill>
                </a:rPr>
                <a:t>조땡인</a:t>
              </a:r>
              <a:endParaRPr lang="ko-KR" altLang="en-US" sz="788" b="1" kern="0" dirty="0">
                <a:solidFill>
                  <a:srgbClr val="C00000"/>
                </a:solidFill>
              </a:endParaRPr>
            </a:p>
          </p:txBody>
        </p:sp>
      </p:grpSp>
      <p:sp>
        <p:nvSpPr>
          <p:cNvPr id="179" name="직사각형 178">
            <a:extLst>
              <a:ext uri="{FF2B5EF4-FFF2-40B4-BE49-F238E27FC236}">
                <a16:creationId xmlns="" xmlns:a16="http://schemas.microsoft.com/office/drawing/2014/main" id="{FA624AE5-D061-4314-93DB-B9593DF94504}"/>
              </a:ext>
            </a:extLst>
          </p:cNvPr>
          <p:cNvSpPr/>
          <p:nvPr/>
        </p:nvSpPr>
        <p:spPr>
          <a:xfrm>
            <a:off x="7198409" y="626166"/>
            <a:ext cx="899683" cy="340520"/>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1200" b="1" kern="0" dirty="0">
              <a:solidFill>
                <a:prstClr val="black">
                  <a:lumMod val="75000"/>
                  <a:lumOff val="25000"/>
                </a:prstClr>
              </a:solidFill>
            </a:endParaRPr>
          </a:p>
        </p:txBody>
      </p:sp>
      <p:graphicFrame>
        <p:nvGraphicFramePr>
          <p:cNvPr id="180" name="표 2">
            <a:extLst>
              <a:ext uri="{FF2B5EF4-FFF2-40B4-BE49-F238E27FC236}">
                <a16:creationId xmlns="" xmlns:a16="http://schemas.microsoft.com/office/drawing/2014/main" id="{98F0B92F-7328-4143-991D-8E23E3DD2E79}"/>
              </a:ext>
            </a:extLst>
          </p:cNvPr>
          <p:cNvGraphicFramePr>
            <a:graphicFrameLocks noGrp="1"/>
          </p:cNvGraphicFramePr>
          <p:nvPr/>
        </p:nvGraphicFramePr>
        <p:xfrm>
          <a:off x="8098090" y="627651"/>
          <a:ext cx="670168" cy="339032"/>
        </p:xfrm>
        <a:graphic>
          <a:graphicData uri="http://schemas.openxmlformats.org/drawingml/2006/table">
            <a:tbl>
              <a:tblPr firstRow="1" bandRow="1">
                <a:tableStyleId>{5C22544A-7EE6-4342-B048-85BDC9FD1C3A}</a:tableStyleId>
              </a:tblPr>
              <a:tblGrid>
                <a:gridCol w="335084">
                  <a:extLst>
                    <a:ext uri="{9D8B030D-6E8A-4147-A177-3AD203B41FA5}">
                      <a16:colId xmlns="" xmlns:a16="http://schemas.microsoft.com/office/drawing/2014/main" val="365838937"/>
                    </a:ext>
                  </a:extLst>
                </a:gridCol>
                <a:gridCol w="335084">
                  <a:extLst>
                    <a:ext uri="{9D8B030D-6E8A-4147-A177-3AD203B41FA5}">
                      <a16:colId xmlns="" xmlns:a16="http://schemas.microsoft.com/office/drawing/2014/main" val="2005048234"/>
                    </a:ext>
                  </a:extLst>
                </a:gridCol>
              </a:tblGrid>
              <a:tr h="339032">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49797128"/>
                  </a:ext>
                </a:extLst>
              </a:tr>
            </a:tbl>
          </a:graphicData>
        </a:graphic>
      </p:graphicFrame>
      <p:pic>
        <p:nvPicPr>
          <p:cNvPr id="21" name="Picture 2">
            <a:extLst>
              <a:ext uri="{FF2B5EF4-FFF2-40B4-BE49-F238E27FC236}">
                <a16:creationId xmlns="" xmlns:a16="http://schemas.microsoft.com/office/drawing/2014/main" id="{9338BBC7-155A-4DC7-9FE2-B10785FB7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813" y="1066324"/>
            <a:ext cx="6332047" cy="358393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a:extLst>
              <a:ext uri="{FF2B5EF4-FFF2-40B4-BE49-F238E27FC236}">
                <a16:creationId xmlns="" xmlns:a16="http://schemas.microsoft.com/office/drawing/2014/main" id="{1A7B6924-BE98-473B-B0A2-E8BA1DD4A2B8}"/>
              </a:ext>
            </a:extLst>
          </p:cNvPr>
          <p:cNvGrpSpPr/>
          <p:nvPr/>
        </p:nvGrpSpPr>
        <p:grpSpPr>
          <a:xfrm>
            <a:off x="1402813" y="4806221"/>
            <a:ext cx="5398191" cy="284200"/>
            <a:chOff x="1337200" y="4798847"/>
            <a:chExt cx="5398191" cy="284200"/>
          </a:xfrm>
        </p:grpSpPr>
        <p:sp>
          <p:nvSpPr>
            <p:cNvPr id="3" name="矩形: 圓角 2">
              <a:extLst>
                <a:ext uri="{FF2B5EF4-FFF2-40B4-BE49-F238E27FC236}">
                  <a16:creationId xmlns="" xmlns:a16="http://schemas.microsoft.com/office/drawing/2014/main" id="{B2A1878B-BD39-4C45-8FCC-954D95D8E675}"/>
                </a:ext>
              </a:extLst>
            </p:cNvPr>
            <p:cNvSpPr/>
            <p:nvPr/>
          </p:nvSpPr>
          <p:spPr>
            <a:xfrm>
              <a:off x="1337200" y="4798847"/>
              <a:ext cx="5398191" cy="2769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 xmlns:a16="http://schemas.microsoft.com/office/drawing/2014/main" id="{52F92813-9868-4825-BE1A-7AD3FBA238F9}"/>
                </a:ext>
              </a:extLst>
            </p:cNvPr>
            <p:cNvSpPr txBox="1"/>
            <p:nvPr/>
          </p:nvSpPr>
          <p:spPr>
            <a:xfrm>
              <a:off x="1362076" y="4806048"/>
              <a:ext cx="5348440" cy="276999"/>
            </a:xfrm>
            <a:prstGeom prst="rect">
              <a:avLst/>
            </a:prstGeom>
            <a:noFill/>
          </p:spPr>
          <p:txBody>
            <a:bodyPr wrap="square" rtlCol="0">
              <a:spAutoFit/>
            </a:bodyPr>
            <a:lstStyle/>
            <a:p>
              <a:r>
                <a:rPr lang="zh-TW" altLang="en-US" sz="1200" b="1" dirty="0">
                  <a:solidFill>
                    <a:schemeClr val="tx1">
                      <a:lumMod val="75000"/>
                      <a:lumOff val="25000"/>
                    </a:schemeClr>
                  </a:solidFill>
                  <a:latin typeface="微軟正黑體" panose="020B0604030504040204" pitchFamily="34" charset="-120"/>
                  <a:ea typeface="微軟正黑體" panose="020B0604030504040204" pitchFamily="34" charset="-120"/>
                </a:rPr>
                <a:t>資料來源</a:t>
              </a:r>
              <a:r>
                <a:rPr lang="en-US" altLang="zh-TW" sz="12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200" b="1" dirty="0">
                  <a:solidFill>
                    <a:schemeClr val="tx1">
                      <a:lumMod val="75000"/>
                      <a:lumOff val="25000"/>
                    </a:schemeClr>
                  </a:solidFill>
                  <a:latin typeface="微軟正黑體" panose="020B0604030504040204" pitchFamily="34" charset="-120"/>
                  <a:ea typeface="微軟正黑體" panose="020B0604030504040204" pitchFamily="34" charset="-120"/>
                </a:rPr>
                <a:t>統測中心網站。取自 </a:t>
              </a:r>
              <a:r>
                <a:rPr lang="en-US" altLang="zh-TW" sz="12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2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200" b="1" dirty="0">
                  <a:solidFill>
                    <a:schemeClr val="tx1">
                      <a:lumMod val="75000"/>
                      <a:lumOff val="25000"/>
                    </a:schemeClr>
                  </a:solidFill>
                  <a:latin typeface="微軟正黑體" panose="020B0604030504040204" pitchFamily="34" charset="-120"/>
                  <a:ea typeface="微軟正黑體" panose="020B0604030504040204" pitchFamily="34" charset="-120"/>
                </a:rPr>
                <a:t>https://www.tcte.edu.tw/download/112/</a:t>
              </a:r>
              <a:endParaRPr lang="zh-TW" altLang="en-US" sz="12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grpSp>
        <p:nvGrpSpPr>
          <p:cNvPr id="4" name="群組 3">
            <a:extLst>
              <a:ext uri="{FF2B5EF4-FFF2-40B4-BE49-F238E27FC236}">
                <a16:creationId xmlns="" xmlns:a16="http://schemas.microsoft.com/office/drawing/2014/main" id="{16E82C20-8DFA-452F-9D55-F2625C98B3C4}"/>
              </a:ext>
            </a:extLst>
          </p:cNvPr>
          <p:cNvGrpSpPr/>
          <p:nvPr/>
        </p:nvGrpSpPr>
        <p:grpSpPr>
          <a:xfrm>
            <a:off x="7617064" y="3743258"/>
            <a:ext cx="1218648" cy="1413209"/>
            <a:chOff x="7617064" y="3743258"/>
            <a:chExt cx="1218648" cy="1413209"/>
          </a:xfrm>
        </p:grpSpPr>
        <p:pic>
          <p:nvPicPr>
            <p:cNvPr id="25" name="Picture 4">
              <a:hlinkClick r:id="rId5"/>
              <a:extLst>
                <a:ext uri="{FF2B5EF4-FFF2-40B4-BE49-F238E27FC236}">
                  <a16:creationId xmlns="" xmlns:a16="http://schemas.microsoft.com/office/drawing/2014/main" id="{692CE032-7628-4BA3-808E-5B177C74BC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7064" y="3937819"/>
              <a:ext cx="1218648" cy="1218648"/>
            </a:xfrm>
            <a:prstGeom prst="rect">
              <a:avLst/>
            </a:prstGeom>
            <a:noFill/>
            <a:extLst>
              <a:ext uri="{909E8E84-426E-40DD-AFC4-6F175D3DCCD1}">
                <a14:hiddenFill xmlns:a14="http://schemas.microsoft.com/office/drawing/2010/main">
                  <a:solidFill>
                    <a:srgbClr val="FFFFFF"/>
                  </a:solidFill>
                </a14:hiddenFill>
              </a:ext>
            </a:extLst>
          </p:spPr>
        </p:pic>
        <p:pic>
          <p:nvPicPr>
            <p:cNvPr id="7" name="圖片 6">
              <a:extLst>
                <a:ext uri="{FF2B5EF4-FFF2-40B4-BE49-F238E27FC236}">
                  <a16:creationId xmlns="" xmlns:a16="http://schemas.microsoft.com/office/drawing/2014/main" id="{54FAF76D-511F-4047-9168-B82719618C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7064" y="3743258"/>
              <a:ext cx="1218648" cy="198787"/>
            </a:xfrm>
            <a:prstGeom prst="rect">
              <a:avLst/>
            </a:prstGeom>
          </p:spPr>
        </p:pic>
      </p:grpSp>
    </p:spTree>
    <p:extLst>
      <p:ext uri="{BB962C8B-B14F-4D97-AF65-F5344CB8AC3E}">
        <p14:creationId xmlns:p14="http://schemas.microsoft.com/office/powerpoint/2010/main" val="14065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圖片 78">
            <a:extLst>
              <a:ext uri="{FF2B5EF4-FFF2-40B4-BE49-F238E27FC236}">
                <a16:creationId xmlns="" xmlns:a16="http://schemas.microsoft.com/office/drawing/2014/main" id="{FC8C4857-6B71-4DDA-A1C8-1284B7AE4E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169" name="자유형: 도형 168">
            <a:extLst>
              <a:ext uri="{FF2B5EF4-FFF2-40B4-BE49-F238E27FC236}">
                <a16:creationId xmlns="" xmlns:a16="http://schemas.microsoft.com/office/drawing/2014/main" id="{12312062-68A0-460F-B434-12991EE766C2}"/>
              </a:ext>
            </a:extLst>
          </p:cNvPr>
          <p:cNvSpPr/>
          <p:nvPr/>
        </p:nvSpPr>
        <p:spPr>
          <a:xfrm>
            <a:off x="194551" y="451566"/>
            <a:ext cx="8754899" cy="4813457"/>
          </a:xfrm>
          <a:custGeom>
            <a:avLst/>
            <a:gdLst>
              <a:gd name="connsiteX0" fmla="*/ 11642926 w 11673198"/>
              <a:gd name="connsiteY0" fmla="*/ 6366223 h 6417942"/>
              <a:gd name="connsiteX1" fmla="*/ 11642926 w 11673198"/>
              <a:gd name="connsiteY1" fmla="*/ 6369501 h 6417942"/>
              <a:gd name="connsiteX2" fmla="*/ 11646883 w 11673198"/>
              <a:gd name="connsiteY2" fmla="*/ 6367862 h 6417942"/>
              <a:gd name="connsiteX3" fmla="*/ 11642926 w 11673198"/>
              <a:gd name="connsiteY3" fmla="*/ 6313596 h 6417942"/>
              <a:gd name="connsiteX4" fmla="*/ 11642926 w 11673198"/>
              <a:gd name="connsiteY4" fmla="*/ 6316874 h 6417942"/>
              <a:gd name="connsiteX5" fmla="*/ 11646883 w 11673198"/>
              <a:gd name="connsiteY5" fmla="*/ 6315235 h 6417942"/>
              <a:gd name="connsiteX6" fmla="*/ 11642926 w 11673198"/>
              <a:gd name="connsiteY6" fmla="*/ 6260969 h 6417942"/>
              <a:gd name="connsiteX7" fmla="*/ 11642926 w 11673198"/>
              <a:gd name="connsiteY7" fmla="*/ 6264247 h 6417942"/>
              <a:gd name="connsiteX8" fmla="*/ 11646883 w 11673198"/>
              <a:gd name="connsiteY8" fmla="*/ 6262608 h 6417942"/>
              <a:gd name="connsiteX9" fmla="*/ 11642926 w 11673198"/>
              <a:gd name="connsiteY9" fmla="*/ 6208342 h 6417942"/>
              <a:gd name="connsiteX10" fmla="*/ 11642926 w 11673198"/>
              <a:gd name="connsiteY10" fmla="*/ 6211620 h 6417942"/>
              <a:gd name="connsiteX11" fmla="*/ 11646883 w 11673198"/>
              <a:gd name="connsiteY11" fmla="*/ 6209981 h 6417942"/>
              <a:gd name="connsiteX12" fmla="*/ 11642926 w 11673198"/>
              <a:gd name="connsiteY12" fmla="*/ 6155715 h 6417942"/>
              <a:gd name="connsiteX13" fmla="*/ 11642926 w 11673198"/>
              <a:gd name="connsiteY13" fmla="*/ 6158993 h 6417942"/>
              <a:gd name="connsiteX14" fmla="*/ 11646883 w 11673198"/>
              <a:gd name="connsiteY14" fmla="*/ 6157354 h 6417942"/>
              <a:gd name="connsiteX15" fmla="*/ 11642926 w 11673198"/>
              <a:gd name="connsiteY15" fmla="*/ 6103088 h 6417942"/>
              <a:gd name="connsiteX16" fmla="*/ 11642926 w 11673198"/>
              <a:gd name="connsiteY16" fmla="*/ 6106366 h 6417942"/>
              <a:gd name="connsiteX17" fmla="*/ 11646883 w 11673198"/>
              <a:gd name="connsiteY17" fmla="*/ 6104727 h 6417942"/>
              <a:gd name="connsiteX18" fmla="*/ 11642926 w 11673198"/>
              <a:gd name="connsiteY18" fmla="*/ 6050461 h 6417942"/>
              <a:gd name="connsiteX19" fmla="*/ 11642926 w 11673198"/>
              <a:gd name="connsiteY19" fmla="*/ 6053739 h 6417942"/>
              <a:gd name="connsiteX20" fmla="*/ 11646883 w 11673198"/>
              <a:gd name="connsiteY20" fmla="*/ 6052100 h 6417942"/>
              <a:gd name="connsiteX21" fmla="*/ 11642926 w 11673198"/>
              <a:gd name="connsiteY21" fmla="*/ 5997834 h 6417942"/>
              <a:gd name="connsiteX22" fmla="*/ 11642926 w 11673198"/>
              <a:gd name="connsiteY22" fmla="*/ 6001112 h 6417942"/>
              <a:gd name="connsiteX23" fmla="*/ 11646883 w 11673198"/>
              <a:gd name="connsiteY23" fmla="*/ 5999473 h 6417942"/>
              <a:gd name="connsiteX24" fmla="*/ 11642926 w 11673198"/>
              <a:gd name="connsiteY24" fmla="*/ 5945207 h 6417942"/>
              <a:gd name="connsiteX25" fmla="*/ 11642926 w 11673198"/>
              <a:gd name="connsiteY25" fmla="*/ 5948485 h 6417942"/>
              <a:gd name="connsiteX26" fmla="*/ 11646883 w 11673198"/>
              <a:gd name="connsiteY26" fmla="*/ 5946846 h 6417942"/>
              <a:gd name="connsiteX27" fmla="*/ 11642926 w 11673198"/>
              <a:gd name="connsiteY27" fmla="*/ 5892581 h 6417942"/>
              <a:gd name="connsiteX28" fmla="*/ 11642926 w 11673198"/>
              <a:gd name="connsiteY28" fmla="*/ 5895859 h 6417942"/>
              <a:gd name="connsiteX29" fmla="*/ 11646883 w 11673198"/>
              <a:gd name="connsiteY29" fmla="*/ 5894220 h 6417942"/>
              <a:gd name="connsiteX30" fmla="*/ 11642926 w 11673198"/>
              <a:gd name="connsiteY30" fmla="*/ 5839954 h 6417942"/>
              <a:gd name="connsiteX31" fmla="*/ 11642926 w 11673198"/>
              <a:gd name="connsiteY31" fmla="*/ 5843232 h 6417942"/>
              <a:gd name="connsiteX32" fmla="*/ 11646883 w 11673198"/>
              <a:gd name="connsiteY32" fmla="*/ 5841593 h 6417942"/>
              <a:gd name="connsiteX33" fmla="*/ 11642926 w 11673198"/>
              <a:gd name="connsiteY33" fmla="*/ 5787327 h 6417942"/>
              <a:gd name="connsiteX34" fmla="*/ 11642926 w 11673198"/>
              <a:gd name="connsiteY34" fmla="*/ 5790605 h 6417942"/>
              <a:gd name="connsiteX35" fmla="*/ 11646883 w 11673198"/>
              <a:gd name="connsiteY35" fmla="*/ 5788966 h 6417942"/>
              <a:gd name="connsiteX36" fmla="*/ 11642926 w 11673198"/>
              <a:gd name="connsiteY36" fmla="*/ 5734700 h 6417942"/>
              <a:gd name="connsiteX37" fmla="*/ 11642926 w 11673198"/>
              <a:gd name="connsiteY37" fmla="*/ 5737978 h 6417942"/>
              <a:gd name="connsiteX38" fmla="*/ 11646883 w 11673198"/>
              <a:gd name="connsiteY38" fmla="*/ 5736339 h 6417942"/>
              <a:gd name="connsiteX39" fmla="*/ 11642926 w 11673198"/>
              <a:gd name="connsiteY39" fmla="*/ 5682073 h 6417942"/>
              <a:gd name="connsiteX40" fmla="*/ 11642926 w 11673198"/>
              <a:gd name="connsiteY40" fmla="*/ 5685351 h 6417942"/>
              <a:gd name="connsiteX41" fmla="*/ 11646883 w 11673198"/>
              <a:gd name="connsiteY41" fmla="*/ 5683712 h 6417942"/>
              <a:gd name="connsiteX42" fmla="*/ 11642926 w 11673198"/>
              <a:gd name="connsiteY42" fmla="*/ 5629446 h 6417942"/>
              <a:gd name="connsiteX43" fmla="*/ 11642926 w 11673198"/>
              <a:gd name="connsiteY43" fmla="*/ 5632724 h 6417942"/>
              <a:gd name="connsiteX44" fmla="*/ 11646883 w 11673198"/>
              <a:gd name="connsiteY44" fmla="*/ 5631085 h 6417942"/>
              <a:gd name="connsiteX45" fmla="*/ 11642926 w 11673198"/>
              <a:gd name="connsiteY45" fmla="*/ 5576819 h 6417942"/>
              <a:gd name="connsiteX46" fmla="*/ 11642926 w 11673198"/>
              <a:gd name="connsiteY46" fmla="*/ 5580097 h 6417942"/>
              <a:gd name="connsiteX47" fmla="*/ 11646883 w 11673198"/>
              <a:gd name="connsiteY47" fmla="*/ 5578458 h 6417942"/>
              <a:gd name="connsiteX48" fmla="*/ 11642926 w 11673198"/>
              <a:gd name="connsiteY48" fmla="*/ 5524192 h 6417942"/>
              <a:gd name="connsiteX49" fmla="*/ 11642926 w 11673198"/>
              <a:gd name="connsiteY49" fmla="*/ 5527470 h 6417942"/>
              <a:gd name="connsiteX50" fmla="*/ 11646883 w 11673198"/>
              <a:gd name="connsiteY50" fmla="*/ 5525831 h 6417942"/>
              <a:gd name="connsiteX51" fmla="*/ 11642926 w 11673198"/>
              <a:gd name="connsiteY51" fmla="*/ 5471565 h 6417942"/>
              <a:gd name="connsiteX52" fmla="*/ 11642926 w 11673198"/>
              <a:gd name="connsiteY52" fmla="*/ 5474843 h 6417942"/>
              <a:gd name="connsiteX53" fmla="*/ 11646883 w 11673198"/>
              <a:gd name="connsiteY53" fmla="*/ 5473204 h 6417942"/>
              <a:gd name="connsiteX54" fmla="*/ 11642926 w 11673198"/>
              <a:gd name="connsiteY54" fmla="*/ 5418938 h 6417942"/>
              <a:gd name="connsiteX55" fmla="*/ 11642926 w 11673198"/>
              <a:gd name="connsiteY55" fmla="*/ 5422216 h 6417942"/>
              <a:gd name="connsiteX56" fmla="*/ 11646883 w 11673198"/>
              <a:gd name="connsiteY56" fmla="*/ 5420577 h 6417942"/>
              <a:gd name="connsiteX57" fmla="*/ 11642926 w 11673198"/>
              <a:gd name="connsiteY57" fmla="*/ 5366311 h 6417942"/>
              <a:gd name="connsiteX58" fmla="*/ 11642926 w 11673198"/>
              <a:gd name="connsiteY58" fmla="*/ 5369589 h 6417942"/>
              <a:gd name="connsiteX59" fmla="*/ 11646883 w 11673198"/>
              <a:gd name="connsiteY59" fmla="*/ 5367950 h 6417942"/>
              <a:gd name="connsiteX60" fmla="*/ 11642926 w 11673198"/>
              <a:gd name="connsiteY60" fmla="*/ 5313684 h 6417942"/>
              <a:gd name="connsiteX61" fmla="*/ 11642926 w 11673198"/>
              <a:gd name="connsiteY61" fmla="*/ 5316962 h 6417942"/>
              <a:gd name="connsiteX62" fmla="*/ 11646883 w 11673198"/>
              <a:gd name="connsiteY62" fmla="*/ 5315323 h 6417942"/>
              <a:gd name="connsiteX63" fmla="*/ 11642926 w 11673198"/>
              <a:gd name="connsiteY63" fmla="*/ 5261057 h 6417942"/>
              <a:gd name="connsiteX64" fmla="*/ 11642926 w 11673198"/>
              <a:gd name="connsiteY64" fmla="*/ 5264335 h 6417942"/>
              <a:gd name="connsiteX65" fmla="*/ 11646883 w 11673198"/>
              <a:gd name="connsiteY65" fmla="*/ 5262696 h 6417942"/>
              <a:gd name="connsiteX66" fmla="*/ 11642926 w 11673198"/>
              <a:gd name="connsiteY66" fmla="*/ 5208430 h 6417942"/>
              <a:gd name="connsiteX67" fmla="*/ 11642926 w 11673198"/>
              <a:gd name="connsiteY67" fmla="*/ 5211708 h 6417942"/>
              <a:gd name="connsiteX68" fmla="*/ 11646883 w 11673198"/>
              <a:gd name="connsiteY68" fmla="*/ 5210069 h 6417942"/>
              <a:gd name="connsiteX69" fmla="*/ 11642926 w 11673198"/>
              <a:gd name="connsiteY69" fmla="*/ 5155803 h 6417942"/>
              <a:gd name="connsiteX70" fmla="*/ 11642926 w 11673198"/>
              <a:gd name="connsiteY70" fmla="*/ 5159081 h 6417942"/>
              <a:gd name="connsiteX71" fmla="*/ 11646883 w 11673198"/>
              <a:gd name="connsiteY71" fmla="*/ 5157442 h 6417942"/>
              <a:gd name="connsiteX72" fmla="*/ 11642926 w 11673198"/>
              <a:gd name="connsiteY72" fmla="*/ 5103177 h 6417942"/>
              <a:gd name="connsiteX73" fmla="*/ 11642926 w 11673198"/>
              <a:gd name="connsiteY73" fmla="*/ 5106455 h 6417942"/>
              <a:gd name="connsiteX74" fmla="*/ 11646883 w 11673198"/>
              <a:gd name="connsiteY74" fmla="*/ 5104816 h 6417942"/>
              <a:gd name="connsiteX75" fmla="*/ 11642926 w 11673198"/>
              <a:gd name="connsiteY75" fmla="*/ 5050550 h 6417942"/>
              <a:gd name="connsiteX76" fmla="*/ 11642926 w 11673198"/>
              <a:gd name="connsiteY76" fmla="*/ 5053828 h 6417942"/>
              <a:gd name="connsiteX77" fmla="*/ 11646883 w 11673198"/>
              <a:gd name="connsiteY77" fmla="*/ 5052189 h 6417942"/>
              <a:gd name="connsiteX78" fmla="*/ 11642926 w 11673198"/>
              <a:gd name="connsiteY78" fmla="*/ 4997923 h 6417942"/>
              <a:gd name="connsiteX79" fmla="*/ 11642926 w 11673198"/>
              <a:gd name="connsiteY79" fmla="*/ 5001201 h 6417942"/>
              <a:gd name="connsiteX80" fmla="*/ 11646883 w 11673198"/>
              <a:gd name="connsiteY80" fmla="*/ 4999562 h 6417942"/>
              <a:gd name="connsiteX81" fmla="*/ 11642926 w 11673198"/>
              <a:gd name="connsiteY81" fmla="*/ 4945296 h 6417942"/>
              <a:gd name="connsiteX82" fmla="*/ 11642926 w 11673198"/>
              <a:gd name="connsiteY82" fmla="*/ 4948574 h 6417942"/>
              <a:gd name="connsiteX83" fmla="*/ 11646883 w 11673198"/>
              <a:gd name="connsiteY83" fmla="*/ 4946935 h 6417942"/>
              <a:gd name="connsiteX84" fmla="*/ 11642926 w 11673198"/>
              <a:gd name="connsiteY84" fmla="*/ 4892669 h 6417942"/>
              <a:gd name="connsiteX85" fmla="*/ 11642926 w 11673198"/>
              <a:gd name="connsiteY85" fmla="*/ 4895947 h 6417942"/>
              <a:gd name="connsiteX86" fmla="*/ 11646883 w 11673198"/>
              <a:gd name="connsiteY86" fmla="*/ 4894308 h 6417942"/>
              <a:gd name="connsiteX87" fmla="*/ 11642926 w 11673198"/>
              <a:gd name="connsiteY87" fmla="*/ 4840042 h 6417942"/>
              <a:gd name="connsiteX88" fmla="*/ 11642926 w 11673198"/>
              <a:gd name="connsiteY88" fmla="*/ 4843320 h 6417942"/>
              <a:gd name="connsiteX89" fmla="*/ 11646883 w 11673198"/>
              <a:gd name="connsiteY89" fmla="*/ 4841681 h 6417942"/>
              <a:gd name="connsiteX90" fmla="*/ 11642926 w 11673198"/>
              <a:gd name="connsiteY90" fmla="*/ 4787415 h 6417942"/>
              <a:gd name="connsiteX91" fmla="*/ 11642926 w 11673198"/>
              <a:gd name="connsiteY91" fmla="*/ 4790693 h 6417942"/>
              <a:gd name="connsiteX92" fmla="*/ 11646883 w 11673198"/>
              <a:gd name="connsiteY92" fmla="*/ 4789054 h 6417942"/>
              <a:gd name="connsiteX93" fmla="*/ 11642926 w 11673198"/>
              <a:gd name="connsiteY93" fmla="*/ 4734788 h 6417942"/>
              <a:gd name="connsiteX94" fmla="*/ 11642926 w 11673198"/>
              <a:gd name="connsiteY94" fmla="*/ 4738066 h 6417942"/>
              <a:gd name="connsiteX95" fmla="*/ 11646883 w 11673198"/>
              <a:gd name="connsiteY95" fmla="*/ 4736427 h 6417942"/>
              <a:gd name="connsiteX96" fmla="*/ 11642926 w 11673198"/>
              <a:gd name="connsiteY96" fmla="*/ 4682161 h 6417942"/>
              <a:gd name="connsiteX97" fmla="*/ 11642926 w 11673198"/>
              <a:gd name="connsiteY97" fmla="*/ 4685439 h 6417942"/>
              <a:gd name="connsiteX98" fmla="*/ 11646883 w 11673198"/>
              <a:gd name="connsiteY98" fmla="*/ 4683800 h 6417942"/>
              <a:gd name="connsiteX99" fmla="*/ 11642926 w 11673198"/>
              <a:gd name="connsiteY99" fmla="*/ 4629534 h 6417942"/>
              <a:gd name="connsiteX100" fmla="*/ 11642926 w 11673198"/>
              <a:gd name="connsiteY100" fmla="*/ 4632812 h 6417942"/>
              <a:gd name="connsiteX101" fmla="*/ 11646883 w 11673198"/>
              <a:gd name="connsiteY101" fmla="*/ 4631173 h 6417942"/>
              <a:gd name="connsiteX102" fmla="*/ 11642926 w 11673198"/>
              <a:gd name="connsiteY102" fmla="*/ 4576907 h 6417942"/>
              <a:gd name="connsiteX103" fmla="*/ 11642926 w 11673198"/>
              <a:gd name="connsiteY103" fmla="*/ 4580185 h 6417942"/>
              <a:gd name="connsiteX104" fmla="*/ 11646883 w 11673198"/>
              <a:gd name="connsiteY104" fmla="*/ 4578546 h 6417942"/>
              <a:gd name="connsiteX105" fmla="*/ 11642926 w 11673198"/>
              <a:gd name="connsiteY105" fmla="*/ 4524280 h 6417942"/>
              <a:gd name="connsiteX106" fmla="*/ 11642926 w 11673198"/>
              <a:gd name="connsiteY106" fmla="*/ 4527558 h 6417942"/>
              <a:gd name="connsiteX107" fmla="*/ 11646883 w 11673198"/>
              <a:gd name="connsiteY107" fmla="*/ 4525919 h 6417942"/>
              <a:gd name="connsiteX108" fmla="*/ 11642926 w 11673198"/>
              <a:gd name="connsiteY108" fmla="*/ 4471653 h 6417942"/>
              <a:gd name="connsiteX109" fmla="*/ 11642926 w 11673198"/>
              <a:gd name="connsiteY109" fmla="*/ 4474931 h 6417942"/>
              <a:gd name="connsiteX110" fmla="*/ 11646883 w 11673198"/>
              <a:gd name="connsiteY110" fmla="*/ 4473292 h 6417942"/>
              <a:gd name="connsiteX111" fmla="*/ 11642926 w 11673198"/>
              <a:gd name="connsiteY111" fmla="*/ 4419026 h 6417942"/>
              <a:gd name="connsiteX112" fmla="*/ 11642926 w 11673198"/>
              <a:gd name="connsiteY112" fmla="*/ 4422304 h 6417942"/>
              <a:gd name="connsiteX113" fmla="*/ 11646883 w 11673198"/>
              <a:gd name="connsiteY113" fmla="*/ 4420665 h 6417942"/>
              <a:gd name="connsiteX114" fmla="*/ 11642926 w 11673198"/>
              <a:gd name="connsiteY114" fmla="*/ 4366399 h 6417942"/>
              <a:gd name="connsiteX115" fmla="*/ 11642926 w 11673198"/>
              <a:gd name="connsiteY115" fmla="*/ 4369677 h 6417942"/>
              <a:gd name="connsiteX116" fmla="*/ 11646883 w 11673198"/>
              <a:gd name="connsiteY116" fmla="*/ 4368038 h 6417942"/>
              <a:gd name="connsiteX117" fmla="*/ 11642926 w 11673198"/>
              <a:gd name="connsiteY117" fmla="*/ 4313772 h 6417942"/>
              <a:gd name="connsiteX118" fmla="*/ 11642926 w 11673198"/>
              <a:gd name="connsiteY118" fmla="*/ 4317050 h 6417942"/>
              <a:gd name="connsiteX119" fmla="*/ 11646883 w 11673198"/>
              <a:gd name="connsiteY119" fmla="*/ 4315411 h 6417942"/>
              <a:gd name="connsiteX120" fmla="*/ 11642926 w 11673198"/>
              <a:gd name="connsiteY120" fmla="*/ 4261145 h 6417942"/>
              <a:gd name="connsiteX121" fmla="*/ 11642926 w 11673198"/>
              <a:gd name="connsiteY121" fmla="*/ 4264423 h 6417942"/>
              <a:gd name="connsiteX122" fmla="*/ 11646883 w 11673198"/>
              <a:gd name="connsiteY122" fmla="*/ 4262784 h 6417942"/>
              <a:gd name="connsiteX123" fmla="*/ 11642926 w 11673198"/>
              <a:gd name="connsiteY123" fmla="*/ 4208519 h 6417942"/>
              <a:gd name="connsiteX124" fmla="*/ 11642926 w 11673198"/>
              <a:gd name="connsiteY124" fmla="*/ 4211797 h 6417942"/>
              <a:gd name="connsiteX125" fmla="*/ 11646883 w 11673198"/>
              <a:gd name="connsiteY125" fmla="*/ 4210158 h 6417942"/>
              <a:gd name="connsiteX126" fmla="*/ 11642926 w 11673198"/>
              <a:gd name="connsiteY126" fmla="*/ 4155892 h 6417942"/>
              <a:gd name="connsiteX127" fmla="*/ 11642926 w 11673198"/>
              <a:gd name="connsiteY127" fmla="*/ 4159170 h 6417942"/>
              <a:gd name="connsiteX128" fmla="*/ 11646883 w 11673198"/>
              <a:gd name="connsiteY128" fmla="*/ 4157531 h 6417942"/>
              <a:gd name="connsiteX129" fmla="*/ 11642926 w 11673198"/>
              <a:gd name="connsiteY129" fmla="*/ 4103265 h 6417942"/>
              <a:gd name="connsiteX130" fmla="*/ 11642926 w 11673198"/>
              <a:gd name="connsiteY130" fmla="*/ 4106543 h 6417942"/>
              <a:gd name="connsiteX131" fmla="*/ 11646883 w 11673198"/>
              <a:gd name="connsiteY131" fmla="*/ 4104904 h 6417942"/>
              <a:gd name="connsiteX132" fmla="*/ 11642926 w 11673198"/>
              <a:gd name="connsiteY132" fmla="*/ 4050638 h 6417942"/>
              <a:gd name="connsiteX133" fmla="*/ 11642926 w 11673198"/>
              <a:gd name="connsiteY133" fmla="*/ 4053916 h 6417942"/>
              <a:gd name="connsiteX134" fmla="*/ 11646883 w 11673198"/>
              <a:gd name="connsiteY134" fmla="*/ 4052277 h 6417942"/>
              <a:gd name="connsiteX135" fmla="*/ 11642926 w 11673198"/>
              <a:gd name="connsiteY135" fmla="*/ 3998011 h 6417942"/>
              <a:gd name="connsiteX136" fmla="*/ 11642926 w 11673198"/>
              <a:gd name="connsiteY136" fmla="*/ 4001289 h 6417942"/>
              <a:gd name="connsiteX137" fmla="*/ 11646883 w 11673198"/>
              <a:gd name="connsiteY137" fmla="*/ 3999650 h 6417942"/>
              <a:gd name="connsiteX138" fmla="*/ 11642926 w 11673198"/>
              <a:gd name="connsiteY138" fmla="*/ 3945384 h 6417942"/>
              <a:gd name="connsiteX139" fmla="*/ 11642926 w 11673198"/>
              <a:gd name="connsiteY139" fmla="*/ 3948662 h 6417942"/>
              <a:gd name="connsiteX140" fmla="*/ 11646883 w 11673198"/>
              <a:gd name="connsiteY140" fmla="*/ 3947023 h 6417942"/>
              <a:gd name="connsiteX141" fmla="*/ 11642926 w 11673198"/>
              <a:gd name="connsiteY141" fmla="*/ 3892757 h 6417942"/>
              <a:gd name="connsiteX142" fmla="*/ 11642926 w 11673198"/>
              <a:gd name="connsiteY142" fmla="*/ 3896035 h 6417942"/>
              <a:gd name="connsiteX143" fmla="*/ 11646883 w 11673198"/>
              <a:gd name="connsiteY143" fmla="*/ 3894396 h 6417942"/>
              <a:gd name="connsiteX144" fmla="*/ 11642926 w 11673198"/>
              <a:gd name="connsiteY144" fmla="*/ 3840130 h 6417942"/>
              <a:gd name="connsiteX145" fmla="*/ 11642926 w 11673198"/>
              <a:gd name="connsiteY145" fmla="*/ 3843408 h 6417942"/>
              <a:gd name="connsiteX146" fmla="*/ 11646883 w 11673198"/>
              <a:gd name="connsiteY146" fmla="*/ 3841769 h 6417942"/>
              <a:gd name="connsiteX147" fmla="*/ 11642926 w 11673198"/>
              <a:gd name="connsiteY147" fmla="*/ 3787503 h 6417942"/>
              <a:gd name="connsiteX148" fmla="*/ 11642926 w 11673198"/>
              <a:gd name="connsiteY148" fmla="*/ 3790781 h 6417942"/>
              <a:gd name="connsiteX149" fmla="*/ 11646883 w 11673198"/>
              <a:gd name="connsiteY149" fmla="*/ 3789142 h 6417942"/>
              <a:gd name="connsiteX150" fmla="*/ 11642926 w 11673198"/>
              <a:gd name="connsiteY150" fmla="*/ 3734876 h 6417942"/>
              <a:gd name="connsiteX151" fmla="*/ 11642926 w 11673198"/>
              <a:gd name="connsiteY151" fmla="*/ 3738154 h 6417942"/>
              <a:gd name="connsiteX152" fmla="*/ 11646883 w 11673198"/>
              <a:gd name="connsiteY152" fmla="*/ 3736515 h 6417942"/>
              <a:gd name="connsiteX153" fmla="*/ 11642926 w 11673198"/>
              <a:gd name="connsiteY153" fmla="*/ 3682249 h 6417942"/>
              <a:gd name="connsiteX154" fmla="*/ 11642926 w 11673198"/>
              <a:gd name="connsiteY154" fmla="*/ 3685527 h 6417942"/>
              <a:gd name="connsiteX155" fmla="*/ 11646883 w 11673198"/>
              <a:gd name="connsiteY155" fmla="*/ 3683888 h 6417942"/>
              <a:gd name="connsiteX156" fmla="*/ 11642926 w 11673198"/>
              <a:gd name="connsiteY156" fmla="*/ 3629622 h 6417942"/>
              <a:gd name="connsiteX157" fmla="*/ 11642926 w 11673198"/>
              <a:gd name="connsiteY157" fmla="*/ 3632900 h 6417942"/>
              <a:gd name="connsiteX158" fmla="*/ 11646883 w 11673198"/>
              <a:gd name="connsiteY158" fmla="*/ 3631261 h 6417942"/>
              <a:gd name="connsiteX159" fmla="*/ 11642926 w 11673198"/>
              <a:gd name="connsiteY159" fmla="*/ 3524367 h 6417942"/>
              <a:gd name="connsiteX160" fmla="*/ 11642926 w 11673198"/>
              <a:gd name="connsiteY160" fmla="*/ 3527645 h 6417942"/>
              <a:gd name="connsiteX161" fmla="*/ 11646883 w 11673198"/>
              <a:gd name="connsiteY161" fmla="*/ 3526006 h 6417942"/>
              <a:gd name="connsiteX162" fmla="*/ 11642926 w 11673198"/>
              <a:gd name="connsiteY162" fmla="*/ 3471740 h 6417942"/>
              <a:gd name="connsiteX163" fmla="*/ 11642926 w 11673198"/>
              <a:gd name="connsiteY163" fmla="*/ 3475018 h 6417942"/>
              <a:gd name="connsiteX164" fmla="*/ 11646883 w 11673198"/>
              <a:gd name="connsiteY164" fmla="*/ 3473379 h 6417942"/>
              <a:gd name="connsiteX165" fmla="*/ 11642926 w 11673198"/>
              <a:gd name="connsiteY165" fmla="*/ 3419113 h 6417942"/>
              <a:gd name="connsiteX166" fmla="*/ 11642926 w 11673198"/>
              <a:gd name="connsiteY166" fmla="*/ 3422391 h 6417942"/>
              <a:gd name="connsiteX167" fmla="*/ 11646883 w 11673198"/>
              <a:gd name="connsiteY167" fmla="*/ 3420752 h 6417942"/>
              <a:gd name="connsiteX168" fmla="*/ 11642926 w 11673198"/>
              <a:gd name="connsiteY168" fmla="*/ 3366486 h 6417942"/>
              <a:gd name="connsiteX169" fmla="*/ 11642926 w 11673198"/>
              <a:gd name="connsiteY169" fmla="*/ 3369764 h 6417942"/>
              <a:gd name="connsiteX170" fmla="*/ 11646883 w 11673198"/>
              <a:gd name="connsiteY170" fmla="*/ 3368125 h 6417942"/>
              <a:gd name="connsiteX171" fmla="*/ 11642926 w 11673198"/>
              <a:gd name="connsiteY171" fmla="*/ 3313859 h 6417942"/>
              <a:gd name="connsiteX172" fmla="*/ 11642926 w 11673198"/>
              <a:gd name="connsiteY172" fmla="*/ 3317137 h 6417942"/>
              <a:gd name="connsiteX173" fmla="*/ 11646883 w 11673198"/>
              <a:gd name="connsiteY173" fmla="*/ 3315498 h 6417942"/>
              <a:gd name="connsiteX174" fmla="*/ 11642926 w 11673198"/>
              <a:gd name="connsiteY174" fmla="*/ 3261232 h 6417942"/>
              <a:gd name="connsiteX175" fmla="*/ 11642926 w 11673198"/>
              <a:gd name="connsiteY175" fmla="*/ 3264510 h 6417942"/>
              <a:gd name="connsiteX176" fmla="*/ 11646883 w 11673198"/>
              <a:gd name="connsiteY176" fmla="*/ 3262871 h 6417942"/>
              <a:gd name="connsiteX177" fmla="*/ 11642926 w 11673198"/>
              <a:gd name="connsiteY177" fmla="*/ 3208605 h 6417942"/>
              <a:gd name="connsiteX178" fmla="*/ 11642926 w 11673198"/>
              <a:gd name="connsiteY178" fmla="*/ 3211883 h 6417942"/>
              <a:gd name="connsiteX179" fmla="*/ 11646883 w 11673198"/>
              <a:gd name="connsiteY179" fmla="*/ 3210244 h 6417942"/>
              <a:gd name="connsiteX180" fmla="*/ 11642926 w 11673198"/>
              <a:gd name="connsiteY180" fmla="*/ 3155978 h 6417942"/>
              <a:gd name="connsiteX181" fmla="*/ 11642926 w 11673198"/>
              <a:gd name="connsiteY181" fmla="*/ 3159257 h 6417942"/>
              <a:gd name="connsiteX182" fmla="*/ 11646883 w 11673198"/>
              <a:gd name="connsiteY182" fmla="*/ 3157618 h 6417942"/>
              <a:gd name="connsiteX183" fmla="*/ 11642926 w 11673198"/>
              <a:gd name="connsiteY183" fmla="*/ 3103351 h 6417942"/>
              <a:gd name="connsiteX184" fmla="*/ 11642926 w 11673198"/>
              <a:gd name="connsiteY184" fmla="*/ 3106630 h 6417942"/>
              <a:gd name="connsiteX185" fmla="*/ 11646883 w 11673198"/>
              <a:gd name="connsiteY185" fmla="*/ 3104990 h 6417942"/>
              <a:gd name="connsiteX186" fmla="*/ 11642926 w 11673198"/>
              <a:gd name="connsiteY186" fmla="*/ 3050724 h 6417942"/>
              <a:gd name="connsiteX187" fmla="*/ 11642926 w 11673198"/>
              <a:gd name="connsiteY187" fmla="*/ 3054003 h 6417942"/>
              <a:gd name="connsiteX188" fmla="*/ 11646883 w 11673198"/>
              <a:gd name="connsiteY188" fmla="*/ 3052363 h 6417942"/>
              <a:gd name="connsiteX189" fmla="*/ 11642926 w 11673198"/>
              <a:gd name="connsiteY189" fmla="*/ 2998098 h 6417942"/>
              <a:gd name="connsiteX190" fmla="*/ 11642926 w 11673198"/>
              <a:gd name="connsiteY190" fmla="*/ 3001376 h 6417942"/>
              <a:gd name="connsiteX191" fmla="*/ 11646883 w 11673198"/>
              <a:gd name="connsiteY191" fmla="*/ 2999737 h 6417942"/>
              <a:gd name="connsiteX192" fmla="*/ 11642926 w 11673198"/>
              <a:gd name="connsiteY192" fmla="*/ 2945471 h 6417942"/>
              <a:gd name="connsiteX193" fmla="*/ 11642926 w 11673198"/>
              <a:gd name="connsiteY193" fmla="*/ 2948749 h 6417942"/>
              <a:gd name="connsiteX194" fmla="*/ 11646883 w 11673198"/>
              <a:gd name="connsiteY194" fmla="*/ 2947110 h 6417942"/>
              <a:gd name="connsiteX195" fmla="*/ 11642926 w 11673198"/>
              <a:gd name="connsiteY195" fmla="*/ 2892844 h 6417942"/>
              <a:gd name="connsiteX196" fmla="*/ 11642926 w 11673198"/>
              <a:gd name="connsiteY196" fmla="*/ 2896122 h 6417942"/>
              <a:gd name="connsiteX197" fmla="*/ 11646883 w 11673198"/>
              <a:gd name="connsiteY197" fmla="*/ 2894483 h 6417942"/>
              <a:gd name="connsiteX198" fmla="*/ 11642926 w 11673198"/>
              <a:gd name="connsiteY198" fmla="*/ 2840217 h 6417942"/>
              <a:gd name="connsiteX199" fmla="*/ 11642926 w 11673198"/>
              <a:gd name="connsiteY199" fmla="*/ 2843495 h 6417942"/>
              <a:gd name="connsiteX200" fmla="*/ 11646883 w 11673198"/>
              <a:gd name="connsiteY200" fmla="*/ 2841856 h 6417942"/>
              <a:gd name="connsiteX201" fmla="*/ 11642926 w 11673198"/>
              <a:gd name="connsiteY201" fmla="*/ 2787590 h 6417942"/>
              <a:gd name="connsiteX202" fmla="*/ 11642926 w 11673198"/>
              <a:gd name="connsiteY202" fmla="*/ 2790868 h 6417942"/>
              <a:gd name="connsiteX203" fmla="*/ 11646883 w 11673198"/>
              <a:gd name="connsiteY203" fmla="*/ 2789229 h 6417942"/>
              <a:gd name="connsiteX204" fmla="*/ 11642926 w 11673198"/>
              <a:gd name="connsiteY204" fmla="*/ 2734963 h 6417942"/>
              <a:gd name="connsiteX205" fmla="*/ 11642926 w 11673198"/>
              <a:gd name="connsiteY205" fmla="*/ 2738241 h 6417942"/>
              <a:gd name="connsiteX206" fmla="*/ 11646883 w 11673198"/>
              <a:gd name="connsiteY206" fmla="*/ 2736602 h 6417942"/>
              <a:gd name="connsiteX207" fmla="*/ 11642926 w 11673198"/>
              <a:gd name="connsiteY207" fmla="*/ 2682336 h 6417942"/>
              <a:gd name="connsiteX208" fmla="*/ 11642926 w 11673198"/>
              <a:gd name="connsiteY208" fmla="*/ 2685614 h 6417942"/>
              <a:gd name="connsiteX209" fmla="*/ 11646883 w 11673198"/>
              <a:gd name="connsiteY209" fmla="*/ 2683975 h 6417942"/>
              <a:gd name="connsiteX210" fmla="*/ 11642926 w 11673198"/>
              <a:gd name="connsiteY210" fmla="*/ 2629709 h 6417942"/>
              <a:gd name="connsiteX211" fmla="*/ 11642926 w 11673198"/>
              <a:gd name="connsiteY211" fmla="*/ 2632987 h 6417942"/>
              <a:gd name="connsiteX212" fmla="*/ 11646883 w 11673198"/>
              <a:gd name="connsiteY212" fmla="*/ 2631348 h 6417942"/>
              <a:gd name="connsiteX213" fmla="*/ 11642926 w 11673198"/>
              <a:gd name="connsiteY213" fmla="*/ 2577082 h 6417942"/>
              <a:gd name="connsiteX214" fmla="*/ 11642926 w 11673198"/>
              <a:gd name="connsiteY214" fmla="*/ 2580360 h 6417942"/>
              <a:gd name="connsiteX215" fmla="*/ 11646883 w 11673198"/>
              <a:gd name="connsiteY215" fmla="*/ 2578721 h 6417942"/>
              <a:gd name="connsiteX216" fmla="*/ 11642926 w 11673198"/>
              <a:gd name="connsiteY216" fmla="*/ 2524455 h 6417942"/>
              <a:gd name="connsiteX217" fmla="*/ 11642926 w 11673198"/>
              <a:gd name="connsiteY217" fmla="*/ 2527733 h 6417942"/>
              <a:gd name="connsiteX218" fmla="*/ 11646883 w 11673198"/>
              <a:gd name="connsiteY218" fmla="*/ 2526094 h 6417942"/>
              <a:gd name="connsiteX219" fmla="*/ 11642926 w 11673198"/>
              <a:gd name="connsiteY219" fmla="*/ 2471828 h 6417942"/>
              <a:gd name="connsiteX220" fmla="*/ 11642926 w 11673198"/>
              <a:gd name="connsiteY220" fmla="*/ 2475106 h 6417942"/>
              <a:gd name="connsiteX221" fmla="*/ 11646883 w 11673198"/>
              <a:gd name="connsiteY221" fmla="*/ 2473467 h 6417942"/>
              <a:gd name="connsiteX222" fmla="*/ 11642926 w 11673198"/>
              <a:gd name="connsiteY222" fmla="*/ 2419201 h 6417942"/>
              <a:gd name="connsiteX223" fmla="*/ 11642926 w 11673198"/>
              <a:gd name="connsiteY223" fmla="*/ 2422479 h 6417942"/>
              <a:gd name="connsiteX224" fmla="*/ 11646883 w 11673198"/>
              <a:gd name="connsiteY224" fmla="*/ 2420840 h 6417942"/>
              <a:gd name="connsiteX225" fmla="*/ 11642926 w 11673198"/>
              <a:gd name="connsiteY225" fmla="*/ 2366574 h 6417942"/>
              <a:gd name="connsiteX226" fmla="*/ 11642926 w 11673198"/>
              <a:gd name="connsiteY226" fmla="*/ 2369852 h 6417942"/>
              <a:gd name="connsiteX227" fmla="*/ 11646883 w 11673198"/>
              <a:gd name="connsiteY227" fmla="*/ 2368213 h 6417942"/>
              <a:gd name="connsiteX228" fmla="*/ 11642926 w 11673198"/>
              <a:gd name="connsiteY228" fmla="*/ 2313947 h 6417942"/>
              <a:gd name="connsiteX229" fmla="*/ 11642926 w 11673198"/>
              <a:gd name="connsiteY229" fmla="*/ 2317226 h 6417942"/>
              <a:gd name="connsiteX230" fmla="*/ 11646883 w 11673198"/>
              <a:gd name="connsiteY230" fmla="*/ 2315586 h 6417942"/>
              <a:gd name="connsiteX231" fmla="*/ 11642926 w 11673198"/>
              <a:gd name="connsiteY231" fmla="*/ 2261320 h 6417942"/>
              <a:gd name="connsiteX232" fmla="*/ 11642926 w 11673198"/>
              <a:gd name="connsiteY232" fmla="*/ 2264599 h 6417942"/>
              <a:gd name="connsiteX233" fmla="*/ 11646883 w 11673198"/>
              <a:gd name="connsiteY233" fmla="*/ 2262960 h 6417942"/>
              <a:gd name="connsiteX234" fmla="*/ 11642926 w 11673198"/>
              <a:gd name="connsiteY234" fmla="*/ 2208693 h 6417942"/>
              <a:gd name="connsiteX235" fmla="*/ 11642926 w 11673198"/>
              <a:gd name="connsiteY235" fmla="*/ 2211972 h 6417942"/>
              <a:gd name="connsiteX236" fmla="*/ 11646883 w 11673198"/>
              <a:gd name="connsiteY236" fmla="*/ 2210332 h 6417942"/>
              <a:gd name="connsiteX237" fmla="*/ 11642926 w 11673198"/>
              <a:gd name="connsiteY237" fmla="*/ 2156066 h 6417942"/>
              <a:gd name="connsiteX238" fmla="*/ 11642926 w 11673198"/>
              <a:gd name="connsiteY238" fmla="*/ 2159345 h 6417942"/>
              <a:gd name="connsiteX239" fmla="*/ 11646883 w 11673198"/>
              <a:gd name="connsiteY239" fmla="*/ 2157705 h 6417942"/>
              <a:gd name="connsiteX240" fmla="*/ 11642926 w 11673198"/>
              <a:gd name="connsiteY240" fmla="*/ 2103439 h 6417942"/>
              <a:gd name="connsiteX241" fmla="*/ 11642926 w 11673198"/>
              <a:gd name="connsiteY241" fmla="*/ 2106718 h 6417942"/>
              <a:gd name="connsiteX242" fmla="*/ 11646883 w 11673198"/>
              <a:gd name="connsiteY242" fmla="*/ 2105079 h 6417942"/>
              <a:gd name="connsiteX243" fmla="*/ 11642926 w 11673198"/>
              <a:gd name="connsiteY243" fmla="*/ 2050812 h 6417942"/>
              <a:gd name="connsiteX244" fmla="*/ 11642926 w 11673198"/>
              <a:gd name="connsiteY244" fmla="*/ 2054091 h 6417942"/>
              <a:gd name="connsiteX245" fmla="*/ 11646883 w 11673198"/>
              <a:gd name="connsiteY245" fmla="*/ 2052452 h 6417942"/>
              <a:gd name="connsiteX246" fmla="*/ 11642926 w 11673198"/>
              <a:gd name="connsiteY246" fmla="*/ 1998185 h 6417942"/>
              <a:gd name="connsiteX247" fmla="*/ 11642926 w 11673198"/>
              <a:gd name="connsiteY247" fmla="*/ 2001464 h 6417942"/>
              <a:gd name="connsiteX248" fmla="*/ 11646883 w 11673198"/>
              <a:gd name="connsiteY248" fmla="*/ 1999825 h 6417942"/>
              <a:gd name="connsiteX249" fmla="*/ 11642926 w 11673198"/>
              <a:gd name="connsiteY249" fmla="*/ 1945559 h 6417942"/>
              <a:gd name="connsiteX250" fmla="*/ 11642926 w 11673198"/>
              <a:gd name="connsiteY250" fmla="*/ 1948837 h 6417942"/>
              <a:gd name="connsiteX251" fmla="*/ 11646883 w 11673198"/>
              <a:gd name="connsiteY251" fmla="*/ 1947198 h 6417942"/>
              <a:gd name="connsiteX252" fmla="*/ 11642926 w 11673198"/>
              <a:gd name="connsiteY252" fmla="*/ 1892932 h 6417942"/>
              <a:gd name="connsiteX253" fmla="*/ 11642926 w 11673198"/>
              <a:gd name="connsiteY253" fmla="*/ 1896210 h 6417942"/>
              <a:gd name="connsiteX254" fmla="*/ 11646883 w 11673198"/>
              <a:gd name="connsiteY254" fmla="*/ 1894571 h 6417942"/>
              <a:gd name="connsiteX255" fmla="*/ 11642926 w 11673198"/>
              <a:gd name="connsiteY255" fmla="*/ 1840305 h 6417942"/>
              <a:gd name="connsiteX256" fmla="*/ 11642926 w 11673198"/>
              <a:gd name="connsiteY256" fmla="*/ 1843583 h 6417942"/>
              <a:gd name="connsiteX257" fmla="*/ 11646883 w 11673198"/>
              <a:gd name="connsiteY257" fmla="*/ 1841944 h 6417942"/>
              <a:gd name="connsiteX258" fmla="*/ 11642926 w 11673198"/>
              <a:gd name="connsiteY258" fmla="*/ 1787678 h 6417942"/>
              <a:gd name="connsiteX259" fmla="*/ 11642926 w 11673198"/>
              <a:gd name="connsiteY259" fmla="*/ 1790956 h 6417942"/>
              <a:gd name="connsiteX260" fmla="*/ 11646883 w 11673198"/>
              <a:gd name="connsiteY260" fmla="*/ 1789317 h 6417942"/>
              <a:gd name="connsiteX261" fmla="*/ 11642926 w 11673198"/>
              <a:gd name="connsiteY261" fmla="*/ 1735051 h 6417942"/>
              <a:gd name="connsiteX262" fmla="*/ 11642926 w 11673198"/>
              <a:gd name="connsiteY262" fmla="*/ 1738329 h 6417942"/>
              <a:gd name="connsiteX263" fmla="*/ 11646883 w 11673198"/>
              <a:gd name="connsiteY263" fmla="*/ 1736690 h 6417942"/>
              <a:gd name="connsiteX264" fmla="*/ 11642926 w 11673198"/>
              <a:gd name="connsiteY264" fmla="*/ 1682424 h 6417942"/>
              <a:gd name="connsiteX265" fmla="*/ 11642926 w 11673198"/>
              <a:gd name="connsiteY265" fmla="*/ 1685702 h 6417942"/>
              <a:gd name="connsiteX266" fmla="*/ 11646883 w 11673198"/>
              <a:gd name="connsiteY266" fmla="*/ 1684063 h 6417942"/>
              <a:gd name="connsiteX267" fmla="*/ 11642926 w 11673198"/>
              <a:gd name="connsiteY267" fmla="*/ 1629797 h 6417942"/>
              <a:gd name="connsiteX268" fmla="*/ 11642926 w 11673198"/>
              <a:gd name="connsiteY268" fmla="*/ 1633075 h 6417942"/>
              <a:gd name="connsiteX269" fmla="*/ 11646883 w 11673198"/>
              <a:gd name="connsiteY269" fmla="*/ 1631436 h 6417942"/>
              <a:gd name="connsiteX270" fmla="*/ 11642926 w 11673198"/>
              <a:gd name="connsiteY270" fmla="*/ 1577170 h 6417942"/>
              <a:gd name="connsiteX271" fmla="*/ 11642926 w 11673198"/>
              <a:gd name="connsiteY271" fmla="*/ 1580448 h 6417942"/>
              <a:gd name="connsiteX272" fmla="*/ 11646883 w 11673198"/>
              <a:gd name="connsiteY272" fmla="*/ 1578809 h 6417942"/>
              <a:gd name="connsiteX273" fmla="*/ 11642926 w 11673198"/>
              <a:gd name="connsiteY273" fmla="*/ 1524543 h 6417942"/>
              <a:gd name="connsiteX274" fmla="*/ 11642926 w 11673198"/>
              <a:gd name="connsiteY274" fmla="*/ 1527821 h 6417942"/>
              <a:gd name="connsiteX275" fmla="*/ 11646883 w 11673198"/>
              <a:gd name="connsiteY275" fmla="*/ 1526182 h 6417942"/>
              <a:gd name="connsiteX276" fmla="*/ 11642926 w 11673198"/>
              <a:gd name="connsiteY276" fmla="*/ 1471916 h 6417942"/>
              <a:gd name="connsiteX277" fmla="*/ 11642926 w 11673198"/>
              <a:gd name="connsiteY277" fmla="*/ 1475195 h 6417942"/>
              <a:gd name="connsiteX278" fmla="*/ 11646883 w 11673198"/>
              <a:gd name="connsiteY278" fmla="*/ 1473555 h 6417942"/>
              <a:gd name="connsiteX279" fmla="*/ 11642926 w 11673198"/>
              <a:gd name="connsiteY279" fmla="*/ 1419289 h 6417942"/>
              <a:gd name="connsiteX280" fmla="*/ 11642926 w 11673198"/>
              <a:gd name="connsiteY280" fmla="*/ 1422568 h 6417942"/>
              <a:gd name="connsiteX281" fmla="*/ 11646883 w 11673198"/>
              <a:gd name="connsiteY281" fmla="*/ 1420929 h 6417942"/>
              <a:gd name="connsiteX282" fmla="*/ 11642926 w 11673198"/>
              <a:gd name="connsiteY282" fmla="*/ 1366662 h 6417942"/>
              <a:gd name="connsiteX283" fmla="*/ 11642926 w 11673198"/>
              <a:gd name="connsiteY283" fmla="*/ 1369941 h 6417942"/>
              <a:gd name="connsiteX284" fmla="*/ 11646883 w 11673198"/>
              <a:gd name="connsiteY284" fmla="*/ 1368301 h 6417942"/>
              <a:gd name="connsiteX285" fmla="*/ 11642926 w 11673198"/>
              <a:gd name="connsiteY285" fmla="*/ 1314036 h 6417942"/>
              <a:gd name="connsiteX286" fmla="*/ 11642926 w 11673198"/>
              <a:gd name="connsiteY286" fmla="*/ 1317314 h 6417942"/>
              <a:gd name="connsiteX287" fmla="*/ 11646883 w 11673198"/>
              <a:gd name="connsiteY287" fmla="*/ 1315675 h 6417942"/>
              <a:gd name="connsiteX288" fmla="*/ 11642926 w 11673198"/>
              <a:gd name="connsiteY288" fmla="*/ 1261408 h 6417942"/>
              <a:gd name="connsiteX289" fmla="*/ 11642926 w 11673198"/>
              <a:gd name="connsiteY289" fmla="*/ 1264687 h 6417942"/>
              <a:gd name="connsiteX290" fmla="*/ 11646883 w 11673198"/>
              <a:gd name="connsiteY290" fmla="*/ 1263048 h 6417942"/>
              <a:gd name="connsiteX291" fmla="*/ 11642926 w 11673198"/>
              <a:gd name="connsiteY291" fmla="*/ 1208782 h 6417942"/>
              <a:gd name="connsiteX292" fmla="*/ 11642926 w 11673198"/>
              <a:gd name="connsiteY292" fmla="*/ 1212060 h 6417942"/>
              <a:gd name="connsiteX293" fmla="*/ 11646883 w 11673198"/>
              <a:gd name="connsiteY293" fmla="*/ 1210421 h 6417942"/>
              <a:gd name="connsiteX294" fmla="*/ 11642926 w 11673198"/>
              <a:gd name="connsiteY294" fmla="*/ 1156154 h 6417942"/>
              <a:gd name="connsiteX295" fmla="*/ 11642926 w 11673198"/>
              <a:gd name="connsiteY295" fmla="*/ 1159433 h 6417942"/>
              <a:gd name="connsiteX296" fmla="*/ 11646883 w 11673198"/>
              <a:gd name="connsiteY296" fmla="*/ 1157794 h 6417942"/>
              <a:gd name="connsiteX297" fmla="*/ 11642926 w 11673198"/>
              <a:gd name="connsiteY297" fmla="*/ 1103528 h 6417942"/>
              <a:gd name="connsiteX298" fmla="*/ 11642926 w 11673198"/>
              <a:gd name="connsiteY298" fmla="*/ 1106806 h 6417942"/>
              <a:gd name="connsiteX299" fmla="*/ 11646883 w 11673198"/>
              <a:gd name="connsiteY299" fmla="*/ 1105167 h 6417942"/>
              <a:gd name="connsiteX300" fmla="*/ 11642926 w 11673198"/>
              <a:gd name="connsiteY300" fmla="*/ 1050901 h 6417942"/>
              <a:gd name="connsiteX301" fmla="*/ 11642926 w 11673198"/>
              <a:gd name="connsiteY301" fmla="*/ 1054179 h 6417942"/>
              <a:gd name="connsiteX302" fmla="*/ 11646883 w 11673198"/>
              <a:gd name="connsiteY302" fmla="*/ 1052540 h 6417942"/>
              <a:gd name="connsiteX303" fmla="*/ 11642926 w 11673198"/>
              <a:gd name="connsiteY303" fmla="*/ 998274 h 6417942"/>
              <a:gd name="connsiteX304" fmla="*/ 11642926 w 11673198"/>
              <a:gd name="connsiteY304" fmla="*/ 1001552 h 6417942"/>
              <a:gd name="connsiteX305" fmla="*/ 11646883 w 11673198"/>
              <a:gd name="connsiteY305" fmla="*/ 999913 h 6417942"/>
              <a:gd name="connsiteX306" fmla="*/ 11642926 w 11673198"/>
              <a:gd name="connsiteY306" fmla="*/ 945647 h 6417942"/>
              <a:gd name="connsiteX307" fmla="*/ 11642926 w 11673198"/>
              <a:gd name="connsiteY307" fmla="*/ 948925 h 6417942"/>
              <a:gd name="connsiteX308" fmla="*/ 11646883 w 11673198"/>
              <a:gd name="connsiteY308" fmla="*/ 947286 h 6417942"/>
              <a:gd name="connsiteX309" fmla="*/ 11642926 w 11673198"/>
              <a:gd name="connsiteY309" fmla="*/ 893020 h 6417942"/>
              <a:gd name="connsiteX310" fmla="*/ 11642926 w 11673198"/>
              <a:gd name="connsiteY310" fmla="*/ 896298 h 6417942"/>
              <a:gd name="connsiteX311" fmla="*/ 11646883 w 11673198"/>
              <a:gd name="connsiteY311" fmla="*/ 894659 h 6417942"/>
              <a:gd name="connsiteX312" fmla="*/ 11642926 w 11673198"/>
              <a:gd name="connsiteY312" fmla="*/ 840393 h 6417942"/>
              <a:gd name="connsiteX313" fmla="*/ 11642926 w 11673198"/>
              <a:gd name="connsiteY313" fmla="*/ 843671 h 6417942"/>
              <a:gd name="connsiteX314" fmla="*/ 11646883 w 11673198"/>
              <a:gd name="connsiteY314" fmla="*/ 842032 h 6417942"/>
              <a:gd name="connsiteX315" fmla="*/ 11642926 w 11673198"/>
              <a:gd name="connsiteY315" fmla="*/ 787766 h 6417942"/>
              <a:gd name="connsiteX316" fmla="*/ 11642926 w 11673198"/>
              <a:gd name="connsiteY316" fmla="*/ 791044 h 6417942"/>
              <a:gd name="connsiteX317" fmla="*/ 11646883 w 11673198"/>
              <a:gd name="connsiteY317" fmla="*/ 789405 h 6417942"/>
              <a:gd name="connsiteX318" fmla="*/ 11642926 w 11673198"/>
              <a:gd name="connsiteY318" fmla="*/ 735139 h 6417942"/>
              <a:gd name="connsiteX319" fmla="*/ 11642926 w 11673198"/>
              <a:gd name="connsiteY319" fmla="*/ 738417 h 6417942"/>
              <a:gd name="connsiteX320" fmla="*/ 11646883 w 11673198"/>
              <a:gd name="connsiteY320" fmla="*/ 736778 h 6417942"/>
              <a:gd name="connsiteX321" fmla="*/ 11642926 w 11673198"/>
              <a:gd name="connsiteY321" fmla="*/ 682512 h 6417942"/>
              <a:gd name="connsiteX322" fmla="*/ 11642926 w 11673198"/>
              <a:gd name="connsiteY322" fmla="*/ 685790 h 6417942"/>
              <a:gd name="connsiteX323" fmla="*/ 11646883 w 11673198"/>
              <a:gd name="connsiteY323" fmla="*/ 684151 h 6417942"/>
              <a:gd name="connsiteX324" fmla="*/ 11642926 w 11673198"/>
              <a:gd name="connsiteY324" fmla="*/ 629885 h 6417942"/>
              <a:gd name="connsiteX325" fmla="*/ 11642926 w 11673198"/>
              <a:gd name="connsiteY325" fmla="*/ 633164 h 6417942"/>
              <a:gd name="connsiteX326" fmla="*/ 11646883 w 11673198"/>
              <a:gd name="connsiteY326" fmla="*/ 631524 h 6417942"/>
              <a:gd name="connsiteX327" fmla="*/ 11642926 w 11673198"/>
              <a:gd name="connsiteY327" fmla="*/ 577258 h 6417942"/>
              <a:gd name="connsiteX328" fmla="*/ 11642926 w 11673198"/>
              <a:gd name="connsiteY328" fmla="*/ 580537 h 6417942"/>
              <a:gd name="connsiteX329" fmla="*/ 11646883 w 11673198"/>
              <a:gd name="connsiteY329" fmla="*/ 578897 h 6417942"/>
              <a:gd name="connsiteX330" fmla="*/ 11642926 w 11673198"/>
              <a:gd name="connsiteY330" fmla="*/ 524631 h 6417942"/>
              <a:gd name="connsiteX331" fmla="*/ 11642926 w 11673198"/>
              <a:gd name="connsiteY331" fmla="*/ 527910 h 6417942"/>
              <a:gd name="connsiteX332" fmla="*/ 11646883 w 11673198"/>
              <a:gd name="connsiteY332" fmla="*/ 526270 h 6417942"/>
              <a:gd name="connsiteX333" fmla="*/ 11642926 w 11673198"/>
              <a:gd name="connsiteY333" fmla="*/ 472004 h 6417942"/>
              <a:gd name="connsiteX334" fmla="*/ 11642926 w 11673198"/>
              <a:gd name="connsiteY334" fmla="*/ 475283 h 6417942"/>
              <a:gd name="connsiteX335" fmla="*/ 11646883 w 11673198"/>
              <a:gd name="connsiteY335" fmla="*/ 473644 h 6417942"/>
              <a:gd name="connsiteX336" fmla="*/ 11642926 w 11673198"/>
              <a:gd name="connsiteY336" fmla="*/ 419378 h 6417942"/>
              <a:gd name="connsiteX337" fmla="*/ 11642926 w 11673198"/>
              <a:gd name="connsiteY337" fmla="*/ 422656 h 6417942"/>
              <a:gd name="connsiteX338" fmla="*/ 11646883 w 11673198"/>
              <a:gd name="connsiteY338" fmla="*/ 421017 h 6417942"/>
              <a:gd name="connsiteX339" fmla="*/ 11642926 w 11673198"/>
              <a:gd name="connsiteY339" fmla="*/ 366751 h 6417942"/>
              <a:gd name="connsiteX340" fmla="*/ 11642926 w 11673198"/>
              <a:gd name="connsiteY340" fmla="*/ 370029 h 6417942"/>
              <a:gd name="connsiteX341" fmla="*/ 11646883 w 11673198"/>
              <a:gd name="connsiteY341" fmla="*/ 368390 h 6417942"/>
              <a:gd name="connsiteX342" fmla="*/ 11642926 w 11673198"/>
              <a:gd name="connsiteY342" fmla="*/ 314123 h 6417942"/>
              <a:gd name="connsiteX343" fmla="*/ 11642926 w 11673198"/>
              <a:gd name="connsiteY343" fmla="*/ 317402 h 6417942"/>
              <a:gd name="connsiteX344" fmla="*/ 11646883 w 11673198"/>
              <a:gd name="connsiteY344" fmla="*/ 315763 h 6417942"/>
              <a:gd name="connsiteX345" fmla="*/ 11642926 w 11673198"/>
              <a:gd name="connsiteY345" fmla="*/ 261497 h 6417942"/>
              <a:gd name="connsiteX346" fmla="*/ 11642926 w 11673198"/>
              <a:gd name="connsiteY346" fmla="*/ 264775 h 6417942"/>
              <a:gd name="connsiteX347" fmla="*/ 11646883 w 11673198"/>
              <a:gd name="connsiteY347" fmla="*/ 263136 h 6417942"/>
              <a:gd name="connsiteX348" fmla="*/ 11642926 w 11673198"/>
              <a:gd name="connsiteY348" fmla="*/ 208870 h 6417942"/>
              <a:gd name="connsiteX349" fmla="*/ 11642926 w 11673198"/>
              <a:gd name="connsiteY349" fmla="*/ 212148 h 6417942"/>
              <a:gd name="connsiteX350" fmla="*/ 11646883 w 11673198"/>
              <a:gd name="connsiteY350" fmla="*/ 210509 h 6417942"/>
              <a:gd name="connsiteX351" fmla="*/ 11642926 w 11673198"/>
              <a:gd name="connsiteY351" fmla="*/ 156243 h 6417942"/>
              <a:gd name="connsiteX352" fmla="*/ 11642926 w 11673198"/>
              <a:gd name="connsiteY352" fmla="*/ 159521 h 6417942"/>
              <a:gd name="connsiteX353" fmla="*/ 11646883 w 11673198"/>
              <a:gd name="connsiteY353" fmla="*/ 157882 h 6417942"/>
              <a:gd name="connsiteX354" fmla="*/ 11642926 w 11673198"/>
              <a:gd name="connsiteY354" fmla="*/ 103616 h 6417942"/>
              <a:gd name="connsiteX355" fmla="*/ 11642926 w 11673198"/>
              <a:gd name="connsiteY355" fmla="*/ 106894 h 6417942"/>
              <a:gd name="connsiteX356" fmla="*/ 11646883 w 11673198"/>
              <a:gd name="connsiteY356" fmla="*/ 105255 h 6417942"/>
              <a:gd name="connsiteX357" fmla="*/ 11642926 w 11673198"/>
              <a:gd name="connsiteY357" fmla="*/ 50989 h 6417942"/>
              <a:gd name="connsiteX358" fmla="*/ 11642926 w 11673198"/>
              <a:gd name="connsiteY358" fmla="*/ 54267 h 6417942"/>
              <a:gd name="connsiteX359" fmla="*/ 11646883 w 11673198"/>
              <a:gd name="connsiteY359" fmla="*/ 52628 h 6417942"/>
              <a:gd name="connsiteX360" fmla="*/ 11646884 w 11673198"/>
              <a:gd name="connsiteY360" fmla="*/ 0 h 6417942"/>
              <a:gd name="connsiteX361" fmla="*/ 11673198 w 11673198"/>
              <a:gd name="connsiteY361" fmla="*/ 26314 h 6417942"/>
              <a:gd name="connsiteX362" fmla="*/ 11665490 w 11673198"/>
              <a:gd name="connsiteY362" fmla="*/ 44921 h 6417942"/>
              <a:gd name="connsiteX363" fmla="*/ 11646885 w 11673198"/>
              <a:gd name="connsiteY363" fmla="*/ 52628 h 6417942"/>
              <a:gd name="connsiteX364" fmla="*/ 11665490 w 11673198"/>
              <a:gd name="connsiteY364" fmla="*/ 60335 h 6417942"/>
              <a:gd name="connsiteX365" fmla="*/ 11673198 w 11673198"/>
              <a:gd name="connsiteY365" fmla="*/ 78941 h 6417942"/>
              <a:gd name="connsiteX366" fmla="*/ 11665490 w 11673198"/>
              <a:gd name="connsiteY366" fmla="*/ 97548 h 6417942"/>
              <a:gd name="connsiteX367" fmla="*/ 11646885 w 11673198"/>
              <a:gd name="connsiteY367" fmla="*/ 105255 h 6417942"/>
              <a:gd name="connsiteX368" fmla="*/ 11665490 w 11673198"/>
              <a:gd name="connsiteY368" fmla="*/ 112962 h 6417942"/>
              <a:gd name="connsiteX369" fmla="*/ 11673198 w 11673198"/>
              <a:gd name="connsiteY369" fmla="*/ 131568 h 6417942"/>
              <a:gd name="connsiteX370" fmla="*/ 11665490 w 11673198"/>
              <a:gd name="connsiteY370" fmla="*/ 150175 h 6417942"/>
              <a:gd name="connsiteX371" fmla="*/ 11646885 w 11673198"/>
              <a:gd name="connsiteY371" fmla="*/ 157882 h 6417942"/>
              <a:gd name="connsiteX372" fmla="*/ 11665490 w 11673198"/>
              <a:gd name="connsiteY372" fmla="*/ 165589 h 6417942"/>
              <a:gd name="connsiteX373" fmla="*/ 11673198 w 11673198"/>
              <a:gd name="connsiteY373" fmla="*/ 184195 h 6417942"/>
              <a:gd name="connsiteX374" fmla="*/ 11665490 w 11673198"/>
              <a:gd name="connsiteY374" fmla="*/ 202802 h 6417942"/>
              <a:gd name="connsiteX375" fmla="*/ 11646885 w 11673198"/>
              <a:gd name="connsiteY375" fmla="*/ 210509 h 6417942"/>
              <a:gd name="connsiteX376" fmla="*/ 11665490 w 11673198"/>
              <a:gd name="connsiteY376" fmla="*/ 218216 h 6417942"/>
              <a:gd name="connsiteX377" fmla="*/ 11673198 w 11673198"/>
              <a:gd name="connsiteY377" fmla="*/ 236822 h 6417942"/>
              <a:gd name="connsiteX378" fmla="*/ 11665490 w 11673198"/>
              <a:gd name="connsiteY378" fmla="*/ 255429 h 6417942"/>
              <a:gd name="connsiteX379" fmla="*/ 11646885 w 11673198"/>
              <a:gd name="connsiteY379" fmla="*/ 263136 h 6417942"/>
              <a:gd name="connsiteX380" fmla="*/ 11665490 w 11673198"/>
              <a:gd name="connsiteY380" fmla="*/ 270842 h 6417942"/>
              <a:gd name="connsiteX381" fmla="*/ 11673198 w 11673198"/>
              <a:gd name="connsiteY381" fmla="*/ 289449 h 6417942"/>
              <a:gd name="connsiteX382" fmla="*/ 11665490 w 11673198"/>
              <a:gd name="connsiteY382" fmla="*/ 308055 h 6417942"/>
              <a:gd name="connsiteX383" fmla="*/ 11646885 w 11673198"/>
              <a:gd name="connsiteY383" fmla="*/ 315763 h 6417942"/>
              <a:gd name="connsiteX384" fmla="*/ 11665490 w 11673198"/>
              <a:gd name="connsiteY384" fmla="*/ 323469 h 6417942"/>
              <a:gd name="connsiteX385" fmla="*/ 11673198 w 11673198"/>
              <a:gd name="connsiteY385" fmla="*/ 342076 h 6417942"/>
              <a:gd name="connsiteX386" fmla="*/ 11665490 w 11673198"/>
              <a:gd name="connsiteY386" fmla="*/ 360683 h 6417942"/>
              <a:gd name="connsiteX387" fmla="*/ 11646885 w 11673198"/>
              <a:gd name="connsiteY387" fmla="*/ 368390 h 6417942"/>
              <a:gd name="connsiteX388" fmla="*/ 11665490 w 11673198"/>
              <a:gd name="connsiteY388" fmla="*/ 376096 h 6417942"/>
              <a:gd name="connsiteX389" fmla="*/ 11673198 w 11673198"/>
              <a:gd name="connsiteY389" fmla="*/ 394703 h 6417942"/>
              <a:gd name="connsiteX390" fmla="*/ 11665490 w 11673198"/>
              <a:gd name="connsiteY390" fmla="*/ 413310 h 6417942"/>
              <a:gd name="connsiteX391" fmla="*/ 11646885 w 11673198"/>
              <a:gd name="connsiteY391" fmla="*/ 421017 h 6417942"/>
              <a:gd name="connsiteX392" fmla="*/ 11665490 w 11673198"/>
              <a:gd name="connsiteY392" fmla="*/ 428723 h 6417942"/>
              <a:gd name="connsiteX393" fmla="*/ 11673198 w 11673198"/>
              <a:gd name="connsiteY393" fmla="*/ 447330 h 6417942"/>
              <a:gd name="connsiteX394" fmla="*/ 11665490 w 11673198"/>
              <a:gd name="connsiteY394" fmla="*/ 465936 h 6417942"/>
              <a:gd name="connsiteX395" fmla="*/ 11646885 w 11673198"/>
              <a:gd name="connsiteY395" fmla="*/ 473644 h 6417942"/>
              <a:gd name="connsiteX396" fmla="*/ 11665490 w 11673198"/>
              <a:gd name="connsiteY396" fmla="*/ 481350 h 6417942"/>
              <a:gd name="connsiteX397" fmla="*/ 11673198 w 11673198"/>
              <a:gd name="connsiteY397" fmla="*/ 499957 h 6417942"/>
              <a:gd name="connsiteX398" fmla="*/ 11665490 w 11673198"/>
              <a:gd name="connsiteY398" fmla="*/ 518563 h 6417942"/>
              <a:gd name="connsiteX399" fmla="*/ 11646885 w 11673198"/>
              <a:gd name="connsiteY399" fmla="*/ 526270 h 6417942"/>
              <a:gd name="connsiteX400" fmla="*/ 11665490 w 11673198"/>
              <a:gd name="connsiteY400" fmla="*/ 533977 h 6417942"/>
              <a:gd name="connsiteX401" fmla="*/ 11673198 w 11673198"/>
              <a:gd name="connsiteY401" fmla="*/ 552583 h 6417942"/>
              <a:gd name="connsiteX402" fmla="*/ 11665490 w 11673198"/>
              <a:gd name="connsiteY402" fmla="*/ 571190 h 6417942"/>
              <a:gd name="connsiteX403" fmla="*/ 11646885 w 11673198"/>
              <a:gd name="connsiteY403" fmla="*/ 578897 h 6417942"/>
              <a:gd name="connsiteX404" fmla="*/ 11665490 w 11673198"/>
              <a:gd name="connsiteY404" fmla="*/ 586604 h 6417942"/>
              <a:gd name="connsiteX405" fmla="*/ 11673198 w 11673198"/>
              <a:gd name="connsiteY405" fmla="*/ 605210 h 6417942"/>
              <a:gd name="connsiteX406" fmla="*/ 11665490 w 11673198"/>
              <a:gd name="connsiteY406" fmla="*/ 623818 h 6417942"/>
              <a:gd name="connsiteX407" fmla="*/ 11646885 w 11673198"/>
              <a:gd name="connsiteY407" fmla="*/ 631524 h 6417942"/>
              <a:gd name="connsiteX408" fmla="*/ 11665490 w 11673198"/>
              <a:gd name="connsiteY408" fmla="*/ 639231 h 6417942"/>
              <a:gd name="connsiteX409" fmla="*/ 11673198 w 11673198"/>
              <a:gd name="connsiteY409" fmla="*/ 657837 h 6417942"/>
              <a:gd name="connsiteX410" fmla="*/ 11665490 w 11673198"/>
              <a:gd name="connsiteY410" fmla="*/ 676445 h 6417942"/>
              <a:gd name="connsiteX411" fmla="*/ 11646885 w 11673198"/>
              <a:gd name="connsiteY411" fmla="*/ 684151 h 6417942"/>
              <a:gd name="connsiteX412" fmla="*/ 11665490 w 11673198"/>
              <a:gd name="connsiteY412" fmla="*/ 691858 h 6417942"/>
              <a:gd name="connsiteX413" fmla="*/ 11673198 w 11673198"/>
              <a:gd name="connsiteY413" fmla="*/ 710464 h 6417942"/>
              <a:gd name="connsiteX414" fmla="*/ 11665490 w 11673198"/>
              <a:gd name="connsiteY414" fmla="*/ 729072 h 6417942"/>
              <a:gd name="connsiteX415" fmla="*/ 11646885 w 11673198"/>
              <a:gd name="connsiteY415" fmla="*/ 736778 h 6417942"/>
              <a:gd name="connsiteX416" fmla="*/ 11665490 w 11673198"/>
              <a:gd name="connsiteY416" fmla="*/ 744485 h 6417942"/>
              <a:gd name="connsiteX417" fmla="*/ 11673198 w 11673198"/>
              <a:gd name="connsiteY417" fmla="*/ 763091 h 6417942"/>
              <a:gd name="connsiteX418" fmla="*/ 11665490 w 11673198"/>
              <a:gd name="connsiteY418" fmla="*/ 781699 h 6417942"/>
              <a:gd name="connsiteX419" fmla="*/ 11646885 w 11673198"/>
              <a:gd name="connsiteY419" fmla="*/ 789405 h 6417942"/>
              <a:gd name="connsiteX420" fmla="*/ 11665490 w 11673198"/>
              <a:gd name="connsiteY420" fmla="*/ 797112 h 6417942"/>
              <a:gd name="connsiteX421" fmla="*/ 11673198 w 11673198"/>
              <a:gd name="connsiteY421" fmla="*/ 815718 h 6417942"/>
              <a:gd name="connsiteX422" fmla="*/ 11665490 w 11673198"/>
              <a:gd name="connsiteY422" fmla="*/ 834326 h 6417942"/>
              <a:gd name="connsiteX423" fmla="*/ 11646885 w 11673198"/>
              <a:gd name="connsiteY423" fmla="*/ 842032 h 6417942"/>
              <a:gd name="connsiteX424" fmla="*/ 11665490 w 11673198"/>
              <a:gd name="connsiteY424" fmla="*/ 849739 h 6417942"/>
              <a:gd name="connsiteX425" fmla="*/ 11673198 w 11673198"/>
              <a:gd name="connsiteY425" fmla="*/ 868345 h 6417942"/>
              <a:gd name="connsiteX426" fmla="*/ 11665490 w 11673198"/>
              <a:gd name="connsiteY426" fmla="*/ 886952 h 6417942"/>
              <a:gd name="connsiteX427" fmla="*/ 11646885 w 11673198"/>
              <a:gd name="connsiteY427" fmla="*/ 894659 h 6417942"/>
              <a:gd name="connsiteX428" fmla="*/ 11665490 w 11673198"/>
              <a:gd name="connsiteY428" fmla="*/ 902366 h 6417942"/>
              <a:gd name="connsiteX429" fmla="*/ 11673198 w 11673198"/>
              <a:gd name="connsiteY429" fmla="*/ 920972 h 6417942"/>
              <a:gd name="connsiteX430" fmla="*/ 11665490 w 11673198"/>
              <a:gd name="connsiteY430" fmla="*/ 939579 h 6417942"/>
              <a:gd name="connsiteX431" fmla="*/ 11646885 w 11673198"/>
              <a:gd name="connsiteY431" fmla="*/ 947286 h 6417942"/>
              <a:gd name="connsiteX432" fmla="*/ 11665490 w 11673198"/>
              <a:gd name="connsiteY432" fmla="*/ 954993 h 6417942"/>
              <a:gd name="connsiteX433" fmla="*/ 11673198 w 11673198"/>
              <a:gd name="connsiteY433" fmla="*/ 973599 h 6417942"/>
              <a:gd name="connsiteX434" fmla="*/ 11665490 w 11673198"/>
              <a:gd name="connsiteY434" fmla="*/ 992206 h 6417942"/>
              <a:gd name="connsiteX435" fmla="*/ 11646885 w 11673198"/>
              <a:gd name="connsiteY435" fmla="*/ 999913 h 6417942"/>
              <a:gd name="connsiteX436" fmla="*/ 11665490 w 11673198"/>
              <a:gd name="connsiteY436" fmla="*/ 1007620 h 6417942"/>
              <a:gd name="connsiteX437" fmla="*/ 11673198 w 11673198"/>
              <a:gd name="connsiteY437" fmla="*/ 1026226 h 6417942"/>
              <a:gd name="connsiteX438" fmla="*/ 11665490 w 11673198"/>
              <a:gd name="connsiteY438" fmla="*/ 1044832 h 6417942"/>
              <a:gd name="connsiteX439" fmla="*/ 11646885 w 11673198"/>
              <a:gd name="connsiteY439" fmla="*/ 1052540 h 6417942"/>
              <a:gd name="connsiteX440" fmla="*/ 11665490 w 11673198"/>
              <a:gd name="connsiteY440" fmla="*/ 1060247 h 6417942"/>
              <a:gd name="connsiteX441" fmla="*/ 11673198 w 11673198"/>
              <a:gd name="connsiteY441" fmla="*/ 1078853 h 6417942"/>
              <a:gd name="connsiteX442" fmla="*/ 11665490 w 11673198"/>
              <a:gd name="connsiteY442" fmla="*/ 1097460 h 6417942"/>
              <a:gd name="connsiteX443" fmla="*/ 11646885 w 11673198"/>
              <a:gd name="connsiteY443" fmla="*/ 1105167 h 6417942"/>
              <a:gd name="connsiteX444" fmla="*/ 11665490 w 11673198"/>
              <a:gd name="connsiteY444" fmla="*/ 1112873 h 6417942"/>
              <a:gd name="connsiteX445" fmla="*/ 11673198 w 11673198"/>
              <a:gd name="connsiteY445" fmla="*/ 1131480 h 6417942"/>
              <a:gd name="connsiteX446" fmla="*/ 11665490 w 11673198"/>
              <a:gd name="connsiteY446" fmla="*/ 1150086 h 6417942"/>
              <a:gd name="connsiteX447" fmla="*/ 11646885 w 11673198"/>
              <a:gd name="connsiteY447" fmla="*/ 1157794 h 6417942"/>
              <a:gd name="connsiteX448" fmla="*/ 11665490 w 11673198"/>
              <a:gd name="connsiteY448" fmla="*/ 1165500 h 6417942"/>
              <a:gd name="connsiteX449" fmla="*/ 11673198 w 11673198"/>
              <a:gd name="connsiteY449" fmla="*/ 1184107 h 6417942"/>
              <a:gd name="connsiteX450" fmla="*/ 11665490 w 11673198"/>
              <a:gd name="connsiteY450" fmla="*/ 1202714 h 6417942"/>
              <a:gd name="connsiteX451" fmla="*/ 11646885 w 11673198"/>
              <a:gd name="connsiteY451" fmla="*/ 1210421 h 6417942"/>
              <a:gd name="connsiteX452" fmla="*/ 11665490 w 11673198"/>
              <a:gd name="connsiteY452" fmla="*/ 1218127 h 6417942"/>
              <a:gd name="connsiteX453" fmla="*/ 11673198 w 11673198"/>
              <a:gd name="connsiteY453" fmla="*/ 1236734 h 6417942"/>
              <a:gd name="connsiteX454" fmla="*/ 11665490 w 11673198"/>
              <a:gd name="connsiteY454" fmla="*/ 1255340 h 6417942"/>
              <a:gd name="connsiteX455" fmla="*/ 11646885 w 11673198"/>
              <a:gd name="connsiteY455" fmla="*/ 1263048 h 6417942"/>
              <a:gd name="connsiteX456" fmla="*/ 11665490 w 11673198"/>
              <a:gd name="connsiteY456" fmla="*/ 1270754 h 6417942"/>
              <a:gd name="connsiteX457" fmla="*/ 11673198 w 11673198"/>
              <a:gd name="connsiteY457" fmla="*/ 1289361 h 6417942"/>
              <a:gd name="connsiteX458" fmla="*/ 11665490 w 11673198"/>
              <a:gd name="connsiteY458" fmla="*/ 1307968 h 6417942"/>
              <a:gd name="connsiteX459" fmla="*/ 11646885 w 11673198"/>
              <a:gd name="connsiteY459" fmla="*/ 1315675 h 6417942"/>
              <a:gd name="connsiteX460" fmla="*/ 11665490 w 11673198"/>
              <a:gd name="connsiteY460" fmla="*/ 1323381 h 6417942"/>
              <a:gd name="connsiteX461" fmla="*/ 11673198 w 11673198"/>
              <a:gd name="connsiteY461" fmla="*/ 1341988 h 6417942"/>
              <a:gd name="connsiteX462" fmla="*/ 11665490 w 11673198"/>
              <a:gd name="connsiteY462" fmla="*/ 1360594 h 6417942"/>
              <a:gd name="connsiteX463" fmla="*/ 11646885 w 11673198"/>
              <a:gd name="connsiteY463" fmla="*/ 1368301 h 6417942"/>
              <a:gd name="connsiteX464" fmla="*/ 11665490 w 11673198"/>
              <a:gd name="connsiteY464" fmla="*/ 1376008 h 6417942"/>
              <a:gd name="connsiteX465" fmla="*/ 11673198 w 11673198"/>
              <a:gd name="connsiteY465" fmla="*/ 1394615 h 6417942"/>
              <a:gd name="connsiteX466" fmla="*/ 11665490 w 11673198"/>
              <a:gd name="connsiteY466" fmla="*/ 1413222 h 6417942"/>
              <a:gd name="connsiteX467" fmla="*/ 11646885 w 11673198"/>
              <a:gd name="connsiteY467" fmla="*/ 1420929 h 6417942"/>
              <a:gd name="connsiteX468" fmla="*/ 11665490 w 11673198"/>
              <a:gd name="connsiteY468" fmla="*/ 1428635 h 6417942"/>
              <a:gd name="connsiteX469" fmla="*/ 11673198 w 11673198"/>
              <a:gd name="connsiteY469" fmla="*/ 1447241 h 6417942"/>
              <a:gd name="connsiteX470" fmla="*/ 11665490 w 11673198"/>
              <a:gd name="connsiteY470" fmla="*/ 1465849 h 6417942"/>
              <a:gd name="connsiteX471" fmla="*/ 11646885 w 11673198"/>
              <a:gd name="connsiteY471" fmla="*/ 1473555 h 6417942"/>
              <a:gd name="connsiteX472" fmla="*/ 11665490 w 11673198"/>
              <a:gd name="connsiteY472" fmla="*/ 1481262 h 6417942"/>
              <a:gd name="connsiteX473" fmla="*/ 11673198 w 11673198"/>
              <a:gd name="connsiteY473" fmla="*/ 1499868 h 6417942"/>
              <a:gd name="connsiteX474" fmla="*/ 11665490 w 11673198"/>
              <a:gd name="connsiteY474" fmla="*/ 1518475 h 6417942"/>
              <a:gd name="connsiteX475" fmla="*/ 11646885 w 11673198"/>
              <a:gd name="connsiteY475" fmla="*/ 1526182 h 6417942"/>
              <a:gd name="connsiteX476" fmla="*/ 11665490 w 11673198"/>
              <a:gd name="connsiteY476" fmla="*/ 1533889 h 6417942"/>
              <a:gd name="connsiteX477" fmla="*/ 11673198 w 11673198"/>
              <a:gd name="connsiteY477" fmla="*/ 1552495 h 6417942"/>
              <a:gd name="connsiteX478" fmla="*/ 11665490 w 11673198"/>
              <a:gd name="connsiteY478" fmla="*/ 1571103 h 6417942"/>
              <a:gd name="connsiteX479" fmla="*/ 11646885 w 11673198"/>
              <a:gd name="connsiteY479" fmla="*/ 1578809 h 6417942"/>
              <a:gd name="connsiteX480" fmla="*/ 11665490 w 11673198"/>
              <a:gd name="connsiteY480" fmla="*/ 1586516 h 6417942"/>
              <a:gd name="connsiteX481" fmla="*/ 11673198 w 11673198"/>
              <a:gd name="connsiteY481" fmla="*/ 1605122 h 6417942"/>
              <a:gd name="connsiteX482" fmla="*/ 11665490 w 11673198"/>
              <a:gd name="connsiteY482" fmla="*/ 1623730 h 6417942"/>
              <a:gd name="connsiteX483" fmla="*/ 11646885 w 11673198"/>
              <a:gd name="connsiteY483" fmla="*/ 1631436 h 6417942"/>
              <a:gd name="connsiteX484" fmla="*/ 11665490 w 11673198"/>
              <a:gd name="connsiteY484" fmla="*/ 1639143 h 6417942"/>
              <a:gd name="connsiteX485" fmla="*/ 11673198 w 11673198"/>
              <a:gd name="connsiteY485" fmla="*/ 1657749 h 6417942"/>
              <a:gd name="connsiteX486" fmla="*/ 11665490 w 11673198"/>
              <a:gd name="connsiteY486" fmla="*/ 1676357 h 6417942"/>
              <a:gd name="connsiteX487" fmla="*/ 11646885 w 11673198"/>
              <a:gd name="connsiteY487" fmla="*/ 1684063 h 6417942"/>
              <a:gd name="connsiteX488" fmla="*/ 11665490 w 11673198"/>
              <a:gd name="connsiteY488" fmla="*/ 1691770 h 6417942"/>
              <a:gd name="connsiteX489" fmla="*/ 11673198 w 11673198"/>
              <a:gd name="connsiteY489" fmla="*/ 1710376 h 6417942"/>
              <a:gd name="connsiteX490" fmla="*/ 11665490 w 11673198"/>
              <a:gd name="connsiteY490" fmla="*/ 1728983 h 6417942"/>
              <a:gd name="connsiteX491" fmla="*/ 11646885 w 11673198"/>
              <a:gd name="connsiteY491" fmla="*/ 1736690 h 6417942"/>
              <a:gd name="connsiteX492" fmla="*/ 11665490 w 11673198"/>
              <a:gd name="connsiteY492" fmla="*/ 1744397 h 6417942"/>
              <a:gd name="connsiteX493" fmla="*/ 11673198 w 11673198"/>
              <a:gd name="connsiteY493" fmla="*/ 1763003 h 6417942"/>
              <a:gd name="connsiteX494" fmla="*/ 11665490 w 11673198"/>
              <a:gd name="connsiteY494" fmla="*/ 1781609 h 6417942"/>
              <a:gd name="connsiteX495" fmla="*/ 11646885 w 11673198"/>
              <a:gd name="connsiteY495" fmla="*/ 1789317 h 6417942"/>
              <a:gd name="connsiteX496" fmla="*/ 11665490 w 11673198"/>
              <a:gd name="connsiteY496" fmla="*/ 1797024 h 6417942"/>
              <a:gd name="connsiteX497" fmla="*/ 11673198 w 11673198"/>
              <a:gd name="connsiteY497" fmla="*/ 1815630 h 6417942"/>
              <a:gd name="connsiteX498" fmla="*/ 11665490 w 11673198"/>
              <a:gd name="connsiteY498" fmla="*/ 1834237 h 6417942"/>
              <a:gd name="connsiteX499" fmla="*/ 11646885 w 11673198"/>
              <a:gd name="connsiteY499" fmla="*/ 1841944 h 6417942"/>
              <a:gd name="connsiteX500" fmla="*/ 11665490 w 11673198"/>
              <a:gd name="connsiteY500" fmla="*/ 1849650 h 6417942"/>
              <a:gd name="connsiteX501" fmla="*/ 11673198 w 11673198"/>
              <a:gd name="connsiteY501" fmla="*/ 1868257 h 6417942"/>
              <a:gd name="connsiteX502" fmla="*/ 11665490 w 11673198"/>
              <a:gd name="connsiteY502" fmla="*/ 1886864 h 6417942"/>
              <a:gd name="connsiteX503" fmla="*/ 11646885 w 11673198"/>
              <a:gd name="connsiteY503" fmla="*/ 1894571 h 6417942"/>
              <a:gd name="connsiteX504" fmla="*/ 11665490 w 11673198"/>
              <a:gd name="connsiteY504" fmla="*/ 1902278 h 6417942"/>
              <a:gd name="connsiteX505" fmla="*/ 11673198 w 11673198"/>
              <a:gd name="connsiteY505" fmla="*/ 1920884 h 6417942"/>
              <a:gd name="connsiteX506" fmla="*/ 11665490 w 11673198"/>
              <a:gd name="connsiteY506" fmla="*/ 1939491 h 6417942"/>
              <a:gd name="connsiteX507" fmla="*/ 11646885 w 11673198"/>
              <a:gd name="connsiteY507" fmla="*/ 1947198 h 6417942"/>
              <a:gd name="connsiteX508" fmla="*/ 11665490 w 11673198"/>
              <a:gd name="connsiteY508" fmla="*/ 1954904 h 6417942"/>
              <a:gd name="connsiteX509" fmla="*/ 11673198 w 11673198"/>
              <a:gd name="connsiteY509" fmla="*/ 1973511 h 6417942"/>
              <a:gd name="connsiteX510" fmla="*/ 11665490 w 11673198"/>
              <a:gd name="connsiteY510" fmla="*/ 1992117 h 6417942"/>
              <a:gd name="connsiteX511" fmla="*/ 11646885 w 11673198"/>
              <a:gd name="connsiteY511" fmla="*/ 1999825 h 6417942"/>
              <a:gd name="connsiteX512" fmla="*/ 11665490 w 11673198"/>
              <a:gd name="connsiteY512" fmla="*/ 2007531 h 6417942"/>
              <a:gd name="connsiteX513" fmla="*/ 11673198 w 11673198"/>
              <a:gd name="connsiteY513" fmla="*/ 2026138 h 6417942"/>
              <a:gd name="connsiteX514" fmla="*/ 11665490 w 11673198"/>
              <a:gd name="connsiteY514" fmla="*/ 2044744 h 6417942"/>
              <a:gd name="connsiteX515" fmla="*/ 11646885 w 11673198"/>
              <a:gd name="connsiteY515" fmla="*/ 2052452 h 6417942"/>
              <a:gd name="connsiteX516" fmla="*/ 11665490 w 11673198"/>
              <a:gd name="connsiteY516" fmla="*/ 2060158 h 6417942"/>
              <a:gd name="connsiteX517" fmla="*/ 11673198 w 11673198"/>
              <a:gd name="connsiteY517" fmla="*/ 2078764 h 6417942"/>
              <a:gd name="connsiteX518" fmla="*/ 11665490 w 11673198"/>
              <a:gd name="connsiteY518" fmla="*/ 2097371 h 6417942"/>
              <a:gd name="connsiteX519" fmla="*/ 11646885 w 11673198"/>
              <a:gd name="connsiteY519" fmla="*/ 2105079 h 6417942"/>
              <a:gd name="connsiteX520" fmla="*/ 11665490 w 11673198"/>
              <a:gd name="connsiteY520" fmla="*/ 2112785 h 6417942"/>
              <a:gd name="connsiteX521" fmla="*/ 11673198 w 11673198"/>
              <a:gd name="connsiteY521" fmla="*/ 2131391 h 6417942"/>
              <a:gd name="connsiteX522" fmla="*/ 11665490 w 11673198"/>
              <a:gd name="connsiteY522" fmla="*/ 2149999 h 6417942"/>
              <a:gd name="connsiteX523" fmla="*/ 11646885 w 11673198"/>
              <a:gd name="connsiteY523" fmla="*/ 2157705 h 6417942"/>
              <a:gd name="connsiteX524" fmla="*/ 11665490 w 11673198"/>
              <a:gd name="connsiteY524" fmla="*/ 2165412 h 6417942"/>
              <a:gd name="connsiteX525" fmla="*/ 11673198 w 11673198"/>
              <a:gd name="connsiteY525" fmla="*/ 2184018 h 6417942"/>
              <a:gd name="connsiteX526" fmla="*/ 11665490 w 11673198"/>
              <a:gd name="connsiteY526" fmla="*/ 2202626 h 6417942"/>
              <a:gd name="connsiteX527" fmla="*/ 11646885 w 11673198"/>
              <a:gd name="connsiteY527" fmla="*/ 2210332 h 6417942"/>
              <a:gd name="connsiteX528" fmla="*/ 11665490 w 11673198"/>
              <a:gd name="connsiteY528" fmla="*/ 2218039 h 6417942"/>
              <a:gd name="connsiteX529" fmla="*/ 11673198 w 11673198"/>
              <a:gd name="connsiteY529" fmla="*/ 2236646 h 6417942"/>
              <a:gd name="connsiteX530" fmla="*/ 11665490 w 11673198"/>
              <a:gd name="connsiteY530" fmla="*/ 2255252 h 6417942"/>
              <a:gd name="connsiteX531" fmla="*/ 11646885 w 11673198"/>
              <a:gd name="connsiteY531" fmla="*/ 2262960 h 6417942"/>
              <a:gd name="connsiteX532" fmla="*/ 11665490 w 11673198"/>
              <a:gd name="connsiteY532" fmla="*/ 2270666 h 6417942"/>
              <a:gd name="connsiteX533" fmla="*/ 11673198 w 11673198"/>
              <a:gd name="connsiteY533" fmla="*/ 2289272 h 6417942"/>
              <a:gd name="connsiteX534" fmla="*/ 11665490 w 11673198"/>
              <a:gd name="connsiteY534" fmla="*/ 2307879 h 6417942"/>
              <a:gd name="connsiteX535" fmla="*/ 11646885 w 11673198"/>
              <a:gd name="connsiteY535" fmla="*/ 2315586 h 6417942"/>
              <a:gd name="connsiteX536" fmla="*/ 11665490 w 11673198"/>
              <a:gd name="connsiteY536" fmla="*/ 2323293 h 6417942"/>
              <a:gd name="connsiteX537" fmla="*/ 11673198 w 11673198"/>
              <a:gd name="connsiteY537" fmla="*/ 2341899 h 6417942"/>
              <a:gd name="connsiteX538" fmla="*/ 11665490 w 11673198"/>
              <a:gd name="connsiteY538" fmla="*/ 2360507 h 6417942"/>
              <a:gd name="connsiteX539" fmla="*/ 11646885 w 11673198"/>
              <a:gd name="connsiteY539" fmla="*/ 2368213 h 6417942"/>
              <a:gd name="connsiteX540" fmla="*/ 11665490 w 11673198"/>
              <a:gd name="connsiteY540" fmla="*/ 2375920 h 6417942"/>
              <a:gd name="connsiteX541" fmla="*/ 11673198 w 11673198"/>
              <a:gd name="connsiteY541" fmla="*/ 2394526 h 6417942"/>
              <a:gd name="connsiteX542" fmla="*/ 11665490 w 11673198"/>
              <a:gd name="connsiteY542" fmla="*/ 2413132 h 6417942"/>
              <a:gd name="connsiteX543" fmla="*/ 11646885 w 11673198"/>
              <a:gd name="connsiteY543" fmla="*/ 2420840 h 6417942"/>
              <a:gd name="connsiteX544" fmla="*/ 11665490 w 11673198"/>
              <a:gd name="connsiteY544" fmla="*/ 2428547 h 6417942"/>
              <a:gd name="connsiteX545" fmla="*/ 11673198 w 11673198"/>
              <a:gd name="connsiteY545" fmla="*/ 2447153 h 6417942"/>
              <a:gd name="connsiteX546" fmla="*/ 11665490 w 11673198"/>
              <a:gd name="connsiteY546" fmla="*/ 2465759 h 6417942"/>
              <a:gd name="connsiteX547" fmla="*/ 11646885 w 11673198"/>
              <a:gd name="connsiteY547" fmla="*/ 2473467 h 6417942"/>
              <a:gd name="connsiteX548" fmla="*/ 11665490 w 11673198"/>
              <a:gd name="connsiteY548" fmla="*/ 2481174 h 6417942"/>
              <a:gd name="connsiteX549" fmla="*/ 11673198 w 11673198"/>
              <a:gd name="connsiteY549" fmla="*/ 2499780 h 6417942"/>
              <a:gd name="connsiteX550" fmla="*/ 11665490 w 11673198"/>
              <a:gd name="connsiteY550" fmla="*/ 2518388 h 6417942"/>
              <a:gd name="connsiteX551" fmla="*/ 11646885 w 11673198"/>
              <a:gd name="connsiteY551" fmla="*/ 2526094 h 6417942"/>
              <a:gd name="connsiteX552" fmla="*/ 11665490 w 11673198"/>
              <a:gd name="connsiteY552" fmla="*/ 2533801 h 6417942"/>
              <a:gd name="connsiteX553" fmla="*/ 11673198 w 11673198"/>
              <a:gd name="connsiteY553" fmla="*/ 2552407 h 6417942"/>
              <a:gd name="connsiteX554" fmla="*/ 11665490 w 11673198"/>
              <a:gd name="connsiteY554" fmla="*/ 2571014 h 6417942"/>
              <a:gd name="connsiteX555" fmla="*/ 11646885 w 11673198"/>
              <a:gd name="connsiteY555" fmla="*/ 2578721 h 6417942"/>
              <a:gd name="connsiteX556" fmla="*/ 11665490 w 11673198"/>
              <a:gd name="connsiteY556" fmla="*/ 2586428 h 6417942"/>
              <a:gd name="connsiteX557" fmla="*/ 11673198 w 11673198"/>
              <a:gd name="connsiteY557" fmla="*/ 2605034 h 6417942"/>
              <a:gd name="connsiteX558" fmla="*/ 11665490 w 11673198"/>
              <a:gd name="connsiteY558" fmla="*/ 2623641 h 6417942"/>
              <a:gd name="connsiteX559" fmla="*/ 11646885 w 11673198"/>
              <a:gd name="connsiteY559" fmla="*/ 2631348 h 6417942"/>
              <a:gd name="connsiteX560" fmla="*/ 11665490 w 11673198"/>
              <a:gd name="connsiteY560" fmla="*/ 2639055 h 6417942"/>
              <a:gd name="connsiteX561" fmla="*/ 11673198 w 11673198"/>
              <a:gd name="connsiteY561" fmla="*/ 2657661 h 6417942"/>
              <a:gd name="connsiteX562" fmla="*/ 11665490 w 11673198"/>
              <a:gd name="connsiteY562" fmla="*/ 2676268 h 6417942"/>
              <a:gd name="connsiteX563" fmla="*/ 11646885 w 11673198"/>
              <a:gd name="connsiteY563" fmla="*/ 2683975 h 6417942"/>
              <a:gd name="connsiteX564" fmla="*/ 11665490 w 11673198"/>
              <a:gd name="connsiteY564" fmla="*/ 2691682 h 6417942"/>
              <a:gd name="connsiteX565" fmla="*/ 11673198 w 11673198"/>
              <a:gd name="connsiteY565" fmla="*/ 2710288 h 6417942"/>
              <a:gd name="connsiteX566" fmla="*/ 11665490 w 11673198"/>
              <a:gd name="connsiteY566" fmla="*/ 2728895 h 6417942"/>
              <a:gd name="connsiteX567" fmla="*/ 11646885 w 11673198"/>
              <a:gd name="connsiteY567" fmla="*/ 2736602 h 6417942"/>
              <a:gd name="connsiteX568" fmla="*/ 11665490 w 11673198"/>
              <a:gd name="connsiteY568" fmla="*/ 2744308 h 6417942"/>
              <a:gd name="connsiteX569" fmla="*/ 11673198 w 11673198"/>
              <a:gd name="connsiteY569" fmla="*/ 2762915 h 6417942"/>
              <a:gd name="connsiteX570" fmla="*/ 11665490 w 11673198"/>
              <a:gd name="connsiteY570" fmla="*/ 2781522 h 6417942"/>
              <a:gd name="connsiteX571" fmla="*/ 11646885 w 11673198"/>
              <a:gd name="connsiteY571" fmla="*/ 2789229 h 6417942"/>
              <a:gd name="connsiteX572" fmla="*/ 11665490 w 11673198"/>
              <a:gd name="connsiteY572" fmla="*/ 2796935 h 6417942"/>
              <a:gd name="connsiteX573" fmla="*/ 11673198 w 11673198"/>
              <a:gd name="connsiteY573" fmla="*/ 2815542 h 6417942"/>
              <a:gd name="connsiteX574" fmla="*/ 11665490 w 11673198"/>
              <a:gd name="connsiteY574" fmla="*/ 2834149 h 6417942"/>
              <a:gd name="connsiteX575" fmla="*/ 11646885 w 11673198"/>
              <a:gd name="connsiteY575" fmla="*/ 2841856 h 6417942"/>
              <a:gd name="connsiteX576" fmla="*/ 11665490 w 11673198"/>
              <a:gd name="connsiteY576" fmla="*/ 2849562 h 6417942"/>
              <a:gd name="connsiteX577" fmla="*/ 11673198 w 11673198"/>
              <a:gd name="connsiteY577" fmla="*/ 2868169 h 6417942"/>
              <a:gd name="connsiteX578" fmla="*/ 11665490 w 11673198"/>
              <a:gd name="connsiteY578" fmla="*/ 2886776 h 6417942"/>
              <a:gd name="connsiteX579" fmla="*/ 11646885 w 11673198"/>
              <a:gd name="connsiteY579" fmla="*/ 2894483 h 6417942"/>
              <a:gd name="connsiteX580" fmla="*/ 11665490 w 11673198"/>
              <a:gd name="connsiteY580" fmla="*/ 2902190 h 6417942"/>
              <a:gd name="connsiteX581" fmla="*/ 11673198 w 11673198"/>
              <a:gd name="connsiteY581" fmla="*/ 2920796 h 6417942"/>
              <a:gd name="connsiteX582" fmla="*/ 11665490 w 11673198"/>
              <a:gd name="connsiteY582" fmla="*/ 2939403 h 6417942"/>
              <a:gd name="connsiteX583" fmla="*/ 11646885 w 11673198"/>
              <a:gd name="connsiteY583" fmla="*/ 2947110 h 6417942"/>
              <a:gd name="connsiteX584" fmla="*/ 11665490 w 11673198"/>
              <a:gd name="connsiteY584" fmla="*/ 2954816 h 6417942"/>
              <a:gd name="connsiteX585" fmla="*/ 11673198 w 11673198"/>
              <a:gd name="connsiteY585" fmla="*/ 2973423 h 6417942"/>
              <a:gd name="connsiteX586" fmla="*/ 11665490 w 11673198"/>
              <a:gd name="connsiteY586" fmla="*/ 2992030 h 6417942"/>
              <a:gd name="connsiteX587" fmla="*/ 11646885 w 11673198"/>
              <a:gd name="connsiteY587" fmla="*/ 2999737 h 6417942"/>
              <a:gd name="connsiteX588" fmla="*/ 11665490 w 11673198"/>
              <a:gd name="connsiteY588" fmla="*/ 3007443 h 6417942"/>
              <a:gd name="connsiteX589" fmla="*/ 11673198 w 11673198"/>
              <a:gd name="connsiteY589" fmla="*/ 3026049 h 6417942"/>
              <a:gd name="connsiteX590" fmla="*/ 11665490 w 11673198"/>
              <a:gd name="connsiteY590" fmla="*/ 3044657 h 6417942"/>
              <a:gd name="connsiteX591" fmla="*/ 11646885 w 11673198"/>
              <a:gd name="connsiteY591" fmla="*/ 3052363 h 6417942"/>
              <a:gd name="connsiteX592" fmla="*/ 11665490 w 11673198"/>
              <a:gd name="connsiteY592" fmla="*/ 3060070 h 6417942"/>
              <a:gd name="connsiteX593" fmla="*/ 11673198 w 11673198"/>
              <a:gd name="connsiteY593" fmla="*/ 3078676 h 6417942"/>
              <a:gd name="connsiteX594" fmla="*/ 11665490 w 11673198"/>
              <a:gd name="connsiteY594" fmla="*/ 3097284 h 6417942"/>
              <a:gd name="connsiteX595" fmla="*/ 11646885 w 11673198"/>
              <a:gd name="connsiteY595" fmla="*/ 3104990 h 6417942"/>
              <a:gd name="connsiteX596" fmla="*/ 11665490 w 11673198"/>
              <a:gd name="connsiteY596" fmla="*/ 3112697 h 6417942"/>
              <a:gd name="connsiteX597" fmla="*/ 11673198 w 11673198"/>
              <a:gd name="connsiteY597" fmla="*/ 3131304 h 6417942"/>
              <a:gd name="connsiteX598" fmla="*/ 11665490 w 11673198"/>
              <a:gd name="connsiteY598" fmla="*/ 3149911 h 6417942"/>
              <a:gd name="connsiteX599" fmla="*/ 11646885 w 11673198"/>
              <a:gd name="connsiteY599" fmla="*/ 3157618 h 6417942"/>
              <a:gd name="connsiteX600" fmla="*/ 11665490 w 11673198"/>
              <a:gd name="connsiteY600" fmla="*/ 3165324 h 6417942"/>
              <a:gd name="connsiteX601" fmla="*/ 11673198 w 11673198"/>
              <a:gd name="connsiteY601" fmla="*/ 3183930 h 6417942"/>
              <a:gd name="connsiteX602" fmla="*/ 11665490 w 11673198"/>
              <a:gd name="connsiteY602" fmla="*/ 3202538 h 6417942"/>
              <a:gd name="connsiteX603" fmla="*/ 11646885 w 11673198"/>
              <a:gd name="connsiteY603" fmla="*/ 3210244 h 6417942"/>
              <a:gd name="connsiteX604" fmla="*/ 11665490 w 11673198"/>
              <a:gd name="connsiteY604" fmla="*/ 3217951 h 6417942"/>
              <a:gd name="connsiteX605" fmla="*/ 11673198 w 11673198"/>
              <a:gd name="connsiteY605" fmla="*/ 3236557 h 6417942"/>
              <a:gd name="connsiteX606" fmla="*/ 11665490 w 11673198"/>
              <a:gd name="connsiteY606" fmla="*/ 3255165 h 6417942"/>
              <a:gd name="connsiteX607" fmla="*/ 11646885 w 11673198"/>
              <a:gd name="connsiteY607" fmla="*/ 3262871 h 6417942"/>
              <a:gd name="connsiteX608" fmla="*/ 11665490 w 11673198"/>
              <a:gd name="connsiteY608" fmla="*/ 3270578 h 6417942"/>
              <a:gd name="connsiteX609" fmla="*/ 11673198 w 11673198"/>
              <a:gd name="connsiteY609" fmla="*/ 3289184 h 6417942"/>
              <a:gd name="connsiteX610" fmla="*/ 11665490 w 11673198"/>
              <a:gd name="connsiteY610" fmla="*/ 3307792 h 6417942"/>
              <a:gd name="connsiteX611" fmla="*/ 11646885 w 11673198"/>
              <a:gd name="connsiteY611" fmla="*/ 3315498 h 6417942"/>
              <a:gd name="connsiteX612" fmla="*/ 11665490 w 11673198"/>
              <a:gd name="connsiteY612" fmla="*/ 3323205 h 6417942"/>
              <a:gd name="connsiteX613" fmla="*/ 11673198 w 11673198"/>
              <a:gd name="connsiteY613" fmla="*/ 3341811 h 6417942"/>
              <a:gd name="connsiteX614" fmla="*/ 11665490 w 11673198"/>
              <a:gd name="connsiteY614" fmla="*/ 3360418 h 6417942"/>
              <a:gd name="connsiteX615" fmla="*/ 11646885 w 11673198"/>
              <a:gd name="connsiteY615" fmla="*/ 3368125 h 6417942"/>
              <a:gd name="connsiteX616" fmla="*/ 11665490 w 11673198"/>
              <a:gd name="connsiteY616" fmla="*/ 3375832 h 6417942"/>
              <a:gd name="connsiteX617" fmla="*/ 11673198 w 11673198"/>
              <a:gd name="connsiteY617" fmla="*/ 3394438 h 6417942"/>
              <a:gd name="connsiteX618" fmla="*/ 11665490 w 11673198"/>
              <a:gd name="connsiteY618" fmla="*/ 3413045 h 6417942"/>
              <a:gd name="connsiteX619" fmla="*/ 11646885 w 11673198"/>
              <a:gd name="connsiteY619" fmla="*/ 3420752 h 6417942"/>
              <a:gd name="connsiteX620" fmla="*/ 11665490 w 11673198"/>
              <a:gd name="connsiteY620" fmla="*/ 3428459 h 6417942"/>
              <a:gd name="connsiteX621" fmla="*/ 11673198 w 11673198"/>
              <a:gd name="connsiteY621" fmla="*/ 3447065 h 6417942"/>
              <a:gd name="connsiteX622" fmla="*/ 11665490 w 11673198"/>
              <a:gd name="connsiteY622" fmla="*/ 3465672 h 6417942"/>
              <a:gd name="connsiteX623" fmla="*/ 11646885 w 11673198"/>
              <a:gd name="connsiteY623" fmla="*/ 3473379 h 6417942"/>
              <a:gd name="connsiteX624" fmla="*/ 11665490 w 11673198"/>
              <a:gd name="connsiteY624" fmla="*/ 3481086 h 6417942"/>
              <a:gd name="connsiteX625" fmla="*/ 11673198 w 11673198"/>
              <a:gd name="connsiteY625" fmla="*/ 3499692 h 6417942"/>
              <a:gd name="connsiteX626" fmla="*/ 11665490 w 11673198"/>
              <a:gd name="connsiteY626" fmla="*/ 3518299 h 6417942"/>
              <a:gd name="connsiteX627" fmla="*/ 11646885 w 11673198"/>
              <a:gd name="connsiteY627" fmla="*/ 3526006 h 6417942"/>
              <a:gd name="connsiteX628" fmla="*/ 11665490 w 11673198"/>
              <a:gd name="connsiteY628" fmla="*/ 3533713 h 6417942"/>
              <a:gd name="connsiteX629" fmla="*/ 11673198 w 11673198"/>
              <a:gd name="connsiteY629" fmla="*/ 3552319 h 6417942"/>
              <a:gd name="connsiteX630" fmla="*/ 11646884 w 11673198"/>
              <a:gd name="connsiteY630" fmla="*/ 3578633 h 6417942"/>
              <a:gd name="connsiteX631" fmla="*/ 11642926 w 11673198"/>
              <a:gd name="connsiteY631" fmla="*/ 3576993 h 6417942"/>
              <a:gd name="connsiteX632" fmla="*/ 11642926 w 11673198"/>
              <a:gd name="connsiteY632" fmla="*/ 3580273 h 6417942"/>
              <a:gd name="connsiteX633" fmla="*/ 11646884 w 11673198"/>
              <a:gd name="connsiteY633" fmla="*/ 3578633 h 6417942"/>
              <a:gd name="connsiteX634" fmla="*/ 11673198 w 11673198"/>
              <a:gd name="connsiteY634" fmla="*/ 3604947 h 6417942"/>
              <a:gd name="connsiteX635" fmla="*/ 11665490 w 11673198"/>
              <a:gd name="connsiteY635" fmla="*/ 3623554 h 6417942"/>
              <a:gd name="connsiteX636" fmla="*/ 11646885 w 11673198"/>
              <a:gd name="connsiteY636" fmla="*/ 3631261 h 6417942"/>
              <a:gd name="connsiteX637" fmla="*/ 11665490 w 11673198"/>
              <a:gd name="connsiteY637" fmla="*/ 3638968 h 6417942"/>
              <a:gd name="connsiteX638" fmla="*/ 11673198 w 11673198"/>
              <a:gd name="connsiteY638" fmla="*/ 3657574 h 6417942"/>
              <a:gd name="connsiteX639" fmla="*/ 11665490 w 11673198"/>
              <a:gd name="connsiteY639" fmla="*/ 3676181 h 6417942"/>
              <a:gd name="connsiteX640" fmla="*/ 11646885 w 11673198"/>
              <a:gd name="connsiteY640" fmla="*/ 3683888 h 6417942"/>
              <a:gd name="connsiteX641" fmla="*/ 11665490 w 11673198"/>
              <a:gd name="connsiteY641" fmla="*/ 3691595 h 6417942"/>
              <a:gd name="connsiteX642" fmla="*/ 11673198 w 11673198"/>
              <a:gd name="connsiteY642" fmla="*/ 3710201 h 6417942"/>
              <a:gd name="connsiteX643" fmla="*/ 11665490 w 11673198"/>
              <a:gd name="connsiteY643" fmla="*/ 3728808 h 6417942"/>
              <a:gd name="connsiteX644" fmla="*/ 11646885 w 11673198"/>
              <a:gd name="connsiteY644" fmla="*/ 3736515 h 6417942"/>
              <a:gd name="connsiteX645" fmla="*/ 11665490 w 11673198"/>
              <a:gd name="connsiteY645" fmla="*/ 3744222 h 6417942"/>
              <a:gd name="connsiteX646" fmla="*/ 11673198 w 11673198"/>
              <a:gd name="connsiteY646" fmla="*/ 3762828 h 6417942"/>
              <a:gd name="connsiteX647" fmla="*/ 11665490 w 11673198"/>
              <a:gd name="connsiteY647" fmla="*/ 3781435 h 6417942"/>
              <a:gd name="connsiteX648" fmla="*/ 11646885 w 11673198"/>
              <a:gd name="connsiteY648" fmla="*/ 3789142 h 6417942"/>
              <a:gd name="connsiteX649" fmla="*/ 11665490 w 11673198"/>
              <a:gd name="connsiteY649" fmla="*/ 3796849 h 6417942"/>
              <a:gd name="connsiteX650" fmla="*/ 11673198 w 11673198"/>
              <a:gd name="connsiteY650" fmla="*/ 3815455 h 6417942"/>
              <a:gd name="connsiteX651" fmla="*/ 11665490 w 11673198"/>
              <a:gd name="connsiteY651" fmla="*/ 3834062 h 6417942"/>
              <a:gd name="connsiteX652" fmla="*/ 11646885 w 11673198"/>
              <a:gd name="connsiteY652" fmla="*/ 3841769 h 6417942"/>
              <a:gd name="connsiteX653" fmla="*/ 11665490 w 11673198"/>
              <a:gd name="connsiteY653" fmla="*/ 3849476 h 6417942"/>
              <a:gd name="connsiteX654" fmla="*/ 11673198 w 11673198"/>
              <a:gd name="connsiteY654" fmla="*/ 3868082 h 6417942"/>
              <a:gd name="connsiteX655" fmla="*/ 11665490 w 11673198"/>
              <a:gd name="connsiteY655" fmla="*/ 3886688 h 6417942"/>
              <a:gd name="connsiteX656" fmla="*/ 11646885 w 11673198"/>
              <a:gd name="connsiteY656" fmla="*/ 3894396 h 6417942"/>
              <a:gd name="connsiteX657" fmla="*/ 11665490 w 11673198"/>
              <a:gd name="connsiteY657" fmla="*/ 3902103 h 6417942"/>
              <a:gd name="connsiteX658" fmla="*/ 11673198 w 11673198"/>
              <a:gd name="connsiteY658" fmla="*/ 3920709 h 6417942"/>
              <a:gd name="connsiteX659" fmla="*/ 11665490 w 11673198"/>
              <a:gd name="connsiteY659" fmla="*/ 3939316 h 6417942"/>
              <a:gd name="connsiteX660" fmla="*/ 11646885 w 11673198"/>
              <a:gd name="connsiteY660" fmla="*/ 3947023 h 6417942"/>
              <a:gd name="connsiteX661" fmla="*/ 11665490 w 11673198"/>
              <a:gd name="connsiteY661" fmla="*/ 3954730 h 6417942"/>
              <a:gd name="connsiteX662" fmla="*/ 11673198 w 11673198"/>
              <a:gd name="connsiteY662" fmla="*/ 3973336 h 6417942"/>
              <a:gd name="connsiteX663" fmla="*/ 11665490 w 11673198"/>
              <a:gd name="connsiteY663" fmla="*/ 3991943 h 6417942"/>
              <a:gd name="connsiteX664" fmla="*/ 11646885 w 11673198"/>
              <a:gd name="connsiteY664" fmla="*/ 3999650 h 6417942"/>
              <a:gd name="connsiteX665" fmla="*/ 11665490 w 11673198"/>
              <a:gd name="connsiteY665" fmla="*/ 4007356 h 6417942"/>
              <a:gd name="connsiteX666" fmla="*/ 11673198 w 11673198"/>
              <a:gd name="connsiteY666" fmla="*/ 4025963 h 6417942"/>
              <a:gd name="connsiteX667" fmla="*/ 11665490 w 11673198"/>
              <a:gd name="connsiteY667" fmla="*/ 4044569 h 6417942"/>
              <a:gd name="connsiteX668" fmla="*/ 11646885 w 11673198"/>
              <a:gd name="connsiteY668" fmla="*/ 4052277 h 6417942"/>
              <a:gd name="connsiteX669" fmla="*/ 11665490 w 11673198"/>
              <a:gd name="connsiteY669" fmla="*/ 4059983 h 6417942"/>
              <a:gd name="connsiteX670" fmla="*/ 11673198 w 11673198"/>
              <a:gd name="connsiteY670" fmla="*/ 4078590 h 6417942"/>
              <a:gd name="connsiteX671" fmla="*/ 11665490 w 11673198"/>
              <a:gd name="connsiteY671" fmla="*/ 4097196 h 6417942"/>
              <a:gd name="connsiteX672" fmla="*/ 11646885 w 11673198"/>
              <a:gd name="connsiteY672" fmla="*/ 4104904 h 6417942"/>
              <a:gd name="connsiteX673" fmla="*/ 11665490 w 11673198"/>
              <a:gd name="connsiteY673" fmla="*/ 4112610 h 6417942"/>
              <a:gd name="connsiteX674" fmla="*/ 11673198 w 11673198"/>
              <a:gd name="connsiteY674" fmla="*/ 4131217 h 6417942"/>
              <a:gd name="connsiteX675" fmla="*/ 11665490 w 11673198"/>
              <a:gd name="connsiteY675" fmla="*/ 4149823 h 6417942"/>
              <a:gd name="connsiteX676" fmla="*/ 11646885 w 11673198"/>
              <a:gd name="connsiteY676" fmla="*/ 4157531 h 6417942"/>
              <a:gd name="connsiteX677" fmla="*/ 11665490 w 11673198"/>
              <a:gd name="connsiteY677" fmla="*/ 4165237 h 6417942"/>
              <a:gd name="connsiteX678" fmla="*/ 11673198 w 11673198"/>
              <a:gd name="connsiteY678" fmla="*/ 4183844 h 6417942"/>
              <a:gd name="connsiteX679" fmla="*/ 11665490 w 11673198"/>
              <a:gd name="connsiteY679" fmla="*/ 4202451 h 6417942"/>
              <a:gd name="connsiteX680" fmla="*/ 11646885 w 11673198"/>
              <a:gd name="connsiteY680" fmla="*/ 4210158 h 6417942"/>
              <a:gd name="connsiteX681" fmla="*/ 11665490 w 11673198"/>
              <a:gd name="connsiteY681" fmla="*/ 4217864 h 6417942"/>
              <a:gd name="connsiteX682" fmla="*/ 11673198 w 11673198"/>
              <a:gd name="connsiteY682" fmla="*/ 4236471 h 6417942"/>
              <a:gd name="connsiteX683" fmla="*/ 11665490 w 11673198"/>
              <a:gd name="connsiteY683" fmla="*/ 4255078 h 6417942"/>
              <a:gd name="connsiteX684" fmla="*/ 11646885 w 11673198"/>
              <a:gd name="connsiteY684" fmla="*/ 4262784 h 6417942"/>
              <a:gd name="connsiteX685" fmla="*/ 11665490 w 11673198"/>
              <a:gd name="connsiteY685" fmla="*/ 4270491 h 6417942"/>
              <a:gd name="connsiteX686" fmla="*/ 11673198 w 11673198"/>
              <a:gd name="connsiteY686" fmla="*/ 4289097 h 6417942"/>
              <a:gd name="connsiteX687" fmla="*/ 11665490 w 11673198"/>
              <a:gd name="connsiteY687" fmla="*/ 4307705 h 6417942"/>
              <a:gd name="connsiteX688" fmla="*/ 11646885 w 11673198"/>
              <a:gd name="connsiteY688" fmla="*/ 4315411 h 6417942"/>
              <a:gd name="connsiteX689" fmla="*/ 11665490 w 11673198"/>
              <a:gd name="connsiteY689" fmla="*/ 4323118 h 6417942"/>
              <a:gd name="connsiteX690" fmla="*/ 11673198 w 11673198"/>
              <a:gd name="connsiteY690" fmla="*/ 4341724 h 6417942"/>
              <a:gd name="connsiteX691" fmla="*/ 11665490 w 11673198"/>
              <a:gd name="connsiteY691" fmla="*/ 4360332 h 6417942"/>
              <a:gd name="connsiteX692" fmla="*/ 11646885 w 11673198"/>
              <a:gd name="connsiteY692" fmla="*/ 4368038 h 6417942"/>
              <a:gd name="connsiteX693" fmla="*/ 11665490 w 11673198"/>
              <a:gd name="connsiteY693" fmla="*/ 4375745 h 6417942"/>
              <a:gd name="connsiteX694" fmla="*/ 11673198 w 11673198"/>
              <a:gd name="connsiteY694" fmla="*/ 4394351 h 6417942"/>
              <a:gd name="connsiteX695" fmla="*/ 11665490 w 11673198"/>
              <a:gd name="connsiteY695" fmla="*/ 4412959 h 6417942"/>
              <a:gd name="connsiteX696" fmla="*/ 11646885 w 11673198"/>
              <a:gd name="connsiteY696" fmla="*/ 4420665 h 6417942"/>
              <a:gd name="connsiteX697" fmla="*/ 11665490 w 11673198"/>
              <a:gd name="connsiteY697" fmla="*/ 4428372 h 6417942"/>
              <a:gd name="connsiteX698" fmla="*/ 11673198 w 11673198"/>
              <a:gd name="connsiteY698" fmla="*/ 4446978 h 6417942"/>
              <a:gd name="connsiteX699" fmla="*/ 11665490 w 11673198"/>
              <a:gd name="connsiteY699" fmla="*/ 4465586 h 6417942"/>
              <a:gd name="connsiteX700" fmla="*/ 11646885 w 11673198"/>
              <a:gd name="connsiteY700" fmla="*/ 4473292 h 6417942"/>
              <a:gd name="connsiteX701" fmla="*/ 11665490 w 11673198"/>
              <a:gd name="connsiteY701" fmla="*/ 4480999 h 6417942"/>
              <a:gd name="connsiteX702" fmla="*/ 11673198 w 11673198"/>
              <a:gd name="connsiteY702" fmla="*/ 4499605 h 6417942"/>
              <a:gd name="connsiteX703" fmla="*/ 11665490 w 11673198"/>
              <a:gd name="connsiteY703" fmla="*/ 4518213 h 6417942"/>
              <a:gd name="connsiteX704" fmla="*/ 11646885 w 11673198"/>
              <a:gd name="connsiteY704" fmla="*/ 4525919 h 6417942"/>
              <a:gd name="connsiteX705" fmla="*/ 11665490 w 11673198"/>
              <a:gd name="connsiteY705" fmla="*/ 4533626 h 6417942"/>
              <a:gd name="connsiteX706" fmla="*/ 11673198 w 11673198"/>
              <a:gd name="connsiteY706" fmla="*/ 4552232 h 6417942"/>
              <a:gd name="connsiteX707" fmla="*/ 11665490 w 11673198"/>
              <a:gd name="connsiteY707" fmla="*/ 4570839 h 6417942"/>
              <a:gd name="connsiteX708" fmla="*/ 11646885 w 11673198"/>
              <a:gd name="connsiteY708" fmla="*/ 4578546 h 6417942"/>
              <a:gd name="connsiteX709" fmla="*/ 11665490 w 11673198"/>
              <a:gd name="connsiteY709" fmla="*/ 4586253 h 6417942"/>
              <a:gd name="connsiteX710" fmla="*/ 11673198 w 11673198"/>
              <a:gd name="connsiteY710" fmla="*/ 4604859 h 6417942"/>
              <a:gd name="connsiteX711" fmla="*/ 11665490 w 11673198"/>
              <a:gd name="connsiteY711" fmla="*/ 4623465 h 6417942"/>
              <a:gd name="connsiteX712" fmla="*/ 11646885 w 11673198"/>
              <a:gd name="connsiteY712" fmla="*/ 4631173 h 6417942"/>
              <a:gd name="connsiteX713" fmla="*/ 11665490 w 11673198"/>
              <a:gd name="connsiteY713" fmla="*/ 4638880 h 6417942"/>
              <a:gd name="connsiteX714" fmla="*/ 11673198 w 11673198"/>
              <a:gd name="connsiteY714" fmla="*/ 4657486 h 6417942"/>
              <a:gd name="connsiteX715" fmla="*/ 11665490 w 11673198"/>
              <a:gd name="connsiteY715" fmla="*/ 4676093 h 6417942"/>
              <a:gd name="connsiteX716" fmla="*/ 11646885 w 11673198"/>
              <a:gd name="connsiteY716" fmla="*/ 4683800 h 6417942"/>
              <a:gd name="connsiteX717" fmla="*/ 11665490 w 11673198"/>
              <a:gd name="connsiteY717" fmla="*/ 4691507 h 6417942"/>
              <a:gd name="connsiteX718" fmla="*/ 11673198 w 11673198"/>
              <a:gd name="connsiteY718" fmla="*/ 4710113 h 6417942"/>
              <a:gd name="connsiteX719" fmla="*/ 11665490 w 11673198"/>
              <a:gd name="connsiteY719" fmla="*/ 4728719 h 6417942"/>
              <a:gd name="connsiteX720" fmla="*/ 11646885 w 11673198"/>
              <a:gd name="connsiteY720" fmla="*/ 4736427 h 6417942"/>
              <a:gd name="connsiteX721" fmla="*/ 11665490 w 11673198"/>
              <a:gd name="connsiteY721" fmla="*/ 4744134 h 6417942"/>
              <a:gd name="connsiteX722" fmla="*/ 11673198 w 11673198"/>
              <a:gd name="connsiteY722" fmla="*/ 4762740 h 6417942"/>
              <a:gd name="connsiteX723" fmla="*/ 11665490 w 11673198"/>
              <a:gd name="connsiteY723" fmla="*/ 4781347 h 6417942"/>
              <a:gd name="connsiteX724" fmla="*/ 11646885 w 11673198"/>
              <a:gd name="connsiteY724" fmla="*/ 4789054 h 6417942"/>
              <a:gd name="connsiteX725" fmla="*/ 11665490 w 11673198"/>
              <a:gd name="connsiteY725" fmla="*/ 4796761 h 6417942"/>
              <a:gd name="connsiteX726" fmla="*/ 11673198 w 11673198"/>
              <a:gd name="connsiteY726" fmla="*/ 4815367 h 6417942"/>
              <a:gd name="connsiteX727" fmla="*/ 11665490 w 11673198"/>
              <a:gd name="connsiteY727" fmla="*/ 4833973 h 6417942"/>
              <a:gd name="connsiteX728" fmla="*/ 11646885 w 11673198"/>
              <a:gd name="connsiteY728" fmla="*/ 4841681 h 6417942"/>
              <a:gd name="connsiteX729" fmla="*/ 11665490 w 11673198"/>
              <a:gd name="connsiteY729" fmla="*/ 4849387 h 6417942"/>
              <a:gd name="connsiteX730" fmla="*/ 11673198 w 11673198"/>
              <a:gd name="connsiteY730" fmla="*/ 4867994 h 6417942"/>
              <a:gd name="connsiteX731" fmla="*/ 11665490 w 11673198"/>
              <a:gd name="connsiteY731" fmla="*/ 4886601 h 6417942"/>
              <a:gd name="connsiteX732" fmla="*/ 11646885 w 11673198"/>
              <a:gd name="connsiteY732" fmla="*/ 4894308 h 6417942"/>
              <a:gd name="connsiteX733" fmla="*/ 11665490 w 11673198"/>
              <a:gd name="connsiteY733" fmla="*/ 4902014 h 6417942"/>
              <a:gd name="connsiteX734" fmla="*/ 11673198 w 11673198"/>
              <a:gd name="connsiteY734" fmla="*/ 4920621 h 6417942"/>
              <a:gd name="connsiteX735" fmla="*/ 11665490 w 11673198"/>
              <a:gd name="connsiteY735" fmla="*/ 4939227 h 6417942"/>
              <a:gd name="connsiteX736" fmla="*/ 11646885 w 11673198"/>
              <a:gd name="connsiteY736" fmla="*/ 4946935 h 6417942"/>
              <a:gd name="connsiteX737" fmla="*/ 11665490 w 11673198"/>
              <a:gd name="connsiteY737" fmla="*/ 4954641 h 6417942"/>
              <a:gd name="connsiteX738" fmla="*/ 11673198 w 11673198"/>
              <a:gd name="connsiteY738" fmla="*/ 4973248 h 6417942"/>
              <a:gd name="connsiteX739" fmla="*/ 11665490 w 11673198"/>
              <a:gd name="connsiteY739" fmla="*/ 4991855 h 6417942"/>
              <a:gd name="connsiteX740" fmla="*/ 11646885 w 11673198"/>
              <a:gd name="connsiteY740" fmla="*/ 4999562 h 6417942"/>
              <a:gd name="connsiteX741" fmla="*/ 11665490 w 11673198"/>
              <a:gd name="connsiteY741" fmla="*/ 5007268 h 6417942"/>
              <a:gd name="connsiteX742" fmla="*/ 11673198 w 11673198"/>
              <a:gd name="connsiteY742" fmla="*/ 5025875 h 6417942"/>
              <a:gd name="connsiteX743" fmla="*/ 11665490 w 11673198"/>
              <a:gd name="connsiteY743" fmla="*/ 5044482 h 6417942"/>
              <a:gd name="connsiteX744" fmla="*/ 11646885 w 11673198"/>
              <a:gd name="connsiteY744" fmla="*/ 5052189 h 6417942"/>
              <a:gd name="connsiteX745" fmla="*/ 11665490 w 11673198"/>
              <a:gd name="connsiteY745" fmla="*/ 5059895 h 6417942"/>
              <a:gd name="connsiteX746" fmla="*/ 11673198 w 11673198"/>
              <a:gd name="connsiteY746" fmla="*/ 5078502 h 6417942"/>
              <a:gd name="connsiteX747" fmla="*/ 11665490 w 11673198"/>
              <a:gd name="connsiteY747" fmla="*/ 5097108 h 6417942"/>
              <a:gd name="connsiteX748" fmla="*/ 11646885 w 11673198"/>
              <a:gd name="connsiteY748" fmla="*/ 5104816 h 6417942"/>
              <a:gd name="connsiteX749" fmla="*/ 11665490 w 11673198"/>
              <a:gd name="connsiteY749" fmla="*/ 5112522 h 6417942"/>
              <a:gd name="connsiteX750" fmla="*/ 11673198 w 11673198"/>
              <a:gd name="connsiteY750" fmla="*/ 5131128 h 6417942"/>
              <a:gd name="connsiteX751" fmla="*/ 11665490 w 11673198"/>
              <a:gd name="connsiteY751" fmla="*/ 5149736 h 6417942"/>
              <a:gd name="connsiteX752" fmla="*/ 11646885 w 11673198"/>
              <a:gd name="connsiteY752" fmla="*/ 5157442 h 6417942"/>
              <a:gd name="connsiteX753" fmla="*/ 11665490 w 11673198"/>
              <a:gd name="connsiteY753" fmla="*/ 5165149 h 6417942"/>
              <a:gd name="connsiteX754" fmla="*/ 11673198 w 11673198"/>
              <a:gd name="connsiteY754" fmla="*/ 5183755 h 6417942"/>
              <a:gd name="connsiteX755" fmla="*/ 11665490 w 11673198"/>
              <a:gd name="connsiteY755" fmla="*/ 5202363 h 6417942"/>
              <a:gd name="connsiteX756" fmla="*/ 11646885 w 11673198"/>
              <a:gd name="connsiteY756" fmla="*/ 5210069 h 6417942"/>
              <a:gd name="connsiteX757" fmla="*/ 11665490 w 11673198"/>
              <a:gd name="connsiteY757" fmla="*/ 5217776 h 6417942"/>
              <a:gd name="connsiteX758" fmla="*/ 11673198 w 11673198"/>
              <a:gd name="connsiteY758" fmla="*/ 5236382 h 6417942"/>
              <a:gd name="connsiteX759" fmla="*/ 11665490 w 11673198"/>
              <a:gd name="connsiteY759" fmla="*/ 5254990 h 6417942"/>
              <a:gd name="connsiteX760" fmla="*/ 11646885 w 11673198"/>
              <a:gd name="connsiteY760" fmla="*/ 5262696 h 6417942"/>
              <a:gd name="connsiteX761" fmla="*/ 11665490 w 11673198"/>
              <a:gd name="connsiteY761" fmla="*/ 5270403 h 6417942"/>
              <a:gd name="connsiteX762" fmla="*/ 11673198 w 11673198"/>
              <a:gd name="connsiteY762" fmla="*/ 5289009 h 6417942"/>
              <a:gd name="connsiteX763" fmla="*/ 11665490 w 11673198"/>
              <a:gd name="connsiteY763" fmla="*/ 5307617 h 6417942"/>
              <a:gd name="connsiteX764" fmla="*/ 11646885 w 11673198"/>
              <a:gd name="connsiteY764" fmla="*/ 5315323 h 6417942"/>
              <a:gd name="connsiteX765" fmla="*/ 11665490 w 11673198"/>
              <a:gd name="connsiteY765" fmla="*/ 5323030 h 6417942"/>
              <a:gd name="connsiteX766" fmla="*/ 11673198 w 11673198"/>
              <a:gd name="connsiteY766" fmla="*/ 5341636 h 6417942"/>
              <a:gd name="connsiteX767" fmla="*/ 11665490 w 11673198"/>
              <a:gd name="connsiteY767" fmla="*/ 5360242 h 6417942"/>
              <a:gd name="connsiteX768" fmla="*/ 11646885 w 11673198"/>
              <a:gd name="connsiteY768" fmla="*/ 5367950 h 6417942"/>
              <a:gd name="connsiteX769" fmla="*/ 11665490 w 11673198"/>
              <a:gd name="connsiteY769" fmla="*/ 5375657 h 6417942"/>
              <a:gd name="connsiteX770" fmla="*/ 11673198 w 11673198"/>
              <a:gd name="connsiteY770" fmla="*/ 5394263 h 6417942"/>
              <a:gd name="connsiteX771" fmla="*/ 11665490 w 11673198"/>
              <a:gd name="connsiteY771" fmla="*/ 5412870 h 6417942"/>
              <a:gd name="connsiteX772" fmla="*/ 11646885 w 11673198"/>
              <a:gd name="connsiteY772" fmla="*/ 5420577 h 6417942"/>
              <a:gd name="connsiteX773" fmla="*/ 11665490 w 11673198"/>
              <a:gd name="connsiteY773" fmla="*/ 5428284 h 6417942"/>
              <a:gd name="connsiteX774" fmla="*/ 11673198 w 11673198"/>
              <a:gd name="connsiteY774" fmla="*/ 5446890 h 6417942"/>
              <a:gd name="connsiteX775" fmla="*/ 11665490 w 11673198"/>
              <a:gd name="connsiteY775" fmla="*/ 5465497 h 6417942"/>
              <a:gd name="connsiteX776" fmla="*/ 11646885 w 11673198"/>
              <a:gd name="connsiteY776" fmla="*/ 5473204 h 6417942"/>
              <a:gd name="connsiteX777" fmla="*/ 11665490 w 11673198"/>
              <a:gd name="connsiteY777" fmla="*/ 5480911 h 6417942"/>
              <a:gd name="connsiteX778" fmla="*/ 11673198 w 11673198"/>
              <a:gd name="connsiteY778" fmla="*/ 5499517 h 6417942"/>
              <a:gd name="connsiteX779" fmla="*/ 11665490 w 11673198"/>
              <a:gd name="connsiteY779" fmla="*/ 5518124 h 6417942"/>
              <a:gd name="connsiteX780" fmla="*/ 11646885 w 11673198"/>
              <a:gd name="connsiteY780" fmla="*/ 5525831 h 6417942"/>
              <a:gd name="connsiteX781" fmla="*/ 11665490 w 11673198"/>
              <a:gd name="connsiteY781" fmla="*/ 5533538 h 6417942"/>
              <a:gd name="connsiteX782" fmla="*/ 11673198 w 11673198"/>
              <a:gd name="connsiteY782" fmla="*/ 5552144 h 6417942"/>
              <a:gd name="connsiteX783" fmla="*/ 11665490 w 11673198"/>
              <a:gd name="connsiteY783" fmla="*/ 5570750 h 6417942"/>
              <a:gd name="connsiteX784" fmla="*/ 11646885 w 11673198"/>
              <a:gd name="connsiteY784" fmla="*/ 5578458 h 6417942"/>
              <a:gd name="connsiteX785" fmla="*/ 11665490 w 11673198"/>
              <a:gd name="connsiteY785" fmla="*/ 5586165 h 6417942"/>
              <a:gd name="connsiteX786" fmla="*/ 11673198 w 11673198"/>
              <a:gd name="connsiteY786" fmla="*/ 5604771 h 6417942"/>
              <a:gd name="connsiteX787" fmla="*/ 11665490 w 11673198"/>
              <a:gd name="connsiteY787" fmla="*/ 5623377 h 6417942"/>
              <a:gd name="connsiteX788" fmla="*/ 11646885 w 11673198"/>
              <a:gd name="connsiteY788" fmla="*/ 5631085 h 6417942"/>
              <a:gd name="connsiteX789" fmla="*/ 11665490 w 11673198"/>
              <a:gd name="connsiteY789" fmla="*/ 5638792 h 6417942"/>
              <a:gd name="connsiteX790" fmla="*/ 11673198 w 11673198"/>
              <a:gd name="connsiteY790" fmla="*/ 5657398 h 6417942"/>
              <a:gd name="connsiteX791" fmla="*/ 11665490 w 11673198"/>
              <a:gd name="connsiteY791" fmla="*/ 5676004 h 6417942"/>
              <a:gd name="connsiteX792" fmla="*/ 11646885 w 11673198"/>
              <a:gd name="connsiteY792" fmla="*/ 5683712 h 6417942"/>
              <a:gd name="connsiteX793" fmla="*/ 11665490 w 11673198"/>
              <a:gd name="connsiteY793" fmla="*/ 5691418 h 6417942"/>
              <a:gd name="connsiteX794" fmla="*/ 11673198 w 11673198"/>
              <a:gd name="connsiteY794" fmla="*/ 5710025 h 6417942"/>
              <a:gd name="connsiteX795" fmla="*/ 11665490 w 11673198"/>
              <a:gd name="connsiteY795" fmla="*/ 5728632 h 6417942"/>
              <a:gd name="connsiteX796" fmla="*/ 11646885 w 11673198"/>
              <a:gd name="connsiteY796" fmla="*/ 5736339 h 6417942"/>
              <a:gd name="connsiteX797" fmla="*/ 11665490 w 11673198"/>
              <a:gd name="connsiteY797" fmla="*/ 5744045 h 6417942"/>
              <a:gd name="connsiteX798" fmla="*/ 11673198 w 11673198"/>
              <a:gd name="connsiteY798" fmla="*/ 5762652 h 6417942"/>
              <a:gd name="connsiteX799" fmla="*/ 11665490 w 11673198"/>
              <a:gd name="connsiteY799" fmla="*/ 5781259 h 6417942"/>
              <a:gd name="connsiteX800" fmla="*/ 11646885 w 11673198"/>
              <a:gd name="connsiteY800" fmla="*/ 5788966 h 6417942"/>
              <a:gd name="connsiteX801" fmla="*/ 11665490 w 11673198"/>
              <a:gd name="connsiteY801" fmla="*/ 5796672 h 6417942"/>
              <a:gd name="connsiteX802" fmla="*/ 11673198 w 11673198"/>
              <a:gd name="connsiteY802" fmla="*/ 5815279 h 6417942"/>
              <a:gd name="connsiteX803" fmla="*/ 11665490 w 11673198"/>
              <a:gd name="connsiteY803" fmla="*/ 5833885 h 6417942"/>
              <a:gd name="connsiteX804" fmla="*/ 11646885 w 11673198"/>
              <a:gd name="connsiteY804" fmla="*/ 5841593 h 6417942"/>
              <a:gd name="connsiteX805" fmla="*/ 11665490 w 11673198"/>
              <a:gd name="connsiteY805" fmla="*/ 5849299 h 6417942"/>
              <a:gd name="connsiteX806" fmla="*/ 11673198 w 11673198"/>
              <a:gd name="connsiteY806" fmla="*/ 5867906 h 6417942"/>
              <a:gd name="connsiteX807" fmla="*/ 11665490 w 11673198"/>
              <a:gd name="connsiteY807" fmla="*/ 5886512 h 6417942"/>
              <a:gd name="connsiteX808" fmla="*/ 11646885 w 11673198"/>
              <a:gd name="connsiteY808" fmla="*/ 5894220 h 6417942"/>
              <a:gd name="connsiteX809" fmla="*/ 11665490 w 11673198"/>
              <a:gd name="connsiteY809" fmla="*/ 5901926 h 6417942"/>
              <a:gd name="connsiteX810" fmla="*/ 11673198 w 11673198"/>
              <a:gd name="connsiteY810" fmla="*/ 5920532 h 6417942"/>
              <a:gd name="connsiteX811" fmla="*/ 11665490 w 11673198"/>
              <a:gd name="connsiteY811" fmla="*/ 5939140 h 6417942"/>
              <a:gd name="connsiteX812" fmla="*/ 11646885 w 11673198"/>
              <a:gd name="connsiteY812" fmla="*/ 5946846 h 6417942"/>
              <a:gd name="connsiteX813" fmla="*/ 11665490 w 11673198"/>
              <a:gd name="connsiteY813" fmla="*/ 5954553 h 6417942"/>
              <a:gd name="connsiteX814" fmla="*/ 11673198 w 11673198"/>
              <a:gd name="connsiteY814" fmla="*/ 5973159 h 6417942"/>
              <a:gd name="connsiteX815" fmla="*/ 11665490 w 11673198"/>
              <a:gd name="connsiteY815" fmla="*/ 5991766 h 6417942"/>
              <a:gd name="connsiteX816" fmla="*/ 11646885 w 11673198"/>
              <a:gd name="connsiteY816" fmla="*/ 5999473 h 6417942"/>
              <a:gd name="connsiteX817" fmla="*/ 11665490 w 11673198"/>
              <a:gd name="connsiteY817" fmla="*/ 6007180 h 6417942"/>
              <a:gd name="connsiteX818" fmla="*/ 11673198 w 11673198"/>
              <a:gd name="connsiteY818" fmla="*/ 6025786 h 6417942"/>
              <a:gd name="connsiteX819" fmla="*/ 11665490 w 11673198"/>
              <a:gd name="connsiteY819" fmla="*/ 6044393 h 6417942"/>
              <a:gd name="connsiteX820" fmla="*/ 11646885 w 11673198"/>
              <a:gd name="connsiteY820" fmla="*/ 6052100 h 6417942"/>
              <a:gd name="connsiteX821" fmla="*/ 11665490 w 11673198"/>
              <a:gd name="connsiteY821" fmla="*/ 6059807 h 6417942"/>
              <a:gd name="connsiteX822" fmla="*/ 11673198 w 11673198"/>
              <a:gd name="connsiteY822" fmla="*/ 6078413 h 6417942"/>
              <a:gd name="connsiteX823" fmla="*/ 11665490 w 11673198"/>
              <a:gd name="connsiteY823" fmla="*/ 6097021 h 6417942"/>
              <a:gd name="connsiteX824" fmla="*/ 11646885 w 11673198"/>
              <a:gd name="connsiteY824" fmla="*/ 6104727 h 6417942"/>
              <a:gd name="connsiteX825" fmla="*/ 11665490 w 11673198"/>
              <a:gd name="connsiteY825" fmla="*/ 6112434 h 6417942"/>
              <a:gd name="connsiteX826" fmla="*/ 11673198 w 11673198"/>
              <a:gd name="connsiteY826" fmla="*/ 6131040 h 6417942"/>
              <a:gd name="connsiteX827" fmla="*/ 11665490 w 11673198"/>
              <a:gd name="connsiteY827" fmla="*/ 6149648 h 6417942"/>
              <a:gd name="connsiteX828" fmla="*/ 11646885 w 11673198"/>
              <a:gd name="connsiteY828" fmla="*/ 6157354 h 6417942"/>
              <a:gd name="connsiteX829" fmla="*/ 11665490 w 11673198"/>
              <a:gd name="connsiteY829" fmla="*/ 6165061 h 6417942"/>
              <a:gd name="connsiteX830" fmla="*/ 11673198 w 11673198"/>
              <a:gd name="connsiteY830" fmla="*/ 6183667 h 6417942"/>
              <a:gd name="connsiteX831" fmla="*/ 11665490 w 11673198"/>
              <a:gd name="connsiteY831" fmla="*/ 6202275 h 6417942"/>
              <a:gd name="connsiteX832" fmla="*/ 11646885 w 11673198"/>
              <a:gd name="connsiteY832" fmla="*/ 6209981 h 6417942"/>
              <a:gd name="connsiteX833" fmla="*/ 11665490 w 11673198"/>
              <a:gd name="connsiteY833" fmla="*/ 6217688 h 6417942"/>
              <a:gd name="connsiteX834" fmla="*/ 11673198 w 11673198"/>
              <a:gd name="connsiteY834" fmla="*/ 6236294 h 6417942"/>
              <a:gd name="connsiteX835" fmla="*/ 11665490 w 11673198"/>
              <a:gd name="connsiteY835" fmla="*/ 6254901 h 6417942"/>
              <a:gd name="connsiteX836" fmla="*/ 11646885 w 11673198"/>
              <a:gd name="connsiteY836" fmla="*/ 6262608 h 6417942"/>
              <a:gd name="connsiteX837" fmla="*/ 11665490 w 11673198"/>
              <a:gd name="connsiteY837" fmla="*/ 6270315 h 6417942"/>
              <a:gd name="connsiteX838" fmla="*/ 11673198 w 11673198"/>
              <a:gd name="connsiteY838" fmla="*/ 6288921 h 6417942"/>
              <a:gd name="connsiteX839" fmla="*/ 11665490 w 11673198"/>
              <a:gd name="connsiteY839" fmla="*/ 6307528 h 6417942"/>
              <a:gd name="connsiteX840" fmla="*/ 11646885 w 11673198"/>
              <a:gd name="connsiteY840" fmla="*/ 6315235 h 6417942"/>
              <a:gd name="connsiteX841" fmla="*/ 11665490 w 11673198"/>
              <a:gd name="connsiteY841" fmla="*/ 6322942 h 6417942"/>
              <a:gd name="connsiteX842" fmla="*/ 11673198 w 11673198"/>
              <a:gd name="connsiteY842" fmla="*/ 6341548 h 6417942"/>
              <a:gd name="connsiteX843" fmla="*/ 11665490 w 11673198"/>
              <a:gd name="connsiteY843" fmla="*/ 6360155 h 6417942"/>
              <a:gd name="connsiteX844" fmla="*/ 11646885 w 11673198"/>
              <a:gd name="connsiteY844" fmla="*/ 6367862 h 6417942"/>
              <a:gd name="connsiteX845" fmla="*/ 11665490 w 11673198"/>
              <a:gd name="connsiteY845" fmla="*/ 6375569 h 6417942"/>
              <a:gd name="connsiteX846" fmla="*/ 11673198 w 11673198"/>
              <a:gd name="connsiteY846" fmla="*/ 6394175 h 6417942"/>
              <a:gd name="connsiteX847" fmla="*/ 11665490 w 11673198"/>
              <a:gd name="connsiteY847" fmla="*/ 6412782 h 6417942"/>
              <a:gd name="connsiteX848" fmla="*/ 11653034 w 11673198"/>
              <a:gd name="connsiteY848" fmla="*/ 6417942 h 6417942"/>
              <a:gd name="connsiteX849" fmla="*/ 11640734 w 11673198"/>
              <a:gd name="connsiteY849" fmla="*/ 6417942 h 6417942"/>
              <a:gd name="connsiteX850" fmla="*/ 11629236 w 11673198"/>
              <a:gd name="connsiteY850" fmla="*/ 6413179 h 6417942"/>
              <a:gd name="connsiteX851" fmla="*/ 43962 w 11673198"/>
              <a:gd name="connsiteY851" fmla="*/ 6413179 h 6417942"/>
              <a:gd name="connsiteX852" fmla="*/ 32464 w 11673198"/>
              <a:gd name="connsiteY852" fmla="*/ 6417942 h 6417942"/>
              <a:gd name="connsiteX853" fmla="*/ 20164 w 11673198"/>
              <a:gd name="connsiteY853" fmla="*/ 6417942 h 6417942"/>
              <a:gd name="connsiteX854" fmla="*/ 7708 w 11673198"/>
              <a:gd name="connsiteY854" fmla="*/ 6412782 h 6417942"/>
              <a:gd name="connsiteX855" fmla="*/ 0 w 11673198"/>
              <a:gd name="connsiteY855" fmla="*/ 6394175 h 6417942"/>
              <a:gd name="connsiteX856" fmla="*/ 7708 w 11673198"/>
              <a:gd name="connsiteY856" fmla="*/ 6375569 h 6417942"/>
              <a:gd name="connsiteX857" fmla="*/ 26313 w 11673198"/>
              <a:gd name="connsiteY857" fmla="*/ 6367862 h 6417942"/>
              <a:gd name="connsiteX858" fmla="*/ 7708 w 11673198"/>
              <a:gd name="connsiteY858" fmla="*/ 6360155 h 6417942"/>
              <a:gd name="connsiteX859" fmla="*/ 0 w 11673198"/>
              <a:gd name="connsiteY859" fmla="*/ 6341548 h 6417942"/>
              <a:gd name="connsiteX860" fmla="*/ 7708 w 11673198"/>
              <a:gd name="connsiteY860" fmla="*/ 6322942 h 6417942"/>
              <a:gd name="connsiteX861" fmla="*/ 26313 w 11673198"/>
              <a:gd name="connsiteY861" fmla="*/ 6315235 h 6417942"/>
              <a:gd name="connsiteX862" fmla="*/ 7708 w 11673198"/>
              <a:gd name="connsiteY862" fmla="*/ 6307528 h 6417942"/>
              <a:gd name="connsiteX863" fmla="*/ 0 w 11673198"/>
              <a:gd name="connsiteY863" fmla="*/ 6288921 h 6417942"/>
              <a:gd name="connsiteX864" fmla="*/ 7708 w 11673198"/>
              <a:gd name="connsiteY864" fmla="*/ 6270315 h 6417942"/>
              <a:gd name="connsiteX865" fmla="*/ 26313 w 11673198"/>
              <a:gd name="connsiteY865" fmla="*/ 6262608 h 6417942"/>
              <a:gd name="connsiteX866" fmla="*/ 7708 w 11673198"/>
              <a:gd name="connsiteY866" fmla="*/ 6254901 h 6417942"/>
              <a:gd name="connsiteX867" fmla="*/ 0 w 11673198"/>
              <a:gd name="connsiteY867" fmla="*/ 6236294 h 6417942"/>
              <a:gd name="connsiteX868" fmla="*/ 7708 w 11673198"/>
              <a:gd name="connsiteY868" fmla="*/ 6217688 h 6417942"/>
              <a:gd name="connsiteX869" fmla="*/ 26313 w 11673198"/>
              <a:gd name="connsiteY869" fmla="*/ 6209981 h 6417942"/>
              <a:gd name="connsiteX870" fmla="*/ 7708 w 11673198"/>
              <a:gd name="connsiteY870" fmla="*/ 6202275 h 6417942"/>
              <a:gd name="connsiteX871" fmla="*/ 0 w 11673198"/>
              <a:gd name="connsiteY871" fmla="*/ 6183667 h 6417942"/>
              <a:gd name="connsiteX872" fmla="*/ 7708 w 11673198"/>
              <a:gd name="connsiteY872" fmla="*/ 6165061 h 6417942"/>
              <a:gd name="connsiteX873" fmla="*/ 26313 w 11673198"/>
              <a:gd name="connsiteY873" fmla="*/ 6157354 h 6417942"/>
              <a:gd name="connsiteX874" fmla="*/ 7708 w 11673198"/>
              <a:gd name="connsiteY874" fmla="*/ 6149648 h 6417942"/>
              <a:gd name="connsiteX875" fmla="*/ 0 w 11673198"/>
              <a:gd name="connsiteY875" fmla="*/ 6131040 h 6417942"/>
              <a:gd name="connsiteX876" fmla="*/ 7708 w 11673198"/>
              <a:gd name="connsiteY876" fmla="*/ 6112434 h 6417942"/>
              <a:gd name="connsiteX877" fmla="*/ 26313 w 11673198"/>
              <a:gd name="connsiteY877" fmla="*/ 6104727 h 6417942"/>
              <a:gd name="connsiteX878" fmla="*/ 7708 w 11673198"/>
              <a:gd name="connsiteY878" fmla="*/ 6097021 h 6417942"/>
              <a:gd name="connsiteX879" fmla="*/ 0 w 11673198"/>
              <a:gd name="connsiteY879" fmla="*/ 6078413 h 6417942"/>
              <a:gd name="connsiteX880" fmla="*/ 7708 w 11673198"/>
              <a:gd name="connsiteY880" fmla="*/ 6059807 h 6417942"/>
              <a:gd name="connsiteX881" fmla="*/ 26313 w 11673198"/>
              <a:gd name="connsiteY881" fmla="*/ 6052100 h 6417942"/>
              <a:gd name="connsiteX882" fmla="*/ 7708 w 11673198"/>
              <a:gd name="connsiteY882" fmla="*/ 6044393 h 6417942"/>
              <a:gd name="connsiteX883" fmla="*/ 0 w 11673198"/>
              <a:gd name="connsiteY883" fmla="*/ 6025786 h 6417942"/>
              <a:gd name="connsiteX884" fmla="*/ 7708 w 11673198"/>
              <a:gd name="connsiteY884" fmla="*/ 6007180 h 6417942"/>
              <a:gd name="connsiteX885" fmla="*/ 26313 w 11673198"/>
              <a:gd name="connsiteY885" fmla="*/ 5999473 h 6417942"/>
              <a:gd name="connsiteX886" fmla="*/ 7708 w 11673198"/>
              <a:gd name="connsiteY886" fmla="*/ 5991766 h 6417942"/>
              <a:gd name="connsiteX887" fmla="*/ 0 w 11673198"/>
              <a:gd name="connsiteY887" fmla="*/ 5973159 h 6417942"/>
              <a:gd name="connsiteX888" fmla="*/ 7708 w 11673198"/>
              <a:gd name="connsiteY888" fmla="*/ 5954553 h 6417942"/>
              <a:gd name="connsiteX889" fmla="*/ 26313 w 11673198"/>
              <a:gd name="connsiteY889" fmla="*/ 5946846 h 6417942"/>
              <a:gd name="connsiteX890" fmla="*/ 7708 w 11673198"/>
              <a:gd name="connsiteY890" fmla="*/ 5939140 h 6417942"/>
              <a:gd name="connsiteX891" fmla="*/ 0 w 11673198"/>
              <a:gd name="connsiteY891" fmla="*/ 5920532 h 6417942"/>
              <a:gd name="connsiteX892" fmla="*/ 7708 w 11673198"/>
              <a:gd name="connsiteY892" fmla="*/ 5901926 h 6417942"/>
              <a:gd name="connsiteX893" fmla="*/ 26313 w 11673198"/>
              <a:gd name="connsiteY893" fmla="*/ 5894220 h 6417942"/>
              <a:gd name="connsiteX894" fmla="*/ 7708 w 11673198"/>
              <a:gd name="connsiteY894" fmla="*/ 5886512 h 6417942"/>
              <a:gd name="connsiteX895" fmla="*/ 0 w 11673198"/>
              <a:gd name="connsiteY895" fmla="*/ 5867906 h 6417942"/>
              <a:gd name="connsiteX896" fmla="*/ 7708 w 11673198"/>
              <a:gd name="connsiteY896" fmla="*/ 5849299 h 6417942"/>
              <a:gd name="connsiteX897" fmla="*/ 26313 w 11673198"/>
              <a:gd name="connsiteY897" fmla="*/ 5841593 h 6417942"/>
              <a:gd name="connsiteX898" fmla="*/ 7708 w 11673198"/>
              <a:gd name="connsiteY898" fmla="*/ 5833885 h 6417942"/>
              <a:gd name="connsiteX899" fmla="*/ 0 w 11673198"/>
              <a:gd name="connsiteY899" fmla="*/ 5815279 h 6417942"/>
              <a:gd name="connsiteX900" fmla="*/ 7708 w 11673198"/>
              <a:gd name="connsiteY900" fmla="*/ 5796672 h 6417942"/>
              <a:gd name="connsiteX901" fmla="*/ 26313 w 11673198"/>
              <a:gd name="connsiteY901" fmla="*/ 5788966 h 6417942"/>
              <a:gd name="connsiteX902" fmla="*/ 7708 w 11673198"/>
              <a:gd name="connsiteY902" fmla="*/ 5781259 h 6417942"/>
              <a:gd name="connsiteX903" fmla="*/ 0 w 11673198"/>
              <a:gd name="connsiteY903" fmla="*/ 5762652 h 6417942"/>
              <a:gd name="connsiteX904" fmla="*/ 7708 w 11673198"/>
              <a:gd name="connsiteY904" fmla="*/ 5744045 h 6417942"/>
              <a:gd name="connsiteX905" fmla="*/ 26313 w 11673198"/>
              <a:gd name="connsiteY905" fmla="*/ 5736339 h 6417942"/>
              <a:gd name="connsiteX906" fmla="*/ 7708 w 11673198"/>
              <a:gd name="connsiteY906" fmla="*/ 5728632 h 6417942"/>
              <a:gd name="connsiteX907" fmla="*/ 0 w 11673198"/>
              <a:gd name="connsiteY907" fmla="*/ 5710025 h 6417942"/>
              <a:gd name="connsiteX908" fmla="*/ 7708 w 11673198"/>
              <a:gd name="connsiteY908" fmla="*/ 5691418 h 6417942"/>
              <a:gd name="connsiteX909" fmla="*/ 26313 w 11673198"/>
              <a:gd name="connsiteY909" fmla="*/ 5683712 h 6417942"/>
              <a:gd name="connsiteX910" fmla="*/ 7708 w 11673198"/>
              <a:gd name="connsiteY910" fmla="*/ 5676004 h 6417942"/>
              <a:gd name="connsiteX911" fmla="*/ 0 w 11673198"/>
              <a:gd name="connsiteY911" fmla="*/ 5657398 h 6417942"/>
              <a:gd name="connsiteX912" fmla="*/ 7708 w 11673198"/>
              <a:gd name="connsiteY912" fmla="*/ 5638792 h 6417942"/>
              <a:gd name="connsiteX913" fmla="*/ 26313 w 11673198"/>
              <a:gd name="connsiteY913" fmla="*/ 5631085 h 6417942"/>
              <a:gd name="connsiteX914" fmla="*/ 7708 w 11673198"/>
              <a:gd name="connsiteY914" fmla="*/ 5623377 h 6417942"/>
              <a:gd name="connsiteX915" fmla="*/ 0 w 11673198"/>
              <a:gd name="connsiteY915" fmla="*/ 5604771 h 6417942"/>
              <a:gd name="connsiteX916" fmla="*/ 7708 w 11673198"/>
              <a:gd name="connsiteY916" fmla="*/ 5586165 h 6417942"/>
              <a:gd name="connsiteX917" fmla="*/ 26313 w 11673198"/>
              <a:gd name="connsiteY917" fmla="*/ 5578458 h 6417942"/>
              <a:gd name="connsiteX918" fmla="*/ 7708 w 11673198"/>
              <a:gd name="connsiteY918" fmla="*/ 5570750 h 6417942"/>
              <a:gd name="connsiteX919" fmla="*/ 0 w 11673198"/>
              <a:gd name="connsiteY919" fmla="*/ 5552144 h 6417942"/>
              <a:gd name="connsiteX920" fmla="*/ 7708 w 11673198"/>
              <a:gd name="connsiteY920" fmla="*/ 5533538 h 6417942"/>
              <a:gd name="connsiteX921" fmla="*/ 26313 w 11673198"/>
              <a:gd name="connsiteY921" fmla="*/ 5525831 h 6417942"/>
              <a:gd name="connsiteX922" fmla="*/ 7708 w 11673198"/>
              <a:gd name="connsiteY922" fmla="*/ 5518124 h 6417942"/>
              <a:gd name="connsiteX923" fmla="*/ 0 w 11673198"/>
              <a:gd name="connsiteY923" fmla="*/ 5499517 h 6417942"/>
              <a:gd name="connsiteX924" fmla="*/ 7708 w 11673198"/>
              <a:gd name="connsiteY924" fmla="*/ 5480911 h 6417942"/>
              <a:gd name="connsiteX925" fmla="*/ 26313 w 11673198"/>
              <a:gd name="connsiteY925" fmla="*/ 5473204 h 6417942"/>
              <a:gd name="connsiteX926" fmla="*/ 7708 w 11673198"/>
              <a:gd name="connsiteY926" fmla="*/ 5465497 h 6417942"/>
              <a:gd name="connsiteX927" fmla="*/ 0 w 11673198"/>
              <a:gd name="connsiteY927" fmla="*/ 5446890 h 6417942"/>
              <a:gd name="connsiteX928" fmla="*/ 7708 w 11673198"/>
              <a:gd name="connsiteY928" fmla="*/ 5428284 h 6417942"/>
              <a:gd name="connsiteX929" fmla="*/ 26313 w 11673198"/>
              <a:gd name="connsiteY929" fmla="*/ 5420577 h 6417942"/>
              <a:gd name="connsiteX930" fmla="*/ 7708 w 11673198"/>
              <a:gd name="connsiteY930" fmla="*/ 5412870 h 6417942"/>
              <a:gd name="connsiteX931" fmla="*/ 0 w 11673198"/>
              <a:gd name="connsiteY931" fmla="*/ 5394263 h 6417942"/>
              <a:gd name="connsiteX932" fmla="*/ 7708 w 11673198"/>
              <a:gd name="connsiteY932" fmla="*/ 5375657 h 6417942"/>
              <a:gd name="connsiteX933" fmla="*/ 26313 w 11673198"/>
              <a:gd name="connsiteY933" fmla="*/ 5367950 h 6417942"/>
              <a:gd name="connsiteX934" fmla="*/ 7708 w 11673198"/>
              <a:gd name="connsiteY934" fmla="*/ 5360242 h 6417942"/>
              <a:gd name="connsiteX935" fmla="*/ 0 w 11673198"/>
              <a:gd name="connsiteY935" fmla="*/ 5341636 h 6417942"/>
              <a:gd name="connsiteX936" fmla="*/ 7708 w 11673198"/>
              <a:gd name="connsiteY936" fmla="*/ 5323030 h 6417942"/>
              <a:gd name="connsiteX937" fmla="*/ 26313 w 11673198"/>
              <a:gd name="connsiteY937" fmla="*/ 5315323 h 6417942"/>
              <a:gd name="connsiteX938" fmla="*/ 7708 w 11673198"/>
              <a:gd name="connsiteY938" fmla="*/ 5307617 h 6417942"/>
              <a:gd name="connsiteX939" fmla="*/ 0 w 11673198"/>
              <a:gd name="connsiteY939" fmla="*/ 5289009 h 6417942"/>
              <a:gd name="connsiteX940" fmla="*/ 7708 w 11673198"/>
              <a:gd name="connsiteY940" fmla="*/ 5270403 h 6417942"/>
              <a:gd name="connsiteX941" fmla="*/ 26313 w 11673198"/>
              <a:gd name="connsiteY941" fmla="*/ 5262696 h 6417942"/>
              <a:gd name="connsiteX942" fmla="*/ 7708 w 11673198"/>
              <a:gd name="connsiteY942" fmla="*/ 5254990 h 6417942"/>
              <a:gd name="connsiteX943" fmla="*/ 0 w 11673198"/>
              <a:gd name="connsiteY943" fmla="*/ 5236382 h 6417942"/>
              <a:gd name="connsiteX944" fmla="*/ 7708 w 11673198"/>
              <a:gd name="connsiteY944" fmla="*/ 5217776 h 6417942"/>
              <a:gd name="connsiteX945" fmla="*/ 26313 w 11673198"/>
              <a:gd name="connsiteY945" fmla="*/ 5210069 h 6417942"/>
              <a:gd name="connsiteX946" fmla="*/ 7708 w 11673198"/>
              <a:gd name="connsiteY946" fmla="*/ 5202363 h 6417942"/>
              <a:gd name="connsiteX947" fmla="*/ 0 w 11673198"/>
              <a:gd name="connsiteY947" fmla="*/ 5183755 h 6417942"/>
              <a:gd name="connsiteX948" fmla="*/ 7708 w 11673198"/>
              <a:gd name="connsiteY948" fmla="*/ 5165149 h 6417942"/>
              <a:gd name="connsiteX949" fmla="*/ 26313 w 11673198"/>
              <a:gd name="connsiteY949" fmla="*/ 5157442 h 6417942"/>
              <a:gd name="connsiteX950" fmla="*/ 7708 w 11673198"/>
              <a:gd name="connsiteY950" fmla="*/ 5149736 h 6417942"/>
              <a:gd name="connsiteX951" fmla="*/ 0 w 11673198"/>
              <a:gd name="connsiteY951" fmla="*/ 5131128 h 6417942"/>
              <a:gd name="connsiteX952" fmla="*/ 7708 w 11673198"/>
              <a:gd name="connsiteY952" fmla="*/ 5112522 h 6417942"/>
              <a:gd name="connsiteX953" fmla="*/ 26313 w 11673198"/>
              <a:gd name="connsiteY953" fmla="*/ 5104816 h 6417942"/>
              <a:gd name="connsiteX954" fmla="*/ 7708 w 11673198"/>
              <a:gd name="connsiteY954" fmla="*/ 5097108 h 6417942"/>
              <a:gd name="connsiteX955" fmla="*/ 0 w 11673198"/>
              <a:gd name="connsiteY955" fmla="*/ 5078502 h 6417942"/>
              <a:gd name="connsiteX956" fmla="*/ 7708 w 11673198"/>
              <a:gd name="connsiteY956" fmla="*/ 5059895 h 6417942"/>
              <a:gd name="connsiteX957" fmla="*/ 26313 w 11673198"/>
              <a:gd name="connsiteY957" fmla="*/ 5052189 h 6417942"/>
              <a:gd name="connsiteX958" fmla="*/ 7708 w 11673198"/>
              <a:gd name="connsiteY958" fmla="*/ 5044482 h 6417942"/>
              <a:gd name="connsiteX959" fmla="*/ 0 w 11673198"/>
              <a:gd name="connsiteY959" fmla="*/ 5025875 h 6417942"/>
              <a:gd name="connsiteX960" fmla="*/ 7708 w 11673198"/>
              <a:gd name="connsiteY960" fmla="*/ 5007268 h 6417942"/>
              <a:gd name="connsiteX961" fmla="*/ 26313 w 11673198"/>
              <a:gd name="connsiteY961" fmla="*/ 4999562 h 6417942"/>
              <a:gd name="connsiteX962" fmla="*/ 7708 w 11673198"/>
              <a:gd name="connsiteY962" fmla="*/ 4991855 h 6417942"/>
              <a:gd name="connsiteX963" fmla="*/ 0 w 11673198"/>
              <a:gd name="connsiteY963" fmla="*/ 4973248 h 6417942"/>
              <a:gd name="connsiteX964" fmla="*/ 7708 w 11673198"/>
              <a:gd name="connsiteY964" fmla="*/ 4954641 h 6417942"/>
              <a:gd name="connsiteX965" fmla="*/ 26313 w 11673198"/>
              <a:gd name="connsiteY965" fmla="*/ 4946935 h 6417942"/>
              <a:gd name="connsiteX966" fmla="*/ 7708 w 11673198"/>
              <a:gd name="connsiteY966" fmla="*/ 4939227 h 6417942"/>
              <a:gd name="connsiteX967" fmla="*/ 0 w 11673198"/>
              <a:gd name="connsiteY967" fmla="*/ 4920621 h 6417942"/>
              <a:gd name="connsiteX968" fmla="*/ 7708 w 11673198"/>
              <a:gd name="connsiteY968" fmla="*/ 4902014 h 6417942"/>
              <a:gd name="connsiteX969" fmla="*/ 26313 w 11673198"/>
              <a:gd name="connsiteY969" fmla="*/ 4894308 h 6417942"/>
              <a:gd name="connsiteX970" fmla="*/ 7708 w 11673198"/>
              <a:gd name="connsiteY970" fmla="*/ 4886601 h 6417942"/>
              <a:gd name="connsiteX971" fmla="*/ 0 w 11673198"/>
              <a:gd name="connsiteY971" fmla="*/ 4867994 h 6417942"/>
              <a:gd name="connsiteX972" fmla="*/ 7708 w 11673198"/>
              <a:gd name="connsiteY972" fmla="*/ 4849387 h 6417942"/>
              <a:gd name="connsiteX973" fmla="*/ 26313 w 11673198"/>
              <a:gd name="connsiteY973" fmla="*/ 4841681 h 6417942"/>
              <a:gd name="connsiteX974" fmla="*/ 7708 w 11673198"/>
              <a:gd name="connsiteY974" fmla="*/ 4833973 h 6417942"/>
              <a:gd name="connsiteX975" fmla="*/ 0 w 11673198"/>
              <a:gd name="connsiteY975" fmla="*/ 4815367 h 6417942"/>
              <a:gd name="connsiteX976" fmla="*/ 7708 w 11673198"/>
              <a:gd name="connsiteY976" fmla="*/ 4796761 h 6417942"/>
              <a:gd name="connsiteX977" fmla="*/ 26313 w 11673198"/>
              <a:gd name="connsiteY977" fmla="*/ 4789054 h 6417942"/>
              <a:gd name="connsiteX978" fmla="*/ 7708 w 11673198"/>
              <a:gd name="connsiteY978" fmla="*/ 4781347 h 6417942"/>
              <a:gd name="connsiteX979" fmla="*/ 0 w 11673198"/>
              <a:gd name="connsiteY979" fmla="*/ 4762740 h 6417942"/>
              <a:gd name="connsiteX980" fmla="*/ 7708 w 11673198"/>
              <a:gd name="connsiteY980" fmla="*/ 4744134 h 6417942"/>
              <a:gd name="connsiteX981" fmla="*/ 26313 w 11673198"/>
              <a:gd name="connsiteY981" fmla="*/ 4736427 h 6417942"/>
              <a:gd name="connsiteX982" fmla="*/ 7708 w 11673198"/>
              <a:gd name="connsiteY982" fmla="*/ 4728719 h 6417942"/>
              <a:gd name="connsiteX983" fmla="*/ 0 w 11673198"/>
              <a:gd name="connsiteY983" fmla="*/ 4710113 h 6417942"/>
              <a:gd name="connsiteX984" fmla="*/ 7708 w 11673198"/>
              <a:gd name="connsiteY984" fmla="*/ 4691507 h 6417942"/>
              <a:gd name="connsiteX985" fmla="*/ 26313 w 11673198"/>
              <a:gd name="connsiteY985" fmla="*/ 4683800 h 6417942"/>
              <a:gd name="connsiteX986" fmla="*/ 7708 w 11673198"/>
              <a:gd name="connsiteY986" fmla="*/ 4676093 h 6417942"/>
              <a:gd name="connsiteX987" fmla="*/ 0 w 11673198"/>
              <a:gd name="connsiteY987" fmla="*/ 4657486 h 6417942"/>
              <a:gd name="connsiteX988" fmla="*/ 7708 w 11673198"/>
              <a:gd name="connsiteY988" fmla="*/ 4638880 h 6417942"/>
              <a:gd name="connsiteX989" fmla="*/ 26313 w 11673198"/>
              <a:gd name="connsiteY989" fmla="*/ 4631173 h 6417942"/>
              <a:gd name="connsiteX990" fmla="*/ 7708 w 11673198"/>
              <a:gd name="connsiteY990" fmla="*/ 4623465 h 6417942"/>
              <a:gd name="connsiteX991" fmla="*/ 0 w 11673198"/>
              <a:gd name="connsiteY991" fmla="*/ 4604859 h 6417942"/>
              <a:gd name="connsiteX992" fmla="*/ 7708 w 11673198"/>
              <a:gd name="connsiteY992" fmla="*/ 4586253 h 6417942"/>
              <a:gd name="connsiteX993" fmla="*/ 26313 w 11673198"/>
              <a:gd name="connsiteY993" fmla="*/ 4578546 h 6417942"/>
              <a:gd name="connsiteX994" fmla="*/ 7708 w 11673198"/>
              <a:gd name="connsiteY994" fmla="*/ 4570839 h 6417942"/>
              <a:gd name="connsiteX995" fmla="*/ 0 w 11673198"/>
              <a:gd name="connsiteY995" fmla="*/ 4552232 h 6417942"/>
              <a:gd name="connsiteX996" fmla="*/ 7708 w 11673198"/>
              <a:gd name="connsiteY996" fmla="*/ 4533626 h 6417942"/>
              <a:gd name="connsiteX997" fmla="*/ 26313 w 11673198"/>
              <a:gd name="connsiteY997" fmla="*/ 4525919 h 6417942"/>
              <a:gd name="connsiteX998" fmla="*/ 7708 w 11673198"/>
              <a:gd name="connsiteY998" fmla="*/ 4518213 h 6417942"/>
              <a:gd name="connsiteX999" fmla="*/ 0 w 11673198"/>
              <a:gd name="connsiteY999" fmla="*/ 4499605 h 6417942"/>
              <a:gd name="connsiteX1000" fmla="*/ 7708 w 11673198"/>
              <a:gd name="connsiteY1000" fmla="*/ 4480999 h 6417942"/>
              <a:gd name="connsiteX1001" fmla="*/ 26313 w 11673198"/>
              <a:gd name="connsiteY1001" fmla="*/ 4473292 h 6417942"/>
              <a:gd name="connsiteX1002" fmla="*/ 7708 w 11673198"/>
              <a:gd name="connsiteY1002" fmla="*/ 4465586 h 6417942"/>
              <a:gd name="connsiteX1003" fmla="*/ 0 w 11673198"/>
              <a:gd name="connsiteY1003" fmla="*/ 4446978 h 6417942"/>
              <a:gd name="connsiteX1004" fmla="*/ 7708 w 11673198"/>
              <a:gd name="connsiteY1004" fmla="*/ 4428372 h 6417942"/>
              <a:gd name="connsiteX1005" fmla="*/ 26313 w 11673198"/>
              <a:gd name="connsiteY1005" fmla="*/ 4420665 h 6417942"/>
              <a:gd name="connsiteX1006" fmla="*/ 7708 w 11673198"/>
              <a:gd name="connsiteY1006" fmla="*/ 4412959 h 6417942"/>
              <a:gd name="connsiteX1007" fmla="*/ 0 w 11673198"/>
              <a:gd name="connsiteY1007" fmla="*/ 4394351 h 6417942"/>
              <a:gd name="connsiteX1008" fmla="*/ 7708 w 11673198"/>
              <a:gd name="connsiteY1008" fmla="*/ 4375745 h 6417942"/>
              <a:gd name="connsiteX1009" fmla="*/ 26313 w 11673198"/>
              <a:gd name="connsiteY1009" fmla="*/ 4368038 h 6417942"/>
              <a:gd name="connsiteX1010" fmla="*/ 7708 w 11673198"/>
              <a:gd name="connsiteY1010" fmla="*/ 4360332 h 6417942"/>
              <a:gd name="connsiteX1011" fmla="*/ 0 w 11673198"/>
              <a:gd name="connsiteY1011" fmla="*/ 4341724 h 6417942"/>
              <a:gd name="connsiteX1012" fmla="*/ 7708 w 11673198"/>
              <a:gd name="connsiteY1012" fmla="*/ 4323118 h 6417942"/>
              <a:gd name="connsiteX1013" fmla="*/ 26313 w 11673198"/>
              <a:gd name="connsiteY1013" fmla="*/ 4315411 h 6417942"/>
              <a:gd name="connsiteX1014" fmla="*/ 7708 w 11673198"/>
              <a:gd name="connsiteY1014" fmla="*/ 4307705 h 6417942"/>
              <a:gd name="connsiteX1015" fmla="*/ 0 w 11673198"/>
              <a:gd name="connsiteY1015" fmla="*/ 4289097 h 6417942"/>
              <a:gd name="connsiteX1016" fmla="*/ 7708 w 11673198"/>
              <a:gd name="connsiteY1016" fmla="*/ 4270491 h 6417942"/>
              <a:gd name="connsiteX1017" fmla="*/ 26313 w 11673198"/>
              <a:gd name="connsiteY1017" fmla="*/ 4262784 h 6417942"/>
              <a:gd name="connsiteX1018" fmla="*/ 7708 w 11673198"/>
              <a:gd name="connsiteY1018" fmla="*/ 4255078 h 6417942"/>
              <a:gd name="connsiteX1019" fmla="*/ 0 w 11673198"/>
              <a:gd name="connsiteY1019" fmla="*/ 4236471 h 6417942"/>
              <a:gd name="connsiteX1020" fmla="*/ 7708 w 11673198"/>
              <a:gd name="connsiteY1020" fmla="*/ 4217864 h 6417942"/>
              <a:gd name="connsiteX1021" fmla="*/ 26313 w 11673198"/>
              <a:gd name="connsiteY1021" fmla="*/ 4210158 h 6417942"/>
              <a:gd name="connsiteX1022" fmla="*/ 7708 w 11673198"/>
              <a:gd name="connsiteY1022" fmla="*/ 4202451 h 6417942"/>
              <a:gd name="connsiteX1023" fmla="*/ 0 w 11673198"/>
              <a:gd name="connsiteY1023" fmla="*/ 4183844 h 6417942"/>
              <a:gd name="connsiteX1024" fmla="*/ 7708 w 11673198"/>
              <a:gd name="connsiteY1024" fmla="*/ 4165237 h 6417942"/>
              <a:gd name="connsiteX1025" fmla="*/ 26313 w 11673198"/>
              <a:gd name="connsiteY1025" fmla="*/ 4157531 h 6417942"/>
              <a:gd name="connsiteX1026" fmla="*/ 7708 w 11673198"/>
              <a:gd name="connsiteY1026" fmla="*/ 4149823 h 6417942"/>
              <a:gd name="connsiteX1027" fmla="*/ 0 w 11673198"/>
              <a:gd name="connsiteY1027" fmla="*/ 4131217 h 6417942"/>
              <a:gd name="connsiteX1028" fmla="*/ 7708 w 11673198"/>
              <a:gd name="connsiteY1028" fmla="*/ 4112610 h 6417942"/>
              <a:gd name="connsiteX1029" fmla="*/ 26313 w 11673198"/>
              <a:gd name="connsiteY1029" fmla="*/ 4104904 h 6417942"/>
              <a:gd name="connsiteX1030" fmla="*/ 7708 w 11673198"/>
              <a:gd name="connsiteY1030" fmla="*/ 4097196 h 6417942"/>
              <a:gd name="connsiteX1031" fmla="*/ 0 w 11673198"/>
              <a:gd name="connsiteY1031" fmla="*/ 4078590 h 6417942"/>
              <a:gd name="connsiteX1032" fmla="*/ 7708 w 11673198"/>
              <a:gd name="connsiteY1032" fmla="*/ 4059983 h 6417942"/>
              <a:gd name="connsiteX1033" fmla="*/ 26313 w 11673198"/>
              <a:gd name="connsiteY1033" fmla="*/ 4052277 h 6417942"/>
              <a:gd name="connsiteX1034" fmla="*/ 7708 w 11673198"/>
              <a:gd name="connsiteY1034" fmla="*/ 4044569 h 6417942"/>
              <a:gd name="connsiteX1035" fmla="*/ 0 w 11673198"/>
              <a:gd name="connsiteY1035" fmla="*/ 4025963 h 6417942"/>
              <a:gd name="connsiteX1036" fmla="*/ 7708 w 11673198"/>
              <a:gd name="connsiteY1036" fmla="*/ 4007356 h 6417942"/>
              <a:gd name="connsiteX1037" fmla="*/ 26313 w 11673198"/>
              <a:gd name="connsiteY1037" fmla="*/ 3999650 h 6417942"/>
              <a:gd name="connsiteX1038" fmla="*/ 7708 w 11673198"/>
              <a:gd name="connsiteY1038" fmla="*/ 3991943 h 6417942"/>
              <a:gd name="connsiteX1039" fmla="*/ 0 w 11673198"/>
              <a:gd name="connsiteY1039" fmla="*/ 3973336 h 6417942"/>
              <a:gd name="connsiteX1040" fmla="*/ 7708 w 11673198"/>
              <a:gd name="connsiteY1040" fmla="*/ 3954730 h 6417942"/>
              <a:gd name="connsiteX1041" fmla="*/ 26313 w 11673198"/>
              <a:gd name="connsiteY1041" fmla="*/ 3947023 h 6417942"/>
              <a:gd name="connsiteX1042" fmla="*/ 7708 w 11673198"/>
              <a:gd name="connsiteY1042" fmla="*/ 3939316 h 6417942"/>
              <a:gd name="connsiteX1043" fmla="*/ 0 w 11673198"/>
              <a:gd name="connsiteY1043" fmla="*/ 3920709 h 6417942"/>
              <a:gd name="connsiteX1044" fmla="*/ 7708 w 11673198"/>
              <a:gd name="connsiteY1044" fmla="*/ 3902103 h 6417942"/>
              <a:gd name="connsiteX1045" fmla="*/ 26313 w 11673198"/>
              <a:gd name="connsiteY1045" fmla="*/ 3894396 h 6417942"/>
              <a:gd name="connsiteX1046" fmla="*/ 7708 w 11673198"/>
              <a:gd name="connsiteY1046" fmla="*/ 3886688 h 6417942"/>
              <a:gd name="connsiteX1047" fmla="*/ 0 w 11673198"/>
              <a:gd name="connsiteY1047" fmla="*/ 3868082 h 6417942"/>
              <a:gd name="connsiteX1048" fmla="*/ 7708 w 11673198"/>
              <a:gd name="connsiteY1048" fmla="*/ 3849476 h 6417942"/>
              <a:gd name="connsiteX1049" fmla="*/ 26313 w 11673198"/>
              <a:gd name="connsiteY1049" fmla="*/ 3841769 h 6417942"/>
              <a:gd name="connsiteX1050" fmla="*/ 7708 w 11673198"/>
              <a:gd name="connsiteY1050" fmla="*/ 3834062 h 6417942"/>
              <a:gd name="connsiteX1051" fmla="*/ 0 w 11673198"/>
              <a:gd name="connsiteY1051" fmla="*/ 3815455 h 6417942"/>
              <a:gd name="connsiteX1052" fmla="*/ 7708 w 11673198"/>
              <a:gd name="connsiteY1052" fmla="*/ 3796849 h 6417942"/>
              <a:gd name="connsiteX1053" fmla="*/ 26313 w 11673198"/>
              <a:gd name="connsiteY1053" fmla="*/ 3789142 h 6417942"/>
              <a:gd name="connsiteX1054" fmla="*/ 7708 w 11673198"/>
              <a:gd name="connsiteY1054" fmla="*/ 3781435 h 6417942"/>
              <a:gd name="connsiteX1055" fmla="*/ 0 w 11673198"/>
              <a:gd name="connsiteY1055" fmla="*/ 3762828 h 6417942"/>
              <a:gd name="connsiteX1056" fmla="*/ 7708 w 11673198"/>
              <a:gd name="connsiteY1056" fmla="*/ 3744222 h 6417942"/>
              <a:gd name="connsiteX1057" fmla="*/ 26313 w 11673198"/>
              <a:gd name="connsiteY1057" fmla="*/ 3736515 h 6417942"/>
              <a:gd name="connsiteX1058" fmla="*/ 7708 w 11673198"/>
              <a:gd name="connsiteY1058" fmla="*/ 3728808 h 6417942"/>
              <a:gd name="connsiteX1059" fmla="*/ 0 w 11673198"/>
              <a:gd name="connsiteY1059" fmla="*/ 3710201 h 6417942"/>
              <a:gd name="connsiteX1060" fmla="*/ 7708 w 11673198"/>
              <a:gd name="connsiteY1060" fmla="*/ 3691595 h 6417942"/>
              <a:gd name="connsiteX1061" fmla="*/ 26313 w 11673198"/>
              <a:gd name="connsiteY1061" fmla="*/ 3683888 h 6417942"/>
              <a:gd name="connsiteX1062" fmla="*/ 7708 w 11673198"/>
              <a:gd name="connsiteY1062" fmla="*/ 3676181 h 6417942"/>
              <a:gd name="connsiteX1063" fmla="*/ 0 w 11673198"/>
              <a:gd name="connsiteY1063" fmla="*/ 3657574 h 6417942"/>
              <a:gd name="connsiteX1064" fmla="*/ 7708 w 11673198"/>
              <a:gd name="connsiteY1064" fmla="*/ 3638968 h 6417942"/>
              <a:gd name="connsiteX1065" fmla="*/ 26313 w 11673198"/>
              <a:gd name="connsiteY1065" fmla="*/ 3631261 h 6417942"/>
              <a:gd name="connsiteX1066" fmla="*/ 7708 w 11673198"/>
              <a:gd name="connsiteY1066" fmla="*/ 3623554 h 6417942"/>
              <a:gd name="connsiteX1067" fmla="*/ 0 w 11673198"/>
              <a:gd name="connsiteY1067" fmla="*/ 3604947 h 6417942"/>
              <a:gd name="connsiteX1068" fmla="*/ 26314 w 11673198"/>
              <a:gd name="connsiteY1068" fmla="*/ 3578633 h 6417942"/>
              <a:gd name="connsiteX1069" fmla="*/ 26314 w 11673198"/>
              <a:gd name="connsiteY1069" fmla="*/ 3578633 h 6417942"/>
              <a:gd name="connsiteX1070" fmla="*/ 1 w 11673198"/>
              <a:gd name="connsiteY1070" fmla="*/ 3552319 h 6417942"/>
              <a:gd name="connsiteX1071" fmla="*/ 7708 w 11673198"/>
              <a:gd name="connsiteY1071" fmla="*/ 3533713 h 6417942"/>
              <a:gd name="connsiteX1072" fmla="*/ 26313 w 11673198"/>
              <a:gd name="connsiteY1072" fmla="*/ 3526006 h 6417942"/>
              <a:gd name="connsiteX1073" fmla="*/ 7708 w 11673198"/>
              <a:gd name="connsiteY1073" fmla="*/ 3518299 h 6417942"/>
              <a:gd name="connsiteX1074" fmla="*/ 1 w 11673198"/>
              <a:gd name="connsiteY1074" fmla="*/ 3499692 h 6417942"/>
              <a:gd name="connsiteX1075" fmla="*/ 7708 w 11673198"/>
              <a:gd name="connsiteY1075" fmla="*/ 3481086 h 6417942"/>
              <a:gd name="connsiteX1076" fmla="*/ 26313 w 11673198"/>
              <a:gd name="connsiteY1076" fmla="*/ 3473379 h 6417942"/>
              <a:gd name="connsiteX1077" fmla="*/ 7708 w 11673198"/>
              <a:gd name="connsiteY1077" fmla="*/ 3465672 h 6417942"/>
              <a:gd name="connsiteX1078" fmla="*/ 1 w 11673198"/>
              <a:gd name="connsiteY1078" fmla="*/ 3447065 h 6417942"/>
              <a:gd name="connsiteX1079" fmla="*/ 7708 w 11673198"/>
              <a:gd name="connsiteY1079" fmla="*/ 3428459 h 6417942"/>
              <a:gd name="connsiteX1080" fmla="*/ 26313 w 11673198"/>
              <a:gd name="connsiteY1080" fmla="*/ 3420752 h 6417942"/>
              <a:gd name="connsiteX1081" fmla="*/ 7708 w 11673198"/>
              <a:gd name="connsiteY1081" fmla="*/ 3413045 h 6417942"/>
              <a:gd name="connsiteX1082" fmla="*/ 1 w 11673198"/>
              <a:gd name="connsiteY1082" fmla="*/ 3394438 h 6417942"/>
              <a:gd name="connsiteX1083" fmla="*/ 7708 w 11673198"/>
              <a:gd name="connsiteY1083" fmla="*/ 3375832 h 6417942"/>
              <a:gd name="connsiteX1084" fmla="*/ 26313 w 11673198"/>
              <a:gd name="connsiteY1084" fmla="*/ 3368125 h 6417942"/>
              <a:gd name="connsiteX1085" fmla="*/ 7708 w 11673198"/>
              <a:gd name="connsiteY1085" fmla="*/ 3360418 h 6417942"/>
              <a:gd name="connsiteX1086" fmla="*/ 1 w 11673198"/>
              <a:gd name="connsiteY1086" fmla="*/ 3341811 h 6417942"/>
              <a:gd name="connsiteX1087" fmla="*/ 7708 w 11673198"/>
              <a:gd name="connsiteY1087" fmla="*/ 3323205 h 6417942"/>
              <a:gd name="connsiteX1088" fmla="*/ 26313 w 11673198"/>
              <a:gd name="connsiteY1088" fmla="*/ 3315498 h 6417942"/>
              <a:gd name="connsiteX1089" fmla="*/ 7708 w 11673198"/>
              <a:gd name="connsiteY1089" fmla="*/ 3307792 h 6417942"/>
              <a:gd name="connsiteX1090" fmla="*/ 1 w 11673198"/>
              <a:gd name="connsiteY1090" fmla="*/ 3289184 h 6417942"/>
              <a:gd name="connsiteX1091" fmla="*/ 7708 w 11673198"/>
              <a:gd name="connsiteY1091" fmla="*/ 3270578 h 6417942"/>
              <a:gd name="connsiteX1092" fmla="*/ 26313 w 11673198"/>
              <a:gd name="connsiteY1092" fmla="*/ 3262871 h 6417942"/>
              <a:gd name="connsiteX1093" fmla="*/ 7708 w 11673198"/>
              <a:gd name="connsiteY1093" fmla="*/ 3255165 h 6417942"/>
              <a:gd name="connsiteX1094" fmla="*/ 1 w 11673198"/>
              <a:gd name="connsiteY1094" fmla="*/ 3236557 h 6417942"/>
              <a:gd name="connsiteX1095" fmla="*/ 7708 w 11673198"/>
              <a:gd name="connsiteY1095" fmla="*/ 3217951 h 6417942"/>
              <a:gd name="connsiteX1096" fmla="*/ 26313 w 11673198"/>
              <a:gd name="connsiteY1096" fmla="*/ 3210244 h 6417942"/>
              <a:gd name="connsiteX1097" fmla="*/ 7708 w 11673198"/>
              <a:gd name="connsiteY1097" fmla="*/ 3202538 h 6417942"/>
              <a:gd name="connsiteX1098" fmla="*/ 1 w 11673198"/>
              <a:gd name="connsiteY1098" fmla="*/ 3183930 h 6417942"/>
              <a:gd name="connsiteX1099" fmla="*/ 7708 w 11673198"/>
              <a:gd name="connsiteY1099" fmla="*/ 3165324 h 6417942"/>
              <a:gd name="connsiteX1100" fmla="*/ 26313 w 11673198"/>
              <a:gd name="connsiteY1100" fmla="*/ 3157618 h 6417942"/>
              <a:gd name="connsiteX1101" fmla="*/ 7708 w 11673198"/>
              <a:gd name="connsiteY1101" fmla="*/ 3149911 h 6417942"/>
              <a:gd name="connsiteX1102" fmla="*/ 1 w 11673198"/>
              <a:gd name="connsiteY1102" fmla="*/ 3131304 h 6417942"/>
              <a:gd name="connsiteX1103" fmla="*/ 7708 w 11673198"/>
              <a:gd name="connsiteY1103" fmla="*/ 3112697 h 6417942"/>
              <a:gd name="connsiteX1104" fmla="*/ 26313 w 11673198"/>
              <a:gd name="connsiteY1104" fmla="*/ 3104990 h 6417942"/>
              <a:gd name="connsiteX1105" fmla="*/ 7708 w 11673198"/>
              <a:gd name="connsiteY1105" fmla="*/ 3097284 h 6417942"/>
              <a:gd name="connsiteX1106" fmla="*/ 1 w 11673198"/>
              <a:gd name="connsiteY1106" fmla="*/ 3078676 h 6417942"/>
              <a:gd name="connsiteX1107" fmla="*/ 7708 w 11673198"/>
              <a:gd name="connsiteY1107" fmla="*/ 3060070 h 6417942"/>
              <a:gd name="connsiteX1108" fmla="*/ 26313 w 11673198"/>
              <a:gd name="connsiteY1108" fmla="*/ 3052364 h 6417942"/>
              <a:gd name="connsiteX1109" fmla="*/ 7708 w 11673198"/>
              <a:gd name="connsiteY1109" fmla="*/ 3044657 h 6417942"/>
              <a:gd name="connsiteX1110" fmla="*/ 1 w 11673198"/>
              <a:gd name="connsiteY1110" fmla="*/ 3026050 h 6417942"/>
              <a:gd name="connsiteX1111" fmla="*/ 7708 w 11673198"/>
              <a:gd name="connsiteY1111" fmla="*/ 3007443 h 6417942"/>
              <a:gd name="connsiteX1112" fmla="*/ 26313 w 11673198"/>
              <a:gd name="connsiteY1112" fmla="*/ 2999737 h 6417942"/>
              <a:gd name="connsiteX1113" fmla="*/ 7708 w 11673198"/>
              <a:gd name="connsiteY1113" fmla="*/ 2992030 h 6417942"/>
              <a:gd name="connsiteX1114" fmla="*/ 1 w 11673198"/>
              <a:gd name="connsiteY1114" fmla="*/ 2973423 h 6417942"/>
              <a:gd name="connsiteX1115" fmla="*/ 7708 w 11673198"/>
              <a:gd name="connsiteY1115" fmla="*/ 2954817 h 6417942"/>
              <a:gd name="connsiteX1116" fmla="*/ 26313 w 11673198"/>
              <a:gd name="connsiteY1116" fmla="*/ 2947110 h 6417942"/>
              <a:gd name="connsiteX1117" fmla="*/ 7708 w 11673198"/>
              <a:gd name="connsiteY1117" fmla="*/ 2939403 h 6417942"/>
              <a:gd name="connsiteX1118" fmla="*/ 1 w 11673198"/>
              <a:gd name="connsiteY1118" fmla="*/ 2920796 h 6417942"/>
              <a:gd name="connsiteX1119" fmla="*/ 7708 w 11673198"/>
              <a:gd name="connsiteY1119" fmla="*/ 2902190 h 6417942"/>
              <a:gd name="connsiteX1120" fmla="*/ 26313 w 11673198"/>
              <a:gd name="connsiteY1120" fmla="*/ 2894483 h 6417942"/>
              <a:gd name="connsiteX1121" fmla="*/ 7708 w 11673198"/>
              <a:gd name="connsiteY1121" fmla="*/ 2886776 h 6417942"/>
              <a:gd name="connsiteX1122" fmla="*/ 1 w 11673198"/>
              <a:gd name="connsiteY1122" fmla="*/ 2868169 h 6417942"/>
              <a:gd name="connsiteX1123" fmla="*/ 7708 w 11673198"/>
              <a:gd name="connsiteY1123" fmla="*/ 2849562 h 6417942"/>
              <a:gd name="connsiteX1124" fmla="*/ 26313 w 11673198"/>
              <a:gd name="connsiteY1124" fmla="*/ 2841856 h 6417942"/>
              <a:gd name="connsiteX1125" fmla="*/ 7708 w 11673198"/>
              <a:gd name="connsiteY1125" fmla="*/ 2834149 h 6417942"/>
              <a:gd name="connsiteX1126" fmla="*/ 1 w 11673198"/>
              <a:gd name="connsiteY1126" fmla="*/ 2815542 h 6417942"/>
              <a:gd name="connsiteX1127" fmla="*/ 7708 w 11673198"/>
              <a:gd name="connsiteY1127" fmla="*/ 2796935 h 6417942"/>
              <a:gd name="connsiteX1128" fmla="*/ 26313 w 11673198"/>
              <a:gd name="connsiteY1128" fmla="*/ 2789229 h 6417942"/>
              <a:gd name="connsiteX1129" fmla="*/ 7708 w 11673198"/>
              <a:gd name="connsiteY1129" fmla="*/ 2781523 h 6417942"/>
              <a:gd name="connsiteX1130" fmla="*/ 1 w 11673198"/>
              <a:gd name="connsiteY1130" fmla="*/ 2762915 h 6417942"/>
              <a:gd name="connsiteX1131" fmla="*/ 7708 w 11673198"/>
              <a:gd name="connsiteY1131" fmla="*/ 2744308 h 6417942"/>
              <a:gd name="connsiteX1132" fmla="*/ 26313 w 11673198"/>
              <a:gd name="connsiteY1132" fmla="*/ 2736602 h 6417942"/>
              <a:gd name="connsiteX1133" fmla="*/ 7708 w 11673198"/>
              <a:gd name="connsiteY1133" fmla="*/ 2728895 h 6417942"/>
              <a:gd name="connsiteX1134" fmla="*/ 1 w 11673198"/>
              <a:gd name="connsiteY1134" fmla="*/ 2710288 h 6417942"/>
              <a:gd name="connsiteX1135" fmla="*/ 7708 w 11673198"/>
              <a:gd name="connsiteY1135" fmla="*/ 2691682 h 6417942"/>
              <a:gd name="connsiteX1136" fmla="*/ 26313 w 11673198"/>
              <a:gd name="connsiteY1136" fmla="*/ 2683975 h 6417942"/>
              <a:gd name="connsiteX1137" fmla="*/ 7708 w 11673198"/>
              <a:gd name="connsiteY1137" fmla="*/ 2676268 h 6417942"/>
              <a:gd name="connsiteX1138" fmla="*/ 1 w 11673198"/>
              <a:gd name="connsiteY1138" fmla="*/ 2657661 h 6417942"/>
              <a:gd name="connsiteX1139" fmla="*/ 7708 w 11673198"/>
              <a:gd name="connsiteY1139" fmla="*/ 2639055 h 6417942"/>
              <a:gd name="connsiteX1140" fmla="*/ 26313 w 11673198"/>
              <a:gd name="connsiteY1140" fmla="*/ 2631348 h 6417942"/>
              <a:gd name="connsiteX1141" fmla="*/ 7708 w 11673198"/>
              <a:gd name="connsiteY1141" fmla="*/ 2623641 h 6417942"/>
              <a:gd name="connsiteX1142" fmla="*/ 1 w 11673198"/>
              <a:gd name="connsiteY1142" fmla="*/ 2605034 h 6417942"/>
              <a:gd name="connsiteX1143" fmla="*/ 7708 w 11673198"/>
              <a:gd name="connsiteY1143" fmla="*/ 2586428 h 6417942"/>
              <a:gd name="connsiteX1144" fmla="*/ 26313 w 11673198"/>
              <a:gd name="connsiteY1144" fmla="*/ 2578721 h 6417942"/>
              <a:gd name="connsiteX1145" fmla="*/ 7708 w 11673198"/>
              <a:gd name="connsiteY1145" fmla="*/ 2571015 h 6417942"/>
              <a:gd name="connsiteX1146" fmla="*/ 1 w 11673198"/>
              <a:gd name="connsiteY1146" fmla="*/ 2552407 h 6417942"/>
              <a:gd name="connsiteX1147" fmla="*/ 7708 w 11673198"/>
              <a:gd name="connsiteY1147" fmla="*/ 2533801 h 6417942"/>
              <a:gd name="connsiteX1148" fmla="*/ 26313 w 11673198"/>
              <a:gd name="connsiteY1148" fmla="*/ 2526094 h 6417942"/>
              <a:gd name="connsiteX1149" fmla="*/ 7708 w 11673198"/>
              <a:gd name="connsiteY1149" fmla="*/ 2518388 h 6417942"/>
              <a:gd name="connsiteX1150" fmla="*/ 1 w 11673198"/>
              <a:gd name="connsiteY1150" fmla="*/ 2499780 h 6417942"/>
              <a:gd name="connsiteX1151" fmla="*/ 7708 w 11673198"/>
              <a:gd name="connsiteY1151" fmla="*/ 2481174 h 6417942"/>
              <a:gd name="connsiteX1152" fmla="*/ 26313 w 11673198"/>
              <a:gd name="connsiteY1152" fmla="*/ 2473467 h 6417942"/>
              <a:gd name="connsiteX1153" fmla="*/ 7708 w 11673198"/>
              <a:gd name="connsiteY1153" fmla="*/ 2465759 h 6417942"/>
              <a:gd name="connsiteX1154" fmla="*/ 1 w 11673198"/>
              <a:gd name="connsiteY1154" fmla="*/ 2447153 h 6417942"/>
              <a:gd name="connsiteX1155" fmla="*/ 7708 w 11673198"/>
              <a:gd name="connsiteY1155" fmla="*/ 2428547 h 6417942"/>
              <a:gd name="connsiteX1156" fmla="*/ 26313 w 11673198"/>
              <a:gd name="connsiteY1156" fmla="*/ 2420841 h 6417942"/>
              <a:gd name="connsiteX1157" fmla="*/ 7708 w 11673198"/>
              <a:gd name="connsiteY1157" fmla="*/ 2413132 h 6417942"/>
              <a:gd name="connsiteX1158" fmla="*/ 1 w 11673198"/>
              <a:gd name="connsiteY1158" fmla="*/ 2394526 h 6417942"/>
              <a:gd name="connsiteX1159" fmla="*/ 7708 w 11673198"/>
              <a:gd name="connsiteY1159" fmla="*/ 2375920 h 6417942"/>
              <a:gd name="connsiteX1160" fmla="*/ 26313 w 11673198"/>
              <a:gd name="connsiteY1160" fmla="*/ 2368213 h 6417942"/>
              <a:gd name="connsiteX1161" fmla="*/ 7708 w 11673198"/>
              <a:gd name="connsiteY1161" fmla="*/ 2360507 h 6417942"/>
              <a:gd name="connsiteX1162" fmla="*/ 1 w 11673198"/>
              <a:gd name="connsiteY1162" fmla="*/ 2341899 h 6417942"/>
              <a:gd name="connsiteX1163" fmla="*/ 7708 w 11673198"/>
              <a:gd name="connsiteY1163" fmla="*/ 2323293 h 6417942"/>
              <a:gd name="connsiteX1164" fmla="*/ 26313 w 11673198"/>
              <a:gd name="connsiteY1164" fmla="*/ 2315586 h 6417942"/>
              <a:gd name="connsiteX1165" fmla="*/ 7708 w 11673198"/>
              <a:gd name="connsiteY1165" fmla="*/ 2307879 h 6417942"/>
              <a:gd name="connsiteX1166" fmla="*/ 1 w 11673198"/>
              <a:gd name="connsiteY1166" fmla="*/ 2289273 h 6417942"/>
              <a:gd name="connsiteX1167" fmla="*/ 7708 w 11673198"/>
              <a:gd name="connsiteY1167" fmla="*/ 2270666 h 6417942"/>
              <a:gd name="connsiteX1168" fmla="*/ 26313 w 11673198"/>
              <a:gd name="connsiteY1168" fmla="*/ 2262960 h 6417942"/>
              <a:gd name="connsiteX1169" fmla="*/ 7708 w 11673198"/>
              <a:gd name="connsiteY1169" fmla="*/ 2255252 h 6417942"/>
              <a:gd name="connsiteX1170" fmla="*/ 1 w 11673198"/>
              <a:gd name="connsiteY1170" fmla="*/ 2236646 h 6417942"/>
              <a:gd name="connsiteX1171" fmla="*/ 7708 w 11673198"/>
              <a:gd name="connsiteY1171" fmla="*/ 2218039 h 6417942"/>
              <a:gd name="connsiteX1172" fmla="*/ 26313 w 11673198"/>
              <a:gd name="connsiteY1172" fmla="*/ 2210333 h 6417942"/>
              <a:gd name="connsiteX1173" fmla="*/ 7708 w 11673198"/>
              <a:gd name="connsiteY1173" fmla="*/ 2202626 h 6417942"/>
              <a:gd name="connsiteX1174" fmla="*/ 1 w 11673198"/>
              <a:gd name="connsiteY1174" fmla="*/ 2184018 h 6417942"/>
              <a:gd name="connsiteX1175" fmla="*/ 7708 w 11673198"/>
              <a:gd name="connsiteY1175" fmla="*/ 2165412 h 6417942"/>
              <a:gd name="connsiteX1176" fmla="*/ 26313 w 11673198"/>
              <a:gd name="connsiteY1176" fmla="*/ 2157705 h 6417942"/>
              <a:gd name="connsiteX1177" fmla="*/ 7708 w 11673198"/>
              <a:gd name="connsiteY1177" fmla="*/ 2149999 h 6417942"/>
              <a:gd name="connsiteX1178" fmla="*/ 1 w 11673198"/>
              <a:gd name="connsiteY1178" fmla="*/ 2131391 h 6417942"/>
              <a:gd name="connsiteX1179" fmla="*/ 7708 w 11673198"/>
              <a:gd name="connsiteY1179" fmla="*/ 2112785 h 6417942"/>
              <a:gd name="connsiteX1180" fmla="*/ 26313 w 11673198"/>
              <a:gd name="connsiteY1180" fmla="*/ 2105079 h 6417942"/>
              <a:gd name="connsiteX1181" fmla="*/ 7708 w 11673198"/>
              <a:gd name="connsiteY1181" fmla="*/ 2097371 h 6417942"/>
              <a:gd name="connsiteX1182" fmla="*/ 1 w 11673198"/>
              <a:gd name="connsiteY1182" fmla="*/ 2078764 h 6417942"/>
              <a:gd name="connsiteX1183" fmla="*/ 7708 w 11673198"/>
              <a:gd name="connsiteY1183" fmla="*/ 2060158 h 6417942"/>
              <a:gd name="connsiteX1184" fmla="*/ 26313 w 11673198"/>
              <a:gd name="connsiteY1184" fmla="*/ 2052452 h 6417942"/>
              <a:gd name="connsiteX1185" fmla="*/ 7708 w 11673198"/>
              <a:gd name="connsiteY1185" fmla="*/ 2044744 h 6417942"/>
              <a:gd name="connsiteX1186" fmla="*/ 1 w 11673198"/>
              <a:gd name="connsiteY1186" fmla="*/ 2026138 h 6417942"/>
              <a:gd name="connsiteX1187" fmla="*/ 7708 w 11673198"/>
              <a:gd name="connsiteY1187" fmla="*/ 2007531 h 6417942"/>
              <a:gd name="connsiteX1188" fmla="*/ 26313 w 11673198"/>
              <a:gd name="connsiteY1188" fmla="*/ 1999825 h 6417942"/>
              <a:gd name="connsiteX1189" fmla="*/ 7708 w 11673198"/>
              <a:gd name="connsiteY1189" fmla="*/ 1992117 h 6417942"/>
              <a:gd name="connsiteX1190" fmla="*/ 1 w 11673198"/>
              <a:gd name="connsiteY1190" fmla="*/ 1973511 h 6417942"/>
              <a:gd name="connsiteX1191" fmla="*/ 7708 w 11673198"/>
              <a:gd name="connsiteY1191" fmla="*/ 1954905 h 6417942"/>
              <a:gd name="connsiteX1192" fmla="*/ 26313 w 11673198"/>
              <a:gd name="connsiteY1192" fmla="*/ 1947198 h 6417942"/>
              <a:gd name="connsiteX1193" fmla="*/ 7708 w 11673198"/>
              <a:gd name="connsiteY1193" fmla="*/ 1939491 h 6417942"/>
              <a:gd name="connsiteX1194" fmla="*/ 1 w 11673198"/>
              <a:gd name="connsiteY1194" fmla="*/ 1920884 h 6417942"/>
              <a:gd name="connsiteX1195" fmla="*/ 7708 w 11673198"/>
              <a:gd name="connsiteY1195" fmla="*/ 1902278 h 6417942"/>
              <a:gd name="connsiteX1196" fmla="*/ 26313 w 11673198"/>
              <a:gd name="connsiteY1196" fmla="*/ 1894571 h 6417942"/>
              <a:gd name="connsiteX1197" fmla="*/ 7708 w 11673198"/>
              <a:gd name="connsiteY1197" fmla="*/ 1886864 h 6417942"/>
              <a:gd name="connsiteX1198" fmla="*/ 1 w 11673198"/>
              <a:gd name="connsiteY1198" fmla="*/ 1868257 h 6417942"/>
              <a:gd name="connsiteX1199" fmla="*/ 7708 w 11673198"/>
              <a:gd name="connsiteY1199" fmla="*/ 1849650 h 6417942"/>
              <a:gd name="connsiteX1200" fmla="*/ 26313 w 11673198"/>
              <a:gd name="connsiteY1200" fmla="*/ 1841944 h 6417942"/>
              <a:gd name="connsiteX1201" fmla="*/ 7708 w 11673198"/>
              <a:gd name="connsiteY1201" fmla="*/ 1834237 h 6417942"/>
              <a:gd name="connsiteX1202" fmla="*/ 1 w 11673198"/>
              <a:gd name="connsiteY1202" fmla="*/ 1815630 h 6417942"/>
              <a:gd name="connsiteX1203" fmla="*/ 7708 w 11673198"/>
              <a:gd name="connsiteY1203" fmla="*/ 1797024 h 6417942"/>
              <a:gd name="connsiteX1204" fmla="*/ 26313 w 11673198"/>
              <a:gd name="connsiteY1204" fmla="*/ 1789317 h 6417942"/>
              <a:gd name="connsiteX1205" fmla="*/ 7708 w 11673198"/>
              <a:gd name="connsiteY1205" fmla="*/ 1781609 h 6417942"/>
              <a:gd name="connsiteX1206" fmla="*/ 1 w 11673198"/>
              <a:gd name="connsiteY1206" fmla="*/ 1763003 h 6417942"/>
              <a:gd name="connsiteX1207" fmla="*/ 7708 w 11673198"/>
              <a:gd name="connsiteY1207" fmla="*/ 1744397 h 6417942"/>
              <a:gd name="connsiteX1208" fmla="*/ 26313 w 11673198"/>
              <a:gd name="connsiteY1208" fmla="*/ 1736690 h 6417942"/>
              <a:gd name="connsiteX1209" fmla="*/ 7708 w 11673198"/>
              <a:gd name="connsiteY1209" fmla="*/ 1728984 h 6417942"/>
              <a:gd name="connsiteX1210" fmla="*/ 1 w 11673198"/>
              <a:gd name="connsiteY1210" fmla="*/ 1710376 h 6417942"/>
              <a:gd name="connsiteX1211" fmla="*/ 7708 w 11673198"/>
              <a:gd name="connsiteY1211" fmla="*/ 1691770 h 6417942"/>
              <a:gd name="connsiteX1212" fmla="*/ 26313 w 11673198"/>
              <a:gd name="connsiteY1212" fmla="*/ 1684063 h 6417942"/>
              <a:gd name="connsiteX1213" fmla="*/ 7708 w 11673198"/>
              <a:gd name="connsiteY1213" fmla="*/ 1676357 h 6417942"/>
              <a:gd name="connsiteX1214" fmla="*/ 1 w 11673198"/>
              <a:gd name="connsiteY1214" fmla="*/ 1657749 h 6417942"/>
              <a:gd name="connsiteX1215" fmla="*/ 7708 w 11673198"/>
              <a:gd name="connsiteY1215" fmla="*/ 1639143 h 6417942"/>
              <a:gd name="connsiteX1216" fmla="*/ 26313 w 11673198"/>
              <a:gd name="connsiteY1216" fmla="*/ 1631436 h 6417942"/>
              <a:gd name="connsiteX1217" fmla="*/ 7708 w 11673198"/>
              <a:gd name="connsiteY1217" fmla="*/ 1623730 h 6417942"/>
              <a:gd name="connsiteX1218" fmla="*/ 1 w 11673198"/>
              <a:gd name="connsiteY1218" fmla="*/ 1605122 h 6417942"/>
              <a:gd name="connsiteX1219" fmla="*/ 7708 w 11673198"/>
              <a:gd name="connsiteY1219" fmla="*/ 1586516 h 6417942"/>
              <a:gd name="connsiteX1220" fmla="*/ 26313 w 11673198"/>
              <a:gd name="connsiteY1220" fmla="*/ 1578809 h 6417942"/>
              <a:gd name="connsiteX1221" fmla="*/ 7708 w 11673198"/>
              <a:gd name="connsiteY1221" fmla="*/ 1571103 h 6417942"/>
              <a:gd name="connsiteX1222" fmla="*/ 1 w 11673198"/>
              <a:gd name="connsiteY1222" fmla="*/ 1552495 h 6417942"/>
              <a:gd name="connsiteX1223" fmla="*/ 7708 w 11673198"/>
              <a:gd name="connsiteY1223" fmla="*/ 1533889 h 6417942"/>
              <a:gd name="connsiteX1224" fmla="*/ 26313 w 11673198"/>
              <a:gd name="connsiteY1224" fmla="*/ 1526183 h 6417942"/>
              <a:gd name="connsiteX1225" fmla="*/ 7708 w 11673198"/>
              <a:gd name="connsiteY1225" fmla="*/ 1518475 h 6417942"/>
              <a:gd name="connsiteX1226" fmla="*/ 1 w 11673198"/>
              <a:gd name="connsiteY1226" fmla="*/ 1499869 h 6417942"/>
              <a:gd name="connsiteX1227" fmla="*/ 7708 w 11673198"/>
              <a:gd name="connsiteY1227" fmla="*/ 1481262 h 6417942"/>
              <a:gd name="connsiteX1228" fmla="*/ 26313 w 11673198"/>
              <a:gd name="connsiteY1228" fmla="*/ 1473556 h 6417942"/>
              <a:gd name="connsiteX1229" fmla="*/ 7708 w 11673198"/>
              <a:gd name="connsiteY1229" fmla="*/ 1465849 h 6417942"/>
              <a:gd name="connsiteX1230" fmla="*/ 1 w 11673198"/>
              <a:gd name="connsiteY1230" fmla="*/ 1447242 h 6417942"/>
              <a:gd name="connsiteX1231" fmla="*/ 7708 w 11673198"/>
              <a:gd name="connsiteY1231" fmla="*/ 1428635 h 6417942"/>
              <a:gd name="connsiteX1232" fmla="*/ 26313 w 11673198"/>
              <a:gd name="connsiteY1232" fmla="*/ 1420929 h 6417942"/>
              <a:gd name="connsiteX1233" fmla="*/ 7708 w 11673198"/>
              <a:gd name="connsiteY1233" fmla="*/ 1413222 h 6417942"/>
              <a:gd name="connsiteX1234" fmla="*/ 1 w 11673198"/>
              <a:gd name="connsiteY1234" fmla="*/ 1394615 h 6417942"/>
              <a:gd name="connsiteX1235" fmla="*/ 7708 w 11673198"/>
              <a:gd name="connsiteY1235" fmla="*/ 1376008 h 6417942"/>
              <a:gd name="connsiteX1236" fmla="*/ 26313 w 11673198"/>
              <a:gd name="connsiteY1236" fmla="*/ 1368302 h 6417942"/>
              <a:gd name="connsiteX1237" fmla="*/ 7708 w 11673198"/>
              <a:gd name="connsiteY1237" fmla="*/ 1360594 h 6417942"/>
              <a:gd name="connsiteX1238" fmla="*/ 1 w 11673198"/>
              <a:gd name="connsiteY1238" fmla="*/ 1341988 h 6417942"/>
              <a:gd name="connsiteX1239" fmla="*/ 7708 w 11673198"/>
              <a:gd name="connsiteY1239" fmla="*/ 1323382 h 6417942"/>
              <a:gd name="connsiteX1240" fmla="*/ 26313 w 11673198"/>
              <a:gd name="connsiteY1240" fmla="*/ 1315675 h 6417942"/>
              <a:gd name="connsiteX1241" fmla="*/ 7708 w 11673198"/>
              <a:gd name="connsiteY1241" fmla="*/ 1307968 h 6417942"/>
              <a:gd name="connsiteX1242" fmla="*/ 1 w 11673198"/>
              <a:gd name="connsiteY1242" fmla="*/ 1289361 h 6417942"/>
              <a:gd name="connsiteX1243" fmla="*/ 7708 w 11673198"/>
              <a:gd name="connsiteY1243" fmla="*/ 1270755 h 6417942"/>
              <a:gd name="connsiteX1244" fmla="*/ 26313 w 11673198"/>
              <a:gd name="connsiteY1244" fmla="*/ 1263048 h 6417942"/>
              <a:gd name="connsiteX1245" fmla="*/ 7708 w 11673198"/>
              <a:gd name="connsiteY1245" fmla="*/ 1255340 h 6417942"/>
              <a:gd name="connsiteX1246" fmla="*/ 1 w 11673198"/>
              <a:gd name="connsiteY1246" fmla="*/ 1236734 h 6417942"/>
              <a:gd name="connsiteX1247" fmla="*/ 7708 w 11673198"/>
              <a:gd name="connsiteY1247" fmla="*/ 1218128 h 6417942"/>
              <a:gd name="connsiteX1248" fmla="*/ 26313 w 11673198"/>
              <a:gd name="connsiteY1248" fmla="*/ 1210421 h 6417942"/>
              <a:gd name="connsiteX1249" fmla="*/ 7708 w 11673198"/>
              <a:gd name="connsiteY1249" fmla="*/ 1202714 h 6417942"/>
              <a:gd name="connsiteX1250" fmla="*/ 1 w 11673198"/>
              <a:gd name="connsiteY1250" fmla="*/ 1184107 h 6417942"/>
              <a:gd name="connsiteX1251" fmla="*/ 7708 w 11673198"/>
              <a:gd name="connsiteY1251" fmla="*/ 1165501 h 6417942"/>
              <a:gd name="connsiteX1252" fmla="*/ 26313 w 11673198"/>
              <a:gd name="connsiteY1252" fmla="*/ 1157794 h 6417942"/>
              <a:gd name="connsiteX1253" fmla="*/ 7708 w 11673198"/>
              <a:gd name="connsiteY1253" fmla="*/ 1150086 h 6417942"/>
              <a:gd name="connsiteX1254" fmla="*/ 1 w 11673198"/>
              <a:gd name="connsiteY1254" fmla="*/ 1131480 h 6417942"/>
              <a:gd name="connsiteX1255" fmla="*/ 7708 w 11673198"/>
              <a:gd name="connsiteY1255" fmla="*/ 1112874 h 6417942"/>
              <a:gd name="connsiteX1256" fmla="*/ 26313 w 11673198"/>
              <a:gd name="connsiteY1256" fmla="*/ 1105167 h 6417942"/>
              <a:gd name="connsiteX1257" fmla="*/ 7708 w 11673198"/>
              <a:gd name="connsiteY1257" fmla="*/ 1097460 h 6417942"/>
              <a:gd name="connsiteX1258" fmla="*/ 1 w 11673198"/>
              <a:gd name="connsiteY1258" fmla="*/ 1078853 h 6417942"/>
              <a:gd name="connsiteX1259" fmla="*/ 7708 w 11673198"/>
              <a:gd name="connsiteY1259" fmla="*/ 1060247 h 6417942"/>
              <a:gd name="connsiteX1260" fmla="*/ 26313 w 11673198"/>
              <a:gd name="connsiteY1260" fmla="*/ 1052540 h 6417942"/>
              <a:gd name="connsiteX1261" fmla="*/ 7708 w 11673198"/>
              <a:gd name="connsiteY1261" fmla="*/ 1044832 h 6417942"/>
              <a:gd name="connsiteX1262" fmla="*/ 1 w 11673198"/>
              <a:gd name="connsiteY1262" fmla="*/ 1026226 h 6417942"/>
              <a:gd name="connsiteX1263" fmla="*/ 7708 w 11673198"/>
              <a:gd name="connsiteY1263" fmla="*/ 1007620 h 6417942"/>
              <a:gd name="connsiteX1264" fmla="*/ 26313 w 11673198"/>
              <a:gd name="connsiteY1264" fmla="*/ 999913 h 6417942"/>
              <a:gd name="connsiteX1265" fmla="*/ 7708 w 11673198"/>
              <a:gd name="connsiteY1265" fmla="*/ 992206 h 6417942"/>
              <a:gd name="connsiteX1266" fmla="*/ 1 w 11673198"/>
              <a:gd name="connsiteY1266" fmla="*/ 973599 h 6417942"/>
              <a:gd name="connsiteX1267" fmla="*/ 7708 w 11673198"/>
              <a:gd name="connsiteY1267" fmla="*/ 954993 h 6417942"/>
              <a:gd name="connsiteX1268" fmla="*/ 26313 w 11673198"/>
              <a:gd name="connsiteY1268" fmla="*/ 947286 h 6417942"/>
              <a:gd name="connsiteX1269" fmla="*/ 7708 w 11673198"/>
              <a:gd name="connsiteY1269" fmla="*/ 939579 h 6417942"/>
              <a:gd name="connsiteX1270" fmla="*/ 1 w 11673198"/>
              <a:gd name="connsiteY1270" fmla="*/ 920972 h 6417942"/>
              <a:gd name="connsiteX1271" fmla="*/ 7708 w 11673198"/>
              <a:gd name="connsiteY1271" fmla="*/ 902366 h 6417942"/>
              <a:gd name="connsiteX1272" fmla="*/ 26313 w 11673198"/>
              <a:gd name="connsiteY1272" fmla="*/ 894659 h 6417942"/>
              <a:gd name="connsiteX1273" fmla="*/ 7708 w 11673198"/>
              <a:gd name="connsiteY1273" fmla="*/ 886953 h 6417942"/>
              <a:gd name="connsiteX1274" fmla="*/ 1 w 11673198"/>
              <a:gd name="connsiteY1274" fmla="*/ 868345 h 6417942"/>
              <a:gd name="connsiteX1275" fmla="*/ 7708 w 11673198"/>
              <a:gd name="connsiteY1275" fmla="*/ 849739 h 6417942"/>
              <a:gd name="connsiteX1276" fmla="*/ 26313 w 11673198"/>
              <a:gd name="connsiteY1276" fmla="*/ 842032 h 6417942"/>
              <a:gd name="connsiteX1277" fmla="*/ 7708 w 11673198"/>
              <a:gd name="connsiteY1277" fmla="*/ 834326 h 6417942"/>
              <a:gd name="connsiteX1278" fmla="*/ 1 w 11673198"/>
              <a:gd name="connsiteY1278" fmla="*/ 815718 h 6417942"/>
              <a:gd name="connsiteX1279" fmla="*/ 7708 w 11673198"/>
              <a:gd name="connsiteY1279" fmla="*/ 797112 h 6417942"/>
              <a:gd name="connsiteX1280" fmla="*/ 26313 w 11673198"/>
              <a:gd name="connsiteY1280" fmla="*/ 789406 h 6417942"/>
              <a:gd name="connsiteX1281" fmla="*/ 7708 w 11673198"/>
              <a:gd name="connsiteY1281" fmla="*/ 781699 h 6417942"/>
              <a:gd name="connsiteX1282" fmla="*/ 1 w 11673198"/>
              <a:gd name="connsiteY1282" fmla="*/ 763092 h 6417942"/>
              <a:gd name="connsiteX1283" fmla="*/ 7708 w 11673198"/>
              <a:gd name="connsiteY1283" fmla="*/ 744485 h 6417942"/>
              <a:gd name="connsiteX1284" fmla="*/ 26313 w 11673198"/>
              <a:gd name="connsiteY1284" fmla="*/ 736778 h 6417942"/>
              <a:gd name="connsiteX1285" fmla="*/ 7708 w 11673198"/>
              <a:gd name="connsiteY1285" fmla="*/ 729072 h 6417942"/>
              <a:gd name="connsiteX1286" fmla="*/ 1 w 11673198"/>
              <a:gd name="connsiteY1286" fmla="*/ 710465 h 6417942"/>
              <a:gd name="connsiteX1287" fmla="*/ 7708 w 11673198"/>
              <a:gd name="connsiteY1287" fmla="*/ 691858 h 6417942"/>
              <a:gd name="connsiteX1288" fmla="*/ 26313 w 11673198"/>
              <a:gd name="connsiteY1288" fmla="*/ 684151 h 6417942"/>
              <a:gd name="connsiteX1289" fmla="*/ 7708 w 11673198"/>
              <a:gd name="connsiteY1289" fmla="*/ 676445 h 6417942"/>
              <a:gd name="connsiteX1290" fmla="*/ 1 w 11673198"/>
              <a:gd name="connsiteY1290" fmla="*/ 657838 h 6417942"/>
              <a:gd name="connsiteX1291" fmla="*/ 7708 w 11673198"/>
              <a:gd name="connsiteY1291" fmla="*/ 639231 h 6417942"/>
              <a:gd name="connsiteX1292" fmla="*/ 26313 w 11673198"/>
              <a:gd name="connsiteY1292" fmla="*/ 631525 h 6417942"/>
              <a:gd name="connsiteX1293" fmla="*/ 7708 w 11673198"/>
              <a:gd name="connsiteY1293" fmla="*/ 623818 h 6417942"/>
              <a:gd name="connsiteX1294" fmla="*/ 1 w 11673198"/>
              <a:gd name="connsiteY1294" fmla="*/ 605211 h 6417942"/>
              <a:gd name="connsiteX1295" fmla="*/ 7708 w 11673198"/>
              <a:gd name="connsiteY1295" fmla="*/ 586604 h 6417942"/>
              <a:gd name="connsiteX1296" fmla="*/ 26313 w 11673198"/>
              <a:gd name="connsiteY1296" fmla="*/ 578898 h 6417942"/>
              <a:gd name="connsiteX1297" fmla="*/ 7708 w 11673198"/>
              <a:gd name="connsiteY1297" fmla="*/ 571190 h 6417942"/>
              <a:gd name="connsiteX1298" fmla="*/ 1 w 11673198"/>
              <a:gd name="connsiteY1298" fmla="*/ 552584 h 6417942"/>
              <a:gd name="connsiteX1299" fmla="*/ 7708 w 11673198"/>
              <a:gd name="connsiteY1299" fmla="*/ 533977 h 6417942"/>
              <a:gd name="connsiteX1300" fmla="*/ 26313 w 11673198"/>
              <a:gd name="connsiteY1300" fmla="*/ 526271 h 6417942"/>
              <a:gd name="connsiteX1301" fmla="*/ 7708 w 11673198"/>
              <a:gd name="connsiteY1301" fmla="*/ 518563 h 6417942"/>
              <a:gd name="connsiteX1302" fmla="*/ 1 w 11673198"/>
              <a:gd name="connsiteY1302" fmla="*/ 499957 h 6417942"/>
              <a:gd name="connsiteX1303" fmla="*/ 7708 w 11673198"/>
              <a:gd name="connsiteY1303" fmla="*/ 481350 h 6417942"/>
              <a:gd name="connsiteX1304" fmla="*/ 26313 w 11673198"/>
              <a:gd name="connsiteY1304" fmla="*/ 473644 h 6417942"/>
              <a:gd name="connsiteX1305" fmla="*/ 7708 w 11673198"/>
              <a:gd name="connsiteY1305" fmla="*/ 465936 h 6417942"/>
              <a:gd name="connsiteX1306" fmla="*/ 1 w 11673198"/>
              <a:gd name="connsiteY1306" fmla="*/ 447330 h 6417942"/>
              <a:gd name="connsiteX1307" fmla="*/ 7708 w 11673198"/>
              <a:gd name="connsiteY1307" fmla="*/ 428723 h 6417942"/>
              <a:gd name="connsiteX1308" fmla="*/ 26313 w 11673198"/>
              <a:gd name="connsiteY1308" fmla="*/ 421017 h 6417942"/>
              <a:gd name="connsiteX1309" fmla="*/ 7708 w 11673198"/>
              <a:gd name="connsiteY1309" fmla="*/ 413310 h 6417942"/>
              <a:gd name="connsiteX1310" fmla="*/ 1 w 11673198"/>
              <a:gd name="connsiteY1310" fmla="*/ 394703 h 6417942"/>
              <a:gd name="connsiteX1311" fmla="*/ 7708 w 11673198"/>
              <a:gd name="connsiteY1311" fmla="*/ 376097 h 6417942"/>
              <a:gd name="connsiteX1312" fmla="*/ 26313 w 11673198"/>
              <a:gd name="connsiteY1312" fmla="*/ 368390 h 6417942"/>
              <a:gd name="connsiteX1313" fmla="*/ 7708 w 11673198"/>
              <a:gd name="connsiteY1313" fmla="*/ 360683 h 6417942"/>
              <a:gd name="connsiteX1314" fmla="*/ 1 w 11673198"/>
              <a:gd name="connsiteY1314" fmla="*/ 342076 h 6417942"/>
              <a:gd name="connsiteX1315" fmla="*/ 7708 w 11673198"/>
              <a:gd name="connsiteY1315" fmla="*/ 323470 h 6417942"/>
              <a:gd name="connsiteX1316" fmla="*/ 26313 w 11673198"/>
              <a:gd name="connsiteY1316" fmla="*/ 315763 h 6417942"/>
              <a:gd name="connsiteX1317" fmla="*/ 7708 w 11673198"/>
              <a:gd name="connsiteY1317" fmla="*/ 308055 h 6417942"/>
              <a:gd name="connsiteX1318" fmla="*/ 1 w 11673198"/>
              <a:gd name="connsiteY1318" fmla="*/ 289449 h 6417942"/>
              <a:gd name="connsiteX1319" fmla="*/ 7708 w 11673198"/>
              <a:gd name="connsiteY1319" fmla="*/ 270843 h 6417942"/>
              <a:gd name="connsiteX1320" fmla="*/ 26313 w 11673198"/>
              <a:gd name="connsiteY1320" fmla="*/ 263136 h 6417942"/>
              <a:gd name="connsiteX1321" fmla="*/ 7708 w 11673198"/>
              <a:gd name="connsiteY1321" fmla="*/ 255429 h 6417942"/>
              <a:gd name="connsiteX1322" fmla="*/ 1 w 11673198"/>
              <a:gd name="connsiteY1322" fmla="*/ 236822 h 6417942"/>
              <a:gd name="connsiteX1323" fmla="*/ 7708 w 11673198"/>
              <a:gd name="connsiteY1323" fmla="*/ 218216 h 6417942"/>
              <a:gd name="connsiteX1324" fmla="*/ 26313 w 11673198"/>
              <a:gd name="connsiteY1324" fmla="*/ 210509 h 6417942"/>
              <a:gd name="connsiteX1325" fmla="*/ 7708 w 11673198"/>
              <a:gd name="connsiteY1325" fmla="*/ 202802 h 6417942"/>
              <a:gd name="connsiteX1326" fmla="*/ 1 w 11673198"/>
              <a:gd name="connsiteY1326" fmla="*/ 184195 h 6417942"/>
              <a:gd name="connsiteX1327" fmla="*/ 7708 w 11673198"/>
              <a:gd name="connsiteY1327" fmla="*/ 165589 h 6417942"/>
              <a:gd name="connsiteX1328" fmla="*/ 26313 w 11673198"/>
              <a:gd name="connsiteY1328" fmla="*/ 157882 h 6417942"/>
              <a:gd name="connsiteX1329" fmla="*/ 7708 w 11673198"/>
              <a:gd name="connsiteY1329" fmla="*/ 150175 h 6417942"/>
              <a:gd name="connsiteX1330" fmla="*/ 1 w 11673198"/>
              <a:gd name="connsiteY1330" fmla="*/ 131568 h 6417942"/>
              <a:gd name="connsiteX1331" fmla="*/ 7708 w 11673198"/>
              <a:gd name="connsiteY1331" fmla="*/ 112962 h 6417942"/>
              <a:gd name="connsiteX1332" fmla="*/ 26313 w 11673198"/>
              <a:gd name="connsiteY1332" fmla="*/ 105255 h 6417942"/>
              <a:gd name="connsiteX1333" fmla="*/ 7708 w 11673198"/>
              <a:gd name="connsiteY1333" fmla="*/ 97549 h 6417942"/>
              <a:gd name="connsiteX1334" fmla="*/ 1 w 11673198"/>
              <a:gd name="connsiteY1334" fmla="*/ 78941 h 6417942"/>
              <a:gd name="connsiteX1335" fmla="*/ 7708 w 11673198"/>
              <a:gd name="connsiteY1335" fmla="*/ 60335 h 6417942"/>
              <a:gd name="connsiteX1336" fmla="*/ 26313 w 11673198"/>
              <a:gd name="connsiteY1336" fmla="*/ 52628 h 6417942"/>
              <a:gd name="connsiteX1337" fmla="*/ 7708 w 11673198"/>
              <a:gd name="connsiteY1337" fmla="*/ 44922 h 6417942"/>
              <a:gd name="connsiteX1338" fmla="*/ 1 w 11673198"/>
              <a:gd name="connsiteY1338" fmla="*/ 26314 h 6417942"/>
              <a:gd name="connsiteX1339" fmla="*/ 26314 w 11673198"/>
              <a:gd name="connsiteY1339" fmla="*/ 0 h 6417942"/>
              <a:gd name="connsiteX1340" fmla="*/ 26315 w 11673198"/>
              <a:gd name="connsiteY1340" fmla="*/ 0 h 6417942"/>
              <a:gd name="connsiteX1341" fmla="*/ 11642926 w 11673198"/>
              <a:gd name="connsiteY1341" fmla="*/ 0 h 6417942"/>
              <a:gd name="connsiteX1342" fmla="*/ 11642926 w 11673198"/>
              <a:gd name="connsiteY1342" fmla="*/ 1640 h 64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Lst>
            <a:rect l="l" t="t" r="r" b="b"/>
            <a:pathLst>
              <a:path w="11673198" h="6417942">
                <a:moveTo>
                  <a:pt x="11642926" y="6366223"/>
                </a:moveTo>
                <a:lnTo>
                  <a:pt x="11642926" y="6369501"/>
                </a:lnTo>
                <a:lnTo>
                  <a:pt x="11646883" y="6367862"/>
                </a:lnTo>
                <a:close/>
                <a:moveTo>
                  <a:pt x="11642926" y="6313596"/>
                </a:moveTo>
                <a:lnTo>
                  <a:pt x="11642926" y="6316874"/>
                </a:lnTo>
                <a:lnTo>
                  <a:pt x="11646883" y="6315235"/>
                </a:lnTo>
                <a:close/>
                <a:moveTo>
                  <a:pt x="11642926" y="6260969"/>
                </a:moveTo>
                <a:lnTo>
                  <a:pt x="11642926" y="6264247"/>
                </a:lnTo>
                <a:lnTo>
                  <a:pt x="11646883" y="6262608"/>
                </a:lnTo>
                <a:close/>
                <a:moveTo>
                  <a:pt x="11642926" y="6208342"/>
                </a:moveTo>
                <a:lnTo>
                  <a:pt x="11642926" y="6211620"/>
                </a:lnTo>
                <a:lnTo>
                  <a:pt x="11646883" y="6209981"/>
                </a:lnTo>
                <a:close/>
                <a:moveTo>
                  <a:pt x="11642926" y="6155715"/>
                </a:moveTo>
                <a:lnTo>
                  <a:pt x="11642926" y="6158993"/>
                </a:lnTo>
                <a:lnTo>
                  <a:pt x="11646883" y="6157354"/>
                </a:lnTo>
                <a:close/>
                <a:moveTo>
                  <a:pt x="11642926" y="6103088"/>
                </a:moveTo>
                <a:lnTo>
                  <a:pt x="11642926" y="6106366"/>
                </a:lnTo>
                <a:lnTo>
                  <a:pt x="11646883" y="6104727"/>
                </a:lnTo>
                <a:close/>
                <a:moveTo>
                  <a:pt x="11642926" y="6050461"/>
                </a:moveTo>
                <a:lnTo>
                  <a:pt x="11642926" y="6053739"/>
                </a:lnTo>
                <a:lnTo>
                  <a:pt x="11646883" y="6052100"/>
                </a:lnTo>
                <a:close/>
                <a:moveTo>
                  <a:pt x="11642926" y="5997834"/>
                </a:moveTo>
                <a:lnTo>
                  <a:pt x="11642926" y="6001112"/>
                </a:lnTo>
                <a:lnTo>
                  <a:pt x="11646883" y="5999473"/>
                </a:lnTo>
                <a:close/>
                <a:moveTo>
                  <a:pt x="11642926" y="5945207"/>
                </a:moveTo>
                <a:lnTo>
                  <a:pt x="11642926" y="5948485"/>
                </a:lnTo>
                <a:lnTo>
                  <a:pt x="11646883" y="5946846"/>
                </a:lnTo>
                <a:close/>
                <a:moveTo>
                  <a:pt x="11642926" y="5892581"/>
                </a:moveTo>
                <a:lnTo>
                  <a:pt x="11642926" y="5895859"/>
                </a:lnTo>
                <a:lnTo>
                  <a:pt x="11646883" y="5894220"/>
                </a:lnTo>
                <a:close/>
                <a:moveTo>
                  <a:pt x="11642926" y="5839954"/>
                </a:moveTo>
                <a:lnTo>
                  <a:pt x="11642926" y="5843232"/>
                </a:lnTo>
                <a:lnTo>
                  <a:pt x="11646883" y="5841593"/>
                </a:lnTo>
                <a:close/>
                <a:moveTo>
                  <a:pt x="11642926" y="5787327"/>
                </a:moveTo>
                <a:lnTo>
                  <a:pt x="11642926" y="5790605"/>
                </a:lnTo>
                <a:lnTo>
                  <a:pt x="11646883" y="5788966"/>
                </a:lnTo>
                <a:close/>
                <a:moveTo>
                  <a:pt x="11642926" y="5734700"/>
                </a:moveTo>
                <a:lnTo>
                  <a:pt x="11642926" y="5737978"/>
                </a:lnTo>
                <a:lnTo>
                  <a:pt x="11646883" y="5736339"/>
                </a:lnTo>
                <a:close/>
                <a:moveTo>
                  <a:pt x="11642926" y="5682073"/>
                </a:moveTo>
                <a:lnTo>
                  <a:pt x="11642926" y="5685351"/>
                </a:lnTo>
                <a:lnTo>
                  <a:pt x="11646883" y="5683712"/>
                </a:lnTo>
                <a:close/>
                <a:moveTo>
                  <a:pt x="11642926" y="5629446"/>
                </a:moveTo>
                <a:lnTo>
                  <a:pt x="11642926" y="5632724"/>
                </a:lnTo>
                <a:lnTo>
                  <a:pt x="11646883" y="5631085"/>
                </a:lnTo>
                <a:close/>
                <a:moveTo>
                  <a:pt x="11642926" y="5576819"/>
                </a:moveTo>
                <a:lnTo>
                  <a:pt x="11642926" y="5580097"/>
                </a:lnTo>
                <a:lnTo>
                  <a:pt x="11646883" y="5578458"/>
                </a:lnTo>
                <a:close/>
                <a:moveTo>
                  <a:pt x="11642926" y="5524192"/>
                </a:moveTo>
                <a:lnTo>
                  <a:pt x="11642926" y="5527470"/>
                </a:lnTo>
                <a:lnTo>
                  <a:pt x="11646883" y="5525831"/>
                </a:lnTo>
                <a:close/>
                <a:moveTo>
                  <a:pt x="11642926" y="5471565"/>
                </a:moveTo>
                <a:lnTo>
                  <a:pt x="11642926" y="5474843"/>
                </a:lnTo>
                <a:lnTo>
                  <a:pt x="11646883" y="5473204"/>
                </a:lnTo>
                <a:close/>
                <a:moveTo>
                  <a:pt x="11642926" y="5418938"/>
                </a:moveTo>
                <a:lnTo>
                  <a:pt x="11642926" y="5422216"/>
                </a:lnTo>
                <a:lnTo>
                  <a:pt x="11646883" y="5420577"/>
                </a:lnTo>
                <a:close/>
                <a:moveTo>
                  <a:pt x="11642926" y="5366311"/>
                </a:moveTo>
                <a:lnTo>
                  <a:pt x="11642926" y="5369589"/>
                </a:lnTo>
                <a:lnTo>
                  <a:pt x="11646883" y="5367950"/>
                </a:lnTo>
                <a:close/>
                <a:moveTo>
                  <a:pt x="11642926" y="5313684"/>
                </a:moveTo>
                <a:lnTo>
                  <a:pt x="11642926" y="5316962"/>
                </a:lnTo>
                <a:lnTo>
                  <a:pt x="11646883" y="5315323"/>
                </a:lnTo>
                <a:close/>
                <a:moveTo>
                  <a:pt x="11642926" y="5261057"/>
                </a:moveTo>
                <a:lnTo>
                  <a:pt x="11642926" y="5264335"/>
                </a:lnTo>
                <a:lnTo>
                  <a:pt x="11646883" y="5262696"/>
                </a:lnTo>
                <a:close/>
                <a:moveTo>
                  <a:pt x="11642926" y="5208430"/>
                </a:moveTo>
                <a:lnTo>
                  <a:pt x="11642926" y="5211708"/>
                </a:lnTo>
                <a:lnTo>
                  <a:pt x="11646883" y="5210069"/>
                </a:lnTo>
                <a:close/>
                <a:moveTo>
                  <a:pt x="11642926" y="5155803"/>
                </a:moveTo>
                <a:lnTo>
                  <a:pt x="11642926" y="5159081"/>
                </a:lnTo>
                <a:lnTo>
                  <a:pt x="11646883" y="5157442"/>
                </a:lnTo>
                <a:close/>
                <a:moveTo>
                  <a:pt x="11642926" y="5103177"/>
                </a:moveTo>
                <a:lnTo>
                  <a:pt x="11642926" y="5106455"/>
                </a:lnTo>
                <a:lnTo>
                  <a:pt x="11646883" y="5104816"/>
                </a:lnTo>
                <a:close/>
                <a:moveTo>
                  <a:pt x="11642926" y="5050550"/>
                </a:moveTo>
                <a:lnTo>
                  <a:pt x="11642926" y="5053828"/>
                </a:lnTo>
                <a:lnTo>
                  <a:pt x="11646883" y="5052189"/>
                </a:lnTo>
                <a:close/>
                <a:moveTo>
                  <a:pt x="11642926" y="4997923"/>
                </a:moveTo>
                <a:lnTo>
                  <a:pt x="11642926" y="5001201"/>
                </a:lnTo>
                <a:lnTo>
                  <a:pt x="11646883" y="4999562"/>
                </a:lnTo>
                <a:close/>
                <a:moveTo>
                  <a:pt x="11642926" y="4945296"/>
                </a:moveTo>
                <a:lnTo>
                  <a:pt x="11642926" y="4948574"/>
                </a:lnTo>
                <a:lnTo>
                  <a:pt x="11646883" y="4946935"/>
                </a:lnTo>
                <a:close/>
                <a:moveTo>
                  <a:pt x="11642926" y="4892669"/>
                </a:moveTo>
                <a:lnTo>
                  <a:pt x="11642926" y="4895947"/>
                </a:lnTo>
                <a:lnTo>
                  <a:pt x="11646883" y="4894308"/>
                </a:lnTo>
                <a:close/>
                <a:moveTo>
                  <a:pt x="11642926" y="4840042"/>
                </a:moveTo>
                <a:lnTo>
                  <a:pt x="11642926" y="4843320"/>
                </a:lnTo>
                <a:lnTo>
                  <a:pt x="11646883" y="4841681"/>
                </a:lnTo>
                <a:close/>
                <a:moveTo>
                  <a:pt x="11642926" y="4787415"/>
                </a:moveTo>
                <a:lnTo>
                  <a:pt x="11642926" y="4790693"/>
                </a:lnTo>
                <a:lnTo>
                  <a:pt x="11646883" y="4789054"/>
                </a:lnTo>
                <a:close/>
                <a:moveTo>
                  <a:pt x="11642926" y="4734788"/>
                </a:moveTo>
                <a:lnTo>
                  <a:pt x="11642926" y="4738066"/>
                </a:lnTo>
                <a:lnTo>
                  <a:pt x="11646883" y="4736427"/>
                </a:lnTo>
                <a:close/>
                <a:moveTo>
                  <a:pt x="11642926" y="4682161"/>
                </a:moveTo>
                <a:lnTo>
                  <a:pt x="11642926" y="4685439"/>
                </a:lnTo>
                <a:lnTo>
                  <a:pt x="11646883" y="4683800"/>
                </a:lnTo>
                <a:close/>
                <a:moveTo>
                  <a:pt x="11642926" y="4629534"/>
                </a:moveTo>
                <a:lnTo>
                  <a:pt x="11642926" y="4632812"/>
                </a:lnTo>
                <a:lnTo>
                  <a:pt x="11646883" y="4631173"/>
                </a:lnTo>
                <a:close/>
                <a:moveTo>
                  <a:pt x="11642926" y="4576907"/>
                </a:moveTo>
                <a:lnTo>
                  <a:pt x="11642926" y="4580185"/>
                </a:lnTo>
                <a:lnTo>
                  <a:pt x="11646883" y="4578546"/>
                </a:lnTo>
                <a:close/>
                <a:moveTo>
                  <a:pt x="11642926" y="4524280"/>
                </a:moveTo>
                <a:lnTo>
                  <a:pt x="11642926" y="4527558"/>
                </a:lnTo>
                <a:lnTo>
                  <a:pt x="11646883" y="4525919"/>
                </a:lnTo>
                <a:close/>
                <a:moveTo>
                  <a:pt x="11642926" y="4471653"/>
                </a:moveTo>
                <a:lnTo>
                  <a:pt x="11642926" y="4474931"/>
                </a:lnTo>
                <a:lnTo>
                  <a:pt x="11646883" y="4473292"/>
                </a:lnTo>
                <a:close/>
                <a:moveTo>
                  <a:pt x="11642926" y="4419026"/>
                </a:moveTo>
                <a:lnTo>
                  <a:pt x="11642926" y="4422304"/>
                </a:lnTo>
                <a:lnTo>
                  <a:pt x="11646883" y="4420665"/>
                </a:lnTo>
                <a:close/>
                <a:moveTo>
                  <a:pt x="11642926" y="4366399"/>
                </a:moveTo>
                <a:lnTo>
                  <a:pt x="11642926" y="4369677"/>
                </a:lnTo>
                <a:lnTo>
                  <a:pt x="11646883" y="4368038"/>
                </a:lnTo>
                <a:close/>
                <a:moveTo>
                  <a:pt x="11642926" y="4313772"/>
                </a:moveTo>
                <a:lnTo>
                  <a:pt x="11642926" y="4317050"/>
                </a:lnTo>
                <a:lnTo>
                  <a:pt x="11646883" y="4315411"/>
                </a:lnTo>
                <a:close/>
                <a:moveTo>
                  <a:pt x="11642926" y="4261145"/>
                </a:moveTo>
                <a:lnTo>
                  <a:pt x="11642926" y="4264423"/>
                </a:lnTo>
                <a:lnTo>
                  <a:pt x="11646883" y="4262784"/>
                </a:lnTo>
                <a:close/>
                <a:moveTo>
                  <a:pt x="11642926" y="4208519"/>
                </a:moveTo>
                <a:lnTo>
                  <a:pt x="11642926" y="4211797"/>
                </a:lnTo>
                <a:lnTo>
                  <a:pt x="11646883" y="4210158"/>
                </a:lnTo>
                <a:close/>
                <a:moveTo>
                  <a:pt x="11642926" y="4155892"/>
                </a:moveTo>
                <a:lnTo>
                  <a:pt x="11642926" y="4159170"/>
                </a:lnTo>
                <a:lnTo>
                  <a:pt x="11646883" y="4157531"/>
                </a:lnTo>
                <a:close/>
                <a:moveTo>
                  <a:pt x="11642926" y="4103265"/>
                </a:moveTo>
                <a:lnTo>
                  <a:pt x="11642926" y="4106543"/>
                </a:lnTo>
                <a:lnTo>
                  <a:pt x="11646883" y="4104904"/>
                </a:lnTo>
                <a:close/>
                <a:moveTo>
                  <a:pt x="11642926" y="4050638"/>
                </a:moveTo>
                <a:lnTo>
                  <a:pt x="11642926" y="4053916"/>
                </a:lnTo>
                <a:lnTo>
                  <a:pt x="11646883" y="4052277"/>
                </a:lnTo>
                <a:close/>
                <a:moveTo>
                  <a:pt x="11642926" y="3998011"/>
                </a:moveTo>
                <a:lnTo>
                  <a:pt x="11642926" y="4001289"/>
                </a:lnTo>
                <a:lnTo>
                  <a:pt x="11646883" y="3999650"/>
                </a:lnTo>
                <a:close/>
                <a:moveTo>
                  <a:pt x="11642926" y="3945384"/>
                </a:moveTo>
                <a:lnTo>
                  <a:pt x="11642926" y="3948662"/>
                </a:lnTo>
                <a:lnTo>
                  <a:pt x="11646883" y="3947023"/>
                </a:lnTo>
                <a:close/>
                <a:moveTo>
                  <a:pt x="11642926" y="3892757"/>
                </a:moveTo>
                <a:lnTo>
                  <a:pt x="11642926" y="3896035"/>
                </a:lnTo>
                <a:lnTo>
                  <a:pt x="11646883" y="3894396"/>
                </a:lnTo>
                <a:close/>
                <a:moveTo>
                  <a:pt x="11642926" y="3840130"/>
                </a:moveTo>
                <a:lnTo>
                  <a:pt x="11642926" y="3843408"/>
                </a:lnTo>
                <a:lnTo>
                  <a:pt x="11646883" y="3841769"/>
                </a:lnTo>
                <a:close/>
                <a:moveTo>
                  <a:pt x="11642926" y="3787503"/>
                </a:moveTo>
                <a:lnTo>
                  <a:pt x="11642926" y="3790781"/>
                </a:lnTo>
                <a:lnTo>
                  <a:pt x="11646883" y="3789142"/>
                </a:lnTo>
                <a:close/>
                <a:moveTo>
                  <a:pt x="11642926" y="3734876"/>
                </a:moveTo>
                <a:lnTo>
                  <a:pt x="11642926" y="3738154"/>
                </a:lnTo>
                <a:lnTo>
                  <a:pt x="11646883" y="3736515"/>
                </a:lnTo>
                <a:close/>
                <a:moveTo>
                  <a:pt x="11642926" y="3682249"/>
                </a:moveTo>
                <a:lnTo>
                  <a:pt x="11642926" y="3685527"/>
                </a:lnTo>
                <a:lnTo>
                  <a:pt x="11646883" y="3683888"/>
                </a:lnTo>
                <a:close/>
                <a:moveTo>
                  <a:pt x="11642926" y="3629622"/>
                </a:moveTo>
                <a:lnTo>
                  <a:pt x="11642926" y="3632900"/>
                </a:lnTo>
                <a:lnTo>
                  <a:pt x="11646883" y="3631261"/>
                </a:lnTo>
                <a:close/>
                <a:moveTo>
                  <a:pt x="11642926" y="3524367"/>
                </a:moveTo>
                <a:lnTo>
                  <a:pt x="11642926" y="3527645"/>
                </a:lnTo>
                <a:lnTo>
                  <a:pt x="11646883" y="3526006"/>
                </a:lnTo>
                <a:close/>
                <a:moveTo>
                  <a:pt x="11642926" y="3471740"/>
                </a:moveTo>
                <a:lnTo>
                  <a:pt x="11642926" y="3475018"/>
                </a:lnTo>
                <a:lnTo>
                  <a:pt x="11646883" y="3473379"/>
                </a:lnTo>
                <a:close/>
                <a:moveTo>
                  <a:pt x="11642926" y="3419113"/>
                </a:moveTo>
                <a:lnTo>
                  <a:pt x="11642926" y="3422391"/>
                </a:lnTo>
                <a:lnTo>
                  <a:pt x="11646883" y="3420752"/>
                </a:lnTo>
                <a:close/>
                <a:moveTo>
                  <a:pt x="11642926" y="3366486"/>
                </a:moveTo>
                <a:lnTo>
                  <a:pt x="11642926" y="3369764"/>
                </a:lnTo>
                <a:lnTo>
                  <a:pt x="11646883" y="3368125"/>
                </a:lnTo>
                <a:close/>
                <a:moveTo>
                  <a:pt x="11642926" y="3313859"/>
                </a:moveTo>
                <a:lnTo>
                  <a:pt x="11642926" y="3317137"/>
                </a:lnTo>
                <a:lnTo>
                  <a:pt x="11646883" y="3315498"/>
                </a:lnTo>
                <a:close/>
                <a:moveTo>
                  <a:pt x="11642926" y="3261232"/>
                </a:moveTo>
                <a:lnTo>
                  <a:pt x="11642926" y="3264510"/>
                </a:lnTo>
                <a:lnTo>
                  <a:pt x="11646883" y="3262871"/>
                </a:lnTo>
                <a:close/>
                <a:moveTo>
                  <a:pt x="11642926" y="3208605"/>
                </a:moveTo>
                <a:lnTo>
                  <a:pt x="11642926" y="3211883"/>
                </a:lnTo>
                <a:lnTo>
                  <a:pt x="11646883" y="3210244"/>
                </a:lnTo>
                <a:close/>
                <a:moveTo>
                  <a:pt x="11642926" y="3155978"/>
                </a:moveTo>
                <a:lnTo>
                  <a:pt x="11642926" y="3159257"/>
                </a:lnTo>
                <a:lnTo>
                  <a:pt x="11646883" y="3157618"/>
                </a:lnTo>
                <a:close/>
                <a:moveTo>
                  <a:pt x="11642926" y="3103351"/>
                </a:moveTo>
                <a:lnTo>
                  <a:pt x="11642926" y="3106630"/>
                </a:lnTo>
                <a:lnTo>
                  <a:pt x="11646883" y="3104990"/>
                </a:lnTo>
                <a:close/>
                <a:moveTo>
                  <a:pt x="11642926" y="3050724"/>
                </a:moveTo>
                <a:lnTo>
                  <a:pt x="11642926" y="3054003"/>
                </a:lnTo>
                <a:lnTo>
                  <a:pt x="11646883" y="3052363"/>
                </a:lnTo>
                <a:close/>
                <a:moveTo>
                  <a:pt x="11642926" y="2998098"/>
                </a:moveTo>
                <a:lnTo>
                  <a:pt x="11642926" y="3001376"/>
                </a:lnTo>
                <a:lnTo>
                  <a:pt x="11646883" y="2999737"/>
                </a:lnTo>
                <a:close/>
                <a:moveTo>
                  <a:pt x="11642926" y="2945471"/>
                </a:moveTo>
                <a:lnTo>
                  <a:pt x="11642926" y="2948749"/>
                </a:lnTo>
                <a:lnTo>
                  <a:pt x="11646883" y="2947110"/>
                </a:lnTo>
                <a:close/>
                <a:moveTo>
                  <a:pt x="11642926" y="2892844"/>
                </a:moveTo>
                <a:lnTo>
                  <a:pt x="11642926" y="2896122"/>
                </a:lnTo>
                <a:lnTo>
                  <a:pt x="11646883" y="2894483"/>
                </a:lnTo>
                <a:close/>
                <a:moveTo>
                  <a:pt x="11642926" y="2840217"/>
                </a:moveTo>
                <a:lnTo>
                  <a:pt x="11642926" y="2843495"/>
                </a:lnTo>
                <a:lnTo>
                  <a:pt x="11646883" y="2841856"/>
                </a:lnTo>
                <a:close/>
                <a:moveTo>
                  <a:pt x="11642926" y="2787590"/>
                </a:moveTo>
                <a:lnTo>
                  <a:pt x="11642926" y="2790868"/>
                </a:lnTo>
                <a:lnTo>
                  <a:pt x="11646883" y="2789229"/>
                </a:lnTo>
                <a:close/>
                <a:moveTo>
                  <a:pt x="11642926" y="2734963"/>
                </a:moveTo>
                <a:lnTo>
                  <a:pt x="11642926" y="2738241"/>
                </a:lnTo>
                <a:lnTo>
                  <a:pt x="11646883" y="2736602"/>
                </a:lnTo>
                <a:close/>
                <a:moveTo>
                  <a:pt x="11642926" y="2682336"/>
                </a:moveTo>
                <a:lnTo>
                  <a:pt x="11642926" y="2685614"/>
                </a:lnTo>
                <a:lnTo>
                  <a:pt x="11646883" y="2683975"/>
                </a:lnTo>
                <a:close/>
                <a:moveTo>
                  <a:pt x="11642926" y="2629709"/>
                </a:moveTo>
                <a:lnTo>
                  <a:pt x="11642926" y="2632987"/>
                </a:lnTo>
                <a:lnTo>
                  <a:pt x="11646883" y="2631348"/>
                </a:lnTo>
                <a:close/>
                <a:moveTo>
                  <a:pt x="11642926" y="2577082"/>
                </a:moveTo>
                <a:lnTo>
                  <a:pt x="11642926" y="2580360"/>
                </a:lnTo>
                <a:lnTo>
                  <a:pt x="11646883" y="2578721"/>
                </a:lnTo>
                <a:close/>
                <a:moveTo>
                  <a:pt x="11642926" y="2524455"/>
                </a:moveTo>
                <a:lnTo>
                  <a:pt x="11642926" y="2527733"/>
                </a:lnTo>
                <a:lnTo>
                  <a:pt x="11646883" y="2526094"/>
                </a:lnTo>
                <a:close/>
                <a:moveTo>
                  <a:pt x="11642926" y="2471828"/>
                </a:moveTo>
                <a:lnTo>
                  <a:pt x="11642926" y="2475106"/>
                </a:lnTo>
                <a:lnTo>
                  <a:pt x="11646883" y="2473467"/>
                </a:lnTo>
                <a:close/>
                <a:moveTo>
                  <a:pt x="11642926" y="2419201"/>
                </a:moveTo>
                <a:lnTo>
                  <a:pt x="11642926" y="2422479"/>
                </a:lnTo>
                <a:lnTo>
                  <a:pt x="11646883" y="2420840"/>
                </a:lnTo>
                <a:close/>
                <a:moveTo>
                  <a:pt x="11642926" y="2366574"/>
                </a:moveTo>
                <a:lnTo>
                  <a:pt x="11642926" y="2369852"/>
                </a:lnTo>
                <a:lnTo>
                  <a:pt x="11646883" y="2368213"/>
                </a:lnTo>
                <a:close/>
                <a:moveTo>
                  <a:pt x="11642926" y="2313947"/>
                </a:moveTo>
                <a:lnTo>
                  <a:pt x="11642926" y="2317226"/>
                </a:lnTo>
                <a:lnTo>
                  <a:pt x="11646883" y="2315586"/>
                </a:lnTo>
                <a:close/>
                <a:moveTo>
                  <a:pt x="11642926" y="2261320"/>
                </a:moveTo>
                <a:lnTo>
                  <a:pt x="11642926" y="2264599"/>
                </a:lnTo>
                <a:lnTo>
                  <a:pt x="11646883" y="2262960"/>
                </a:lnTo>
                <a:close/>
                <a:moveTo>
                  <a:pt x="11642926" y="2208693"/>
                </a:moveTo>
                <a:lnTo>
                  <a:pt x="11642926" y="2211972"/>
                </a:lnTo>
                <a:lnTo>
                  <a:pt x="11646883" y="2210332"/>
                </a:lnTo>
                <a:close/>
                <a:moveTo>
                  <a:pt x="11642926" y="2156066"/>
                </a:moveTo>
                <a:lnTo>
                  <a:pt x="11642926" y="2159345"/>
                </a:lnTo>
                <a:lnTo>
                  <a:pt x="11646883" y="2157705"/>
                </a:lnTo>
                <a:close/>
                <a:moveTo>
                  <a:pt x="11642926" y="2103439"/>
                </a:moveTo>
                <a:lnTo>
                  <a:pt x="11642926" y="2106718"/>
                </a:lnTo>
                <a:lnTo>
                  <a:pt x="11646883" y="2105079"/>
                </a:lnTo>
                <a:close/>
                <a:moveTo>
                  <a:pt x="11642926" y="2050812"/>
                </a:moveTo>
                <a:lnTo>
                  <a:pt x="11642926" y="2054091"/>
                </a:lnTo>
                <a:lnTo>
                  <a:pt x="11646883" y="2052452"/>
                </a:lnTo>
                <a:close/>
                <a:moveTo>
                  <a:pt x="11642926" y="1998185"/>
                </a:moveTo>
                <a:lnTo>
                  <a:pt x="11642926" y="2001464"/>
                </a:lnTo>
                <a:lnTo>
                  <a:pt x="11646883" y="1999825"/>
                </a:lnTo>
                <a:close/>
                <a:moveTo>
                  <a:pt x="11642926" y="1945559"/>
                </a:moveTo>
                <a:lnTo>
                  <a:pt x="11642926" y="1948837"/>
                </a:lnTo>
                <a:lnTo>
                  <a:pt x="11646883" y="1947198"/>
                </a:lnTo>
                <a:close/>
                <a:moveTo>
                  <a:pt x="11642926" y="1892932"/>
                </a:moveTo>
                <a:lnTo>
                  <a:pt x="11642926" y="1896210"/>
                </a:lnTo>
                <a:lnTo>
                  <a:pt x="11646883" y="1894571"/>
                </a:lnTo>
                <a:close/>
                <a:moveTo>
                  <a:pt x="11642926" y="1840305"/>
                </a:moveTo>
                <a:lnTo>
                  <a:pt x="11642926" y="1843583"/>
                </a:lnTo>
                <a:lnTo>
                  <a:pt x="11646883" y="1841944"/>
                </a:lnTo>
                <a:close/>
                <a:moveTo>
                  <a:pt x="11642926" y="1787678"/>
                </a:moveTo>
                <a:lnTo>
                  <a:pt x="11642926" y="1790956"/>
                </a:lnTo>
                <a:lnTo>
                  <a:pt x="11646883" y="1789317"/>
                </a:lnTo>
                <a:close/>
                <a:moveTo>
                  <a:pt x="11642926" y="1735051"/>
                </a:moveTo>
                <a:lnTo>
                  <a:pt x="11642926" y="1738329"/>
                </a:lnTo>
                <a:lnTo>
                  <a:pt x="11646883" y="1736690"/>
                </a:lnTo>
                <a:close/>
                <a:moveTo>
                  <a:pt x="11642926" y="1682424"/>
                </a:moveTo>
                <a:lnTo>
                  <a:pt x="11642926" y="1685702"/>
                </a:lnTo>
                <a:lnTo>
                  <a:pt x="11646883" y="1684063"/>
                </a:lnTo>
                <a:close/>
                <a:moveTo>
                  <a:pt x="11642926" y="1629797"/>
                </a:moveTo>
                <a:lnTo>
                  <a:pt x="11642926" y="1633075"/>
                </a:lnTo>
                <a:lnTo>
                  <a:pt x="11646883" y="1631436"/>
                </a:lnTo>
                <a:close/>
                <a:moveTo>
                  <a:pt x="11642926" y="1577170"/>
                </a:moveTo>
                <a:lnTo>
                  <a:pt x="11642926" y="1580448"/>
                </a:lnTo>
                <a:lnTo>
                  <a:pt x="11646883" y="1578809"/>
                </a:lnTo>
                <a:close/>
                <a:moveTo>
                  <a:pt x="11642926" y="1524543"/>
                </a:moveTo>
                <a:lnTo>
                  <a:pt x="11642926" y="1527821"/>
                </a:lnTo>
                <a:lnTo>
                  <a:pt x="11646883" y="1526182"/>
                </a:lnTo>
                <a:close/>
                <a:moveTo>
                  <a:pt x="11642926" y="1471916"/>
                </a:moveTo>
                <a:lnTo>
                  <a:pt x="11642926" y="1475195"/>
                </a:lnTo>
                <a:lnTo>
                  <a:pt x="11646883" y="1473555"/>
                </a:lnTo>
                <a:close/>
                <a:moveTo>
                  <a:pt x="11642926" y="1419289"/>
                </a:moveTo>
                <a:lnTo>
                  <a:pt x="11642926" y="1422568"/>
                </a:lnTo>
                <a:lnTo>
                  <a:pt x="11646883" y="1420929"/>
                </a:lnTo>
                <a:close/>
                <a:moveTo>
                  <a:pt x="11642926" y="1366662"/>
                </a:moveTo>
                <a:lnTo>
                  <a:pt x="11642926" y="1369941"/>
                </a:lnTo>
                <a:lnTo>
                  <a:pt x="11646883" y="1368301"/>
                </a:lnTo>
                <a:close/>
                <a:moveTo>
                  <a:pt x="11642926" y="1314036"/>
                </a:moveTo>
                <a:lnTo>
                  <a:pt x="11642926" y="1317314"/>
                </a:lnTo>
                <a:lnTo>
                  <a:pt x="11646883" y="1315675"/>
                </a:lnTo>
                <a:close/>
                <a:moveTo>
                  <a:pt x="11642926" y="1261408"/>
                </a:moveTo>
                <a:lnTo>
                  <a:pt x="11642926" y="1264687"/>
                </a:lnTo>
                <a:lnTo>
                  <a:pt x="11646883" y="1263048"/>
                </a:lnTo>
                <a:close/>
                <a:moveTo>
                  <a:pt x="11642926" y="1208782"/>
                </a:moveTo>
                <a:lnTo>
                  <a:pt x="11642926" y="1212060"/>
                </a:lnTo>
                <a:lnTo>
                  <a:pt x="11646883" y="1210421"/>
                </a:lnTo>
                <a:close/>
                <a:moveTo>
                  <a:pt x="11642926" y="1156154"/>
                </a:moveTo>
                <a:lnTo>
                  <a:pt x="11642926" y="1159433"/>
                </a:lnTo>
                <a:lnTo>
                  <a:pt x="11646883" y="1157794"/>
                </a:lnTo>
                <a:close/>
                <a:moveTo>
                  <a:pt x="11642926" y="1103528"/>
                </a:moveTo>
                <a:lnTo>
                  <a:pt x="11642926" y="1106806"/>
                </a:lnTo>
                <a:lnTo>
                  <a:pt x="11646883" y="1105167"/>
                </a:lnTo>
                <a:close/>
                <a:moveTo>
                  <a:pt x="11642926" y="1050901"/>
                </a:moveTo>
                <a:lnTo>
                  <a:pt x="11642926" y="1054179"/>
                </a:lnTo>
                <a:lnTo>
                  <a:pt x="11646883" y="1052540"/>
                </a:lnTo>
                <a:close/>
                <a:moveTo>
                  <a:pt x="11642926" y="998274"/>
                </a:moveTo>
                <a:lnTo>
                  <a:pt x="11642926" y="1001552"/>
                </a:lnTo>
                <a:lnTo>
                  <a:pt x="11646883" y="999913"/>
                </a:lnTo>
                <a:close/>
                <a:moveTo>
                  <a:pt x="11642926" y="945647"/>
                </a:moveTo>
                <a:lnTo>
                  <a:pt x="11642926" y="948925"/>
                </a:lnTo>
                <a:lnTo>
                  <a:pt x="11646883" y="947286"/>
                </a:lnTo>
                <a:close/>
                <a:moveTo>
                  <a:pt x="11642926" y="893020"/>
                </a:moveTo>
                <a:lnTo>
                  <a:pt x="11642926" y="896298"/>
                </a:lnTo>
                <a:lnTo>
                  <a:pt x="11646883" y="894659"/>
                </a:lnTo>
                <a:close/>
                <a:moveTo>
                  <a:pt x="11642926" y="840393"/>
                </a:moveTo>
                <a:lnTo>
                  <a:pt x="11642926" y="843671"/>
                </a:lnTo>
                <a:lnTo>
                  <a:pt x="11646883" y="842032"/>
                </a:lnTo>
                <a:close/>
                <a:moveTo>
                  <a:pt x="11642926" y="787766"/>
                </a:moveTo>
                <a:lnTo>
                  <a:pt x="11642926" y="791044"/>
                </a:lnTo>
                <a:lnTo>
                  <a:pt x="11646883" y="789405"/>
                </a:lnTo>
                <a:close/>
                <a:moveTo>
                  <a:pt x="11642926" y="735139"/>
                </a:moveTo>
                <a:lnTo>
                  <a:pt x="11642926" y="738417"/>
                </a:lnTo>
                <a:lnTo>
                  <a:pt x="11646883" y="736778"/>
                </a:lnTo>
                <a:close/>
                <a:moveTo>
                  <a:pt x="11642926" y="682512"/>
                </a:moveTo>
                <a:lnTo>
                  <a:pt x="11642926" y="685790"/>
                </a:lnTo>
                <a:lnTo>
                  <a:pt x="11646883" y="684151"/>
                </a:lnTo>
                <a:close/>
                <a:moveTo>
                  <a:pt x="11642926" y="629885"/>
                </a:moveTo>
                <a:lnTo>
                  <a:pt x="11642926" y="633164"/>
                </a:lnTo>
                <a:lnTo>
                  <a:pt x="11646883" y="631524"/>
                </a:lnTo>
                <a:close/>
                <a:moveTo>
                  <a:pt x="11642926" y="577258"/>
                </a:moveTo>
                <a:lnTo>
                  <a:pt x="11642926" y="580537"/>
                </a:lnTo>
                <a:lnTo>
                  <a:pt x="11646883" y="578897"/>
                </a:lnTo>
                <a:close/>
                <a:moveTo>
                  <a:pt x="11642926" y="524631"/>
                </a:moveTo>
                <a:lnTo>
                  <a:pt x="11642926" y="527910"/>
                </a:lnTo>
                <a:lnTo>
                  <a:pt x="11646883" y="526270"/>
                </a:lnTo>
                <a:close/>
                <a:moveTo>
                  <a:pt x="11642926" y="472004"/>
                </a:moveTo>
                <a:lnTo>
                  <a:pt x="11642926" y="475283"/>
                </a:lnTo>
                <a:lnTo>
                  <a:pt x="11646883" y="473644"/>
                </a:lnTo>
                <a:close/>
                <a:moveTo>
                  <a:pt x="11642926" y="419378"/>
                </a:moveTo>
                <a:lnTo>
                  <a:pt x="11642926" y="422656"/>
                </a:lnTo>
                <a:lnTo>
                  <a:pt x="11646883" y="421017"/>
                </a:lnTo>
                <a:close/>
                <a:moveTo>
                  <a:pt x="11642926" y="366751"/>
                </a:moveTo>
                <a:lnTo>
                  <a:pt x="11642926" y="370029"/>
                </a:lnTo>
                <a:lnTo>
                  <a:pt x="11646883" y="368390"/>
                </a:lnTo>
                <a:close/>
                <a:moveTo>
                  <a:pt x="11642926" y="314123"/>
                </a:moveTo>
                <a:lnTo>
                  <a:pt x="11642926" y="317402"/>
                </a:lnTo>
                <a:lnTo>
                  <a:pt x="11646883" y="315763"/>
                </a:lnTo>
                <a:close/>
                <a:moveTo>
                  <a:pt x="11642926" y="261497"/>
                </a:moveTo>
                <a:lnTo>
                  <a:pt x="11642926" y="264775"/>
                </a:lnTo>
                <a:lnTo>
                  <a:pt x="11646883" y="263136"/>
                </a:lnTo>
                <a:close/>
                <a:moveTo>
                  <a:pt x="11642926" y="208870"/>
                </a:moveTo>
                <a:lnTo>
                  <a:pt x="11642926" y="212148"/>
                </a:lnTo>
                <a:lnTo>
                  <a:pt x="11646883" y="210509"/>
                </a:lnTo>
                <a:close/>
                <a:moveTo>
                  <a:pt x="11642926" y="156243"/>
                </a:moveTo>
                <a:lnTo>
                  <a:pt x="11642926" y="159521"/>
                </a:lnTo>
                <a:lnTo>
                  <a:pt x="11646883" y="157882"/>
                </a:lnTo>
                <a:close/>
                <a:moveTo>
                  <a:pt x="11642926" y="103616"/>
                </a:moveTo>
                <a:lnTo>
                  <a:pt x="11642926" y="106894"/>
                </a:lnTo>
                <a:lnTo>
                  <a:pt x="11646883" y="105255"/>
                </a:lnTo>
                <a:close/>
                <a:moveTo>
                  <a:pt x="11642926" y="50989"/>
                </a:moveTo>
                <a:lnTo>
                  <a:pt x="11642926" y="54267"/>
                </a:lnTo>
                <a:lnTo>
                  <a:pt x="11646883" y="52628"/>
                </a:lnTo>
                <a:close/>
                <a:moveTo>
                  <a:pt x="11646884" y="0"/>
                </a:moveTo>
                <a:cubicBezTo>
                  <a:pt x="11661416" y="0"/>
                  <a:pt x="11673198" y="11782"/>
                  <a:pt x="11673198" y="26314"/>
                </a:cubicBezTo>
                <a:cubicBezTo>
                  <a:pt x="11673198" y="33581"/>
                  <a:pt x="11670252" y="40159"/>
                  <a:pt x="11665490" y="44921"/>
                </a:cubicBezTo>
                <a:lnTo>
                  <a:pt x="11646885" y="52628"/>
                </a:lnTo>
                <a:lnTo>
                  <a:pt x="11665490" y="60335"/>
                </a:lnTo>
                <a:cubicBezTo>
                  <a:pt x="11670252" y="65097"/>
                  <a:pt x="11673198" y="71675"/>
                  <a:pt x="11673198" y="78941"/>
                </a:cubicBezTo>
                <a:cubicBezTo>
                  <a:pt x="11673198" y="86208"/>
                  <a:pt x="11670252" y="92786"/>
                  <a:pt x="11665490" y="97548"/>
                </a:cubicBezTo>
                <a:lnTo>
                  <a:pt x="11646885" y="105255"/>
                </a:lnTo>
                <a:lnTo>
                  <a:pt x="11665490" y="112962"/>
                </a:lnTo>
                <a:cubicBezTo>
                  <a:pt x="11670252" y="117724"/>
                  <a:pt x="11673198" y="124302"/>
                  <a:pt x="11673198" y="131568"/>
                </a:cubicBezTo>
                <a:cubicBezTo>
                  <a:pt x="11673198" y="138835"/>
                  <a:pt x="11670252" y="145413"/>
                  <a:pt x="11665490" y="150175"/>
                </a:cubicBezTo>
                <a:lnTo>
                  <a:pt x="11646885" y="157882"/>
                </a:lnTo>
                <a:lnTo>
                  <a:pt x="11665490" y="165589"/>
                </a:lnTo>
                <a:cubicBezTo>
                  <a:pt x="11670252" y="170351"/>
                  <a:pt x="11673198" y="176929"/>
                  <a:pt x="11673198" y="184195"/>
                </a:cubicBezTo>
                <a:cubicBezTo>
                  <a:pt x="11673198" y="191462"/>
                  <a:pt x="11670252" y="198040"/>
                  <a:pt x="11665490" y="202802"/>
                </a:cubicBezTo>
                <a:lnTo>
                  <a:pt x="11646885" y="210509"/>
                </a:lnTo>
                <a:lnTo>
                  <a:pt x="11665490" y="218216"/>
                </a:lnTo>
                <a:cubicBezTo>
                  <a:pt x="11670252" y="222978"/>
                  <a:pt x="11673198" y="229556"/>
                  <a:pt x="11673198" y="236822"/>
                </a:cubicBezTo>
                <a:cubicBezTo>
                  <a:pt x="11673198" y="244089"/>
                  <a:pt x="11670252" y="250667"/>
                  <a:pt x="11665490" y="255429"/>
                </a:cubicBezTo>
                <a:lnTo>
                  <a:pt x="11646885" y="263136"/>
                </a:lnTo>
                <a:lnTo>
                  <a:pt x="11665490" y="270842"/>
                </a:lnTo>
                <a:cubicBezTo>
                  <a:pt x="11670252" y="275605"/>
                  <a:pt x="11673198" y="282183"/>
                  <a:pt x="11673198" y="289449"/>
                </a:cubicBezTo>
                <a:cubicBezTo>
                  <a:pt x="11673198" y="296716"/>
                  <a:pt x="11670252" y="303294"/>
                  <a:pt x="11665490" y="308055"/>
                </a:cubicBezTo>
                <a:lnTo>
                  <a:pt x="11646885" y="315763"/>
                </a:lnTo>
                <a:lnTo>
                  <a:pt x="11665490" y="323469"/>
                </a:lnTo>
                <a:cubicBezTo>
                  <a:pt x="11670252" y="328232"/>
                  <a:pt x="11673198" y="334810"/>
                  <a:pt x="11673198" y="342076"/>
                </a:cubicBezTo>
                <a:cubicBezTo>
                  <a:pt x="11673198" y="349342"/>
                  <a:pt x="11670252" y="355921"/>
                  <a:pt x="11665490" y="360683"/>
                </a:cubicBezTo>
                <a:lnTo>
                  <a:pt x="11646885" y="368390"/>
                </a:lnTo>
                <a:lnTo>
                  <a:pt x="11665490" y="376096"/>
                </a:lnTo>
                <a:cubicBezTo>
                  <a:pt x="11670252" y="380858"/>
                  <a:pt x="11673198" y="387437"/>
                  <a:pt x="11673198" y="394703"/>
                </a:cubicBezTo>
                <a:cubicBezTo>
                  <a:pt x="11673198" y="401969"/>
                  <a:pt x="11670252" y="408548"/>
                  <a:pt x="11665490" y="413310"/>
                </a:cubicBezTo>
                <a:lnTo>
                  <a:pt x="11646885" y="421017"/>
                </a:lnTo>
                <a:lnTo>
                  <a:pt x="11665490" y="428723"/>
                </a:lnTo>
                <a:cubicBezTo>
                  <a:pt x="11670252" y="433485"/>
                  <a:pt x="11673198" y="440064"/>
                  <a:pt x="11673198" y="447330"/>
                </a:cubicBezTo>
                <a:cubicBezTo>
                  <a:pt x="11673198" y="454596"/>
                  <a:pt x="11670252" y="461175"/>
                  <a:pt x="11665490" y="465936"/>
                </a:cubicBezTo>
                <a:lnTo>
                  <a:pt x="11646885" y="473644"/>
                </a:lnTo>
                <a:lnTo>
                  <a:pt x="11665490" y="481350"/>
                </a:lnTo>
                <a:cubicBezTo>
                  <a:pt x="11670252" y="486112"/>
                  <a:pt x="11673198" y="492691"/>
                  <a:pt x="11673198" y="499957"/>
                </a:cubicBezTo>
                <a:cubicBezTo>
                  <a:pt x="11673198" y="507223"/>
                  <a:pt x="11670252" y="513802"/>
                  <a:pt x="11665490" y="518563"/>
                </a:cubicBezTo>
                <a:lnTo>
                  <a:pt x="11646885" y="526270"/>
                </a:lnTo>
                <a:lnTo>
                  <a:pt x="11665490" y="533977"/>
                </a:lnTo>
                <a:cubicBezTo>
                  <a:pt x="11670252" y="538739"/>
                  <a:pt x="11673198" y="545318"/>
                  <a:pt x="11673198" y="552583"/>
                </a:cubicBezTo>
                <a:cubicBezTo>
                  <a:pt x="11673198" y="559850"/>
                  <a:pt x="11670252" y="566429"/>
                  <a:pt x="11665490" y="571190"/>
                </a:cubicBezTo>
                <a:lnTo>
                  <a:pt x="11646885" y="578897"/>
                </a:lnTo>
                <a:lnTo>
                  <a:pt x="11665490" y="586604"/>
                </a:lnTo>
                <a:cubicBezTo>
                  <a:pt x="11670252" y="591366"/>
                  <a:pt x="11673198" y="597945"/>
                  <a:pt x="11673198" y="605210"/>
                </a:cubicBezTo>
                <a:cubicBezTo>
                  <a:pt x="11673198" y="612477"/>
                  <a:pt x="11670252" y="619056"/>
                  <a:pt x="11665490" y="623818"/>
                </a:cubicBezTo>
                <a:lnTo>
                  <a:pt x="11646885" y="631524"/>
                </a:lnTo>
                <a:lnTo>
                  <a:pt x="11665490" y="639231"/>
                </a:lnTo>
                <a:cubicBezTo>
                  <a:pt x="11670252" y="643993"/>
                  <a:pt x="11673198" y="650572"/>
                  <a:pt x="11673198" y="657837"/>
                </a:cubicBezTo>
                <a:cubicBezTo>
                  <a:pt x="11673198" y="665104"/>
                  <a:pt x="11670252" y="671683"/>
                  <a:pt x="11665490" y="676445"/>
                </a:cubicBezTo>
                <a:lnTo>
                  <a:pt x="11646885" y="684151"/>
                </a:lnTo>
                <a:lnTo>
                  <a:pt x="11665490" y="691858"/>
                </a:lnTo>
                <a:cubicBezTo>
                  <a:pt x="11670252" y="696620"/>
                  <a:pt x="11673198" y="703199"/>
                  <a:pt x="11673198" y="710464"/>
                </a:cubicBezTo>
                <a:cubicBezTo>
                  <a:pt x="11673198" y="717731"/>
                  <a:pt x="11670252" y="724310"/>
                  <a:pt x="11665490" y="729072"/>
                </a:cubicBezTo>
                <a:lnTo>
                  <a:pt x="11646885" y="736778"/>
                </a:lnTo>
                <a:lnTo>
                  <a:pt x="11665490" y="744485"/>
                </a:lnTo>
                <a:cubicBezTo>
                  <a:pt x="11670252" y="749247"/>
                  <a:pt x="11673198" y="755826"/>
                  <a:pt x="11673198" y="763091"/>
                </a:cubicBezTo>
                <a:cubicBezTo>
                  <a:pt x="11673198" y="770358"/>
                  <a:pt x="11670252" y="776937"/>
                  <a:pt x="11665490" y="781699"/>
                </a:cubicBezTo>
                <a:lnTo>
                  <a:pt x="11646885" y="789405"/>
                </a:lnTo>
                <a:lnTo>
                  <a:pt x="11665490" y="797112"/>
                </a:lnTo>
                <a:cubicBezTo>
                  <a:pt x="11670252" y="801874"/>
                  <a:pt x="11673198" y="808452"/>
                  <a:pt x="11673198" y="815718"/>
                </a:cubicBezTo>
                <a:cubicBezTo>
                  <a:pt x="11673198" y="822985"/>
                  <a:pt x="11670252" y="829563"/>
                  <a:pt x="11665490" y="834326"/>
                </a:cubicBezTo>
                <a:lnTo>
                  <a:pt x="11646885" y="842032"/>
                </a:lnTo>
                <a:lnTo>
                  <a:pt x="11665490" y="849739"/>
                </a:lnTo>
                <a:cubicBezTo>
                  <a:pt x="11670252" y="854501"/>
                  <a:pt x="11673198" y="861079"/>
                  <a:pt x="11673198" y="868345"/>
                </a:cubicBezTo>
                <a:cubicBezTo>
                  <a:pt x="11673198" y="875612"/>
                  <a:pt x="11670252" y="882190"/>
                  <a:pt x="11665490" y="886952"/>
                </a:cubicBezTo>
                <a:lnTo>
                  <a:pt x="11646885" y="894659"/>
                </a:lnTo>
                <a:lnTo>
                  <a:pt x="11665490" y="902366"/>
                </a:lnTo>
                <a:cubicBezTo>
                  <a:pt x="11670252" y="907128"/>
                  <a:pt x="11673198" y="913706"/>
                  <a:pt x="11673198" y="920972"/>
                </a:cubicBezTo>
                <a:cubicBezTo>
                  <a:pt x="11673198" y="928239"/>
                  <a:pt x="11670252" y="934817"/>
                  <a:pt x="11665490" y="939579"/>
                </a:cubicBezTo>
                <a:lnTo>
                  <a:pt x="11646885" y="947286"/>
                </a:lnTo>
                <a:lnTo>
                  <a:pt x="11665490" y="954993"/>
                </a:lnTo>
                <a:cubicBezTo>
                  <a:pt x="11670252" y="959755"/>
                  <a:pt x="11673198" y="966333"/>
                  <a:pt x="11673198" y="973599"/>
                </a:cubicBezTo>
                <a:cubicBezTo>
                  <a:pt x="11673198" y="980866"/>
                  <a:pt x="11670252" y="987444"/>
                  <a:pt x="11665490" y="992206"/>
                </a:cubicBezTo>
                <a:lnTo>
                  <a:pt x="11646885" y="999913"/>
                </a:lnTo>
                <a:lnTo>
                  <a:pt x="11665490" y="1007620"/>
                </a:lnTo>
                <a:cubicBezTo>
                  <a:pt x="11670252" y="1012382"/>
                  <a:pt x="11673198" y="1018960"/>
                  <a:pt x="11673198" y="1026226"/>
                </a:cubicBezTo>
                <a:cubicBezTo>
                  <a:pt x="11673198" y="1033493"/>
                  <a:pt x="11670252" y="1040071"/>
                  <a:pt x="11665490" y="1044832"/>
                </a:cubicBezTo>
                <a:lnTo>
                  <a:pt x="11646885" y="1052540"/>
                </a:lnTo>
                <a:lnTo>
                  <a:pt x="11665490" y="1060247"/>
                </a:lnTo>
                <a:cubicBezTo>
                  <a:pt x="11670252" y="1065009"/>
                  <a:pt x="11673198" y="1071587"/>
                  <a:pt x="11673198" y="1078853"/>
                </a:cubicBezTo>
                <a:cubicBezTo>
                  <a:pt x="11673198" y="1086120"/>
                  <a:pt x="11670252" y="1092698"/>
                  <a:pt x="11665490" y="1097460"/>
                </a:cubicBezTo>
                <a:lnTo>
                  <a:pt x="11646885" y="1105167"/>
                </a:lnTo>
                <a:lnTo>
                  <a:pt x="11665490" y="1112873"/>
                </a:lnTo>
                <a:cubicBezTo>
                  <a:pt x="11670252" y="1117636"/>
                  <a:pt x="11673198" y="1124214"/>
                  <a:pt x="11673198" y="1131480"/>
                </a:cubicBezTo>
                <a:cubicBezTo>
                  <a:pt x="11673198" y="1138747"/>
                  <a:pt x="11670252" y="1145325"/>
                  <a:pt x="11665490" y="1150086"/>
                </a:cubicBezTo>
                <a:lnTo>
                  <a:pt x="11646885" y="1157794"/>
                </a:lnTo>
                <a:lnTo>
                  <a:pt x="11665490" y="1165500"/>
                </a:lnTo>
                <a:cubicBezTo>
                  <a:pt x="11670252" y="1170263"/>
                  <a:pt x="11673198" y="1176841"/>
                  <a:pt x="11673198" y="1184107"/>
                </a:cubicBezTo>
                <a:cubicBezTo>
                  <a:pt x="11673198" y="1191373"/>
                  <a:pt x="11670252" y="1197952"/>
                  <a:pt x="11665490" y="1202714"/>
                </a:cubicBezTo>
                <a:lnTo>
                  <a:pt x="11646885" y="1210421"/>
                </a:lnTo>
                <a:lnTo>
                  <a:pt x="11665490" y="1218127"/>
                </a:lnTo>
                <a:cubicBezTo>
                  <a:pt x="11670252" y="1222889"/>
                  <a:pt x="11673198" y="1229468"/>
                  <a:pt x="11673198" y="1236734"/>
                </a:cubicBezTo>
                <a:cubicBezTo>
                  <a:pt x="11673198" y="1244000"/>
                  <a:pt x="11670252" y="1250579"/>
                  <a:pt x="11665490" y="1255340"/>
                </a:cubicBezTo>
                <a:lnTo>
                  <a:pt x="11646885" y="1263048"/>
                </a:lnTo>
                <a:lnTo>
                  <a:pt x="11665490" y="1270754"/>
                </a:lnTo>
                <a:cubicBezTo>
                  <a:pt x="11670252" y="1275516"/>
                  <a:pt x="11673198" y="1282095"/>
                  <a:pt x="11673198" y="1289361"/>
                </a:cubicBezTo>
                <a:cubicBezTo>
                  <a:pt x="11673198" y="1296627"/>
                  <a:pt x="11670252" y="1303206"/>
                  <a:pt x="11665490" y="1307968"/>
                </a:cubicBezTo>
                <a:lnTo>
                  <a:pt x="11646885" y="1315675"/>
                </a:lnTo>
                <a:lnTo>
                  <a:pt x="11665490" y="1323381"/>
                </a:lnTo>
                <a:cubicBezTo>
                  <a:pt x="11670252" y="1328143"/>
                  <a:pt x="11673198" y="1334722"/>
                  <a:pt x="11673198" y="1341988"/>
                </a:cubicBezTo>
                <a:cubicBezTo>
                  <a:pt x="11673198" y="1349254"/>
                  <a:pt x="11670252" y="1355833"/>
                  <a:pt x="11665490" y="1360594"/>
                </a:cubicBezTo>
                <a:lnTo>
                  <a:pt x="11646885" y="1368301"/>
                </a:lnTo>
                <a:lnTo>
                  <a:pt x="11665490" y="1376008"/>
                </a:lnTo>
                <a:cubicBezTo>
                  <a:pt x="11670252" y="1380770"/>
                  <a:pt x="11673198" y="1387349"/>
                  <a:pt x="11673198" y="1394615"/>
                </a:cubicBezTo>
                <a:cubicBezTo>
                  <a:pt x="11673198" y="1401881"/>
                  <a:pt x="11670252" y="1408460"/>
                  <a:pt x="11665490" y="1413222"/>
                </a:cubicBezTo>
                <a:lnTo>
                  <a:pt x="11646885" y="1420929"/>
                </a:lnTo>
                <a:lnTo>
                  <a:pt x="11665490" y="1428635"/>
                </a:lnTo>
                <a:cubicBezTo>
                  <a:pt x="11670252" y="1433397"/>
                  <a:pt x="11673198" y="1439976"/>
                  <a:pt x="11673198" y="1447241"/>
                </a:cubicBezTo>
                <a:cubicBezTo>
                  <a:pt x="11673198" y="1454508"/>
                  <a:pt x="11670252" y="1461087"/>
                  <a:pt x="11665490" y="1465849"/>
                </a:cubicBezTo>
                <a:lnTo>
                  <a:pt x="11646885" y="1473555"/>
                </a:lnTo>
                <a:lnTo>
                  <a:pt x="11665490" y="1481262"/>
                </a:lnTo>
                <a:cubicBezTo>
                  <a:pt x="11670252" y="1486024"/>
                  <a:pt x="11673198" y="1492603"/>
                  <a:pt x="11673198" y="1499868"/>
                </a:cubicBezTo>
                <a:cubicBezTo>
                  <a:pt x="11673198" y="1507135"/>
                  <a:pt x="11670252" y="1513714"/>
                  <a:pt x="11665490" y="1518475"/>
                </a:cubicBezTo>
                <a:lnTo>
                  <a:pt x="11646885" y="1526182"/>
                </a:lnTo>
                <a:lnTo>
                  <a:pt x="11665490" y="1533889"/>
                </a:lnTo>
                <a:cubicBezTo>
                  <a:pt x="11670252" y="1538651"/>
                  <a:pt x="11673198" y="1545230"/>
                  <a:pt x="11673198" y="1552495"/>
                </a:cubicBezTo>
                <a:cubicBezTo>
                  <a:pt x="11673198" y="1559762"/>
                  <a:pt x="11670252" y="1566341"/>
                  <a:pt x="11665490" y="1571103"/>
                </a:cubicBezTo>
                <a:lnTo>
                  <a:pt x="11646885" y="1578809"/>
                </a:lnTo>
                <a:lnTo>
                  <a:pt x="11665490" y="1586516"/>
                </a:lnTo>
                <a:cubicBezTo>
                  <a:pt x="11670252" y="1591278"/>
                  <a:pt x="11673198" y="1597857"/>
                  <a:pt x="11673198" y="1605122"/>
                </a:cubicBezTo>
                <a:cubicBezTo>
                  <a:pt x="11673198" y="1612389"/>
                  <a:pt x="11670252" y="1618968"/>
                  <a:pt x="11665490" y="1623730"/>
                </a:cubicBezTo>
                <a:lnTo>
                  <a:pt x="11646885" y="1631436"/>
                </a:lnTo>
                <a:lnTo>
                  <a:pt x="11665490" y="1639143"/>
                </a:lnTo>
                <a:cubicBezTo>
                  <a:pt x="11670252" y="1643905"/>
                  <a:pt x="11673198" y="1650484"/>
                  <a:pt x="11673198" y="1657749"/>
                </a:cubicBezTo>
                <a:cubicBezTo>
                  <a:pt x="11673198" y="1665016"/>
                  <a:pt x="11670252" y="1671594"/>
                  <a:pt x="11665490" y="1676357"/>
                </a:cubicBezTo>
                <a:lnTo>
                  <a:pt x="11646885" y="1684063"/>
                </a:lnTo>
                <a:lnTo>
                  <a:pt x="11665490" y="1691770"/>
                </a:lnTo>
                <a:cubicBezTo>
                  <a:pt x="11670252" y="1696532"/>
                  <a:pt x="11673198" y="1703110"/>
                  <a:pt x="11673198" y="1710376"/>
                </a:cubicBezTo>
                <a:cubicBezTo>
                  <a:pt x="11673198" y="1717643"/>
                  <a:pt x="11670252" y="1724221"/>
                  <a:pt x="11665490" y="1728983"/>
                </a:cubicBezTo>
                <a:lnTo>
                  <a:pt x="11646885" y="1736690"/>
                </a:lnTo>
                <a:lnTo>
                  <a:pt x="11665490" y="1744397"/>
                </a:lnTo>
                <a:cubicBezTo>
                  <a:pt x="11670252" y="1749159"/>
                  <a:pt x="11673198" y="1755737"/>
                  <a:pt x="11673198" y="1763003"/>
                </a:cubicBezTo>
                <a:cubicBezTo>
                  <a:pt x="11673198" y="1770270"/>
                  <a:pt x="11670252" y="1776848"/>
                  <a:pt x="11665490" y="1781609"/>
                </a:cubicBezTo>
                <a:lnTo>
                  <a:pt x="11646885" y="1789317"/>
                </a:lnTo>
                <a:lnTo>
                  <a:pt x="11665490" y="1797024"/>
                </a:lnTo>
                <a:cubicBezTo>
                  <a:pt x="11670252" y="1801786"/>
                  <a:pt x="11673198" y="1808364"/>
                  <a:pt x="11673198" y="1815630"/>
                </a:cubicBezTo>
                <a:cubicBezTo>
                  <a:pt x="11673198" y="1822897"/>
                  <a:pt x="11670252" y="1829475"/>
                  <a:pt x="11665490" y="1834237"/>
                </a:cubicBezTo>
                <a:lnTo>
                  <a:pt x="11646885" y="1841944"/>
                </a:lnTo>
                <a:lnTo>
                  <a:pt x="11665490" y="1849650"/>
                </a:lnTo>
                <a:cubicBezTo>
                  <a:pt x="11670252" y="1854413"/>
                  <a:pt x="11673198" y="1860991"/>
                  <a:pt x="11673198" y="1868257"/>
                </a:cubicBezTo>
                <a:cubicBezTo>
                  <a:pt x="11673198" y="1875523"/>
                  <a:pt x="11670252" y="1882102"/>
                  <a:pt x="11665490" y="1886864"/>
                </a:cubicBezTo>
                <a:lnTo>
                  <a:pt x="11646885" y="1894571"/>
                </a:lnTo>
                <a:lnTo>
                  <a:pt x="11665490" y="1902278"/>
                </a:lnTo>
                <a:cubicBezTo>
                  <a:pt x="11670252" y="1907039"/>
                  <a:pt x="11673198" y="1913618"/>
                  <a:pt x="11673198" y="1920884"/>
                </a:cubicBezTo>
                <a:cubicBezTo>
                  <a:pt x="11673198" y="1928150"/>
                  <a:pt x="11670252" y="1934729"/>
                  <a:pt x="11665490" y="1939491"/>
                </a:cubicBezTo>
                <a:lnTo>
                  <a:pt x="11646885" y="1947198"/>
                </a:lnTo>
                <a:lnTo>
                  <a:pt x="11665490" y="1954904"/>
                </a:lnTo>
                <a:cubicBezTo>
                  <a:pt x="11670252" y="1959667"/>
                  <a:pt x="11673198" y="1966245"/>
                  <a:pt x="11673198" y="1973511"/>
                </a:cubicBezTo>
                <a:cubicBezTo>
                  <a:pt x="11673198" y="1980778"/>
                  <a:pt x="11670252" y="1987356"/>
                  <a:pt x="11665490" y="1992117"/>
                </a:cubicBezTo>
                <a:lnTo>
                  <a:pt x="11646885" y="1999825"/>
                </a:lnTo>
                <a:lnTo>
                  <a:pt x="11665490" y="2007531"/>
                </a:lnTo>
                <a:cubicBezTo>
                  <a:pt x="11670252" y="2012293"/>
                  <a:pt x="11673198" y="2018872"/>
                  <a:pt x="11673198" y="2026138"/>
                </a:cubicBezTo>
                <a:cubicBezTo>
                  <a:pt x="11673198" y="2033404"/>
                  <a:pt x="11670252" y="2039983"/>
                  <a:pt x="11665490" y="2044744"/>
                </a:cubicBezTo>
                <a:lnTo>
                  <a:pt x="11646885" y="2052452"/>
                </a:lnTo>
                <a:lnTo>
                  <a:pt x="11665490" y="2060158"/>
                </a:lnTo>
                <a:cubicBezTo>
                  <a:pt x="11670252" y="2064920"/>
                  <a:pt x="11673198" y="2071499"/>
                  <a:pt x="11673198" y="2078764"/>
                </a:cubicBezTo>
                <a:cubicBezTo>
                  <a:pt x="11673198" y="2086031"/>
                  <a:pt x="11670252" y="2092610"/>
                  <a:pt x="11665490" y="2097371"/>
                </a:cubicBezTo>
                <a:lnTo>
                  <a:pt x="11646885" y="2105079"/>
                </a:lnTo>
                <a:lnTo>
                  <a:pt x="11665490" y="2112785"/>
                </a:lnTo>
                <a:cubicBezTo>
                  <a:pt x="11670252" y="2117547"/>
                  <a:pt x="11673198" y="2124126"/>
                  <a:pt x="11673198" y="2131391"/>
                </a:cubicBezTo>
                <a:cubicBezTo>
                  <a:pt x="11673198" y="2138658"/>
                  <a:pt x="11670252" y="2145237"/>
                  <a:pt x="11665490" y="2149999"/>
                </a:cubicBezTo>
                <a:lnTo>
                  <a:pt x="11646885" y="2157705"/>
                </a:lnTo>
                <a:lnTo>
                  <a:pt x="11665490" y="2165412"/>
                </a:lnTo>
                <a:cubicBezTo>
                  <a:pt x="11670252" y="2170174"/>
                  <a:pt x="11673198" y="2176753"/>
                  <a:pt x="11673198" y="2184018"/>
                </a:cubicBezTo>
                <a:cubicBezTo>
                  <a:pt x="11673198" y="2191285"/>
                  <a:pt x="11670252" y="2197864"/>
                  <a:pt x="11665490" y="2202626"/>
                </a:cubicBezTo>
                <a:lnTo>
                  <a:pt x="11646885" y="2210332"/>
                </a:lnTo>
                <a:lnTo>
                  <a:pt x="11665490" y="2218039"/>
                </a:lnTo>
                <a:cubicBezTo>
                  <a:pt x="11670252" y="2222801"/>
                  <a:pt x="11673198" y="2229380"/>
                  <a:pt x="11673198" y="2236646"/>
                </a:cubicBezTo>
                <a:cubicBezTo>
                  <a:pt x="11673198" y="2243912"/>
                  <a:pt x="11670252" y="2250491"/>
                  <a:pt x="11665490" y="2255252"/>
                </a:cubicBezTo>
                <a:lnTo>
                  <a:pt x="11646885" y="2262960"/>
                </a:lnTo>
                <a:lnTo>
                  <a:pt x="11665490" y="2270666"/>
                </a:lnTo>
                <a:cubicBezTo>
                  <a:pt x="11670252" y="2275428"/>
                  <a:pt x="11673198" y="2282007"/>
                  <a:pt x="11673198" y="2289272"/>
                </a:cubicBezTo>
                <a:cubicBezTo>
                  <a:pt x="11673198" y="2296539"/>
                  <a:pt x="11670252" y="2303118"/>
                  <a:pt x="11665490" y="2307879"/>
                </a:cubicBezTo>
                <a:lnTo>
                  <a:pt x="11646885" y="2315586"/>
                </a:lnTo>
                <a:lnTo>
                  <a:pt x="11665490" y="2323293"/>
                </a:lnTo>
                <a:cubicBezTo>
                  <a:pt x="11670252" y="2328055"/>
                  <a:pt x="11673198" y="2334634"/>
                  <a:pt x="11673198" y="2341899"/>
                </a:cubicBezTo>
                <a:cubicBezTo>
                  <a:pt x="11673198" y="2349166"/>
                  <a:pt x="11670252" y="2355745"/>
                  <a:pt x="11665490" y="2360507"/>
                </a:cubicBezTo>
                <a:lnTo>
                  <a:pt x="11646885" y="2368213"/>
                </a:lnTo>
                <a:lnTo>
                  <a:pt x="11665490" y="2375920"/>
                </a:lnTo>
                <a:cubicBezTo>
                  <a:pt x="11670252" y="2380682"/>
                  <a:pt x="11673198" y="2387260"/>
                  <a:pt x="11673198" y="2394526"/>
                </a:cubicBezTo>
                <a:cubicBezTo>
                  <a:pt x="11673198" y="2401793"/>
                  <a:pt x="11670252" y="2408371"/>
                  <a:pt x="11665490" y="2413132"/>
                </a:cubicBezTo>
                <a:lnTo>
                  <a:pt x="11646885" y="2420840"/>
                </a:lnTo>
                <a:lnTo>
                  <a:pt x="11665490" y="2428547"/>
                </a:lnTo>
                <a:cubicBezTo>
                  <a:pt x="11670252" y="2433309"/>
                  <a:pt x="11673198" y="2439888"/>
                  <a:pt x="11673198" y="2447153"/>
                </a:cubicBezTo>
                <a:cubicBezTo>
                  <a:pt x="11673198" y="2454420"/>
                  <a:pt x="11670252" y="2460999"/>
                  <a:pt x="11665490" y="2465759"/>
                </a:cubicBezTo>
                <a:lnTo>
                  <a:pt x="11646885" y="2473467"/>
                </a:lnTo>
                <a:lnTo>
                  <a:pt x="11665490" y="2481174"/>
                </a:lnTo>
                <a:cubicBezTo>
                  <a:pt x="11670252" y="2485936"/>
                  <a:pt x="11673198" y="2492514"/>
                  <a:pt x="11673198" y="2499780"/>
                </a:cubicBezTo>
                <a:cubicBezTo>
                  <a:pt x="11673198" y="2507047"/>
                  <a:pt x="11670252" y="2513625"/>
                  <a:pt x="11665490" y="2518388"/>
                </a:cubicBezTo>
                <a:lnTo>
                  <a:pt x="11646885" y="2526094"/>
                </a:lnTo>
                <a:lnTo>
                  <a:pt x="11665490" y="2533801"/>
                </a:lnTo>
                <a:cubicBezTo>
                  <a:pt x="11670252" y="2538563"/>
                  <a:pt x="11673198" y="2545141"/>
                  <a:pt x="11673198" y="2552407"/>
                </a:cubicBezTo>
                <a:cubicBezTo>
                  <a:pt x="11673198" y="2559674"/>
                  <a:pt x="11670252" y="2566252"/>
                  <a:pt x="11665490" y="2571014"/>
                </a:cubicBezTo>
                <a:lnTo>
                  <a:pt x="11646885" y="2578721"/>
                </a:lnTo>
                <a:lnTo>
                  <a:pt x="11665490" y="2586428"/>
                </a:lnTo>
                <a:cubicBezTo>
                  <a:pt x="11670252" y="2591190"/>
                  <a:pt x="11673198" y="2597768"/>
                  <a:pt x="11673198" y="2605034"/>
                </a:cubicBezTo>
                <a:cubicBezTo>
                  <a:pt x="11673198" y="2612301"/>
                  <a:pt x="11670252" y="2618879"/>
                  <a:pt x="11665490" y="2623641"/>
                </a:cubicBezTo>
                <a:lnTo>
                  <a:pt x="11646885" y="2631348"/>
                </a:lnTo>
                <a:lnTo>
                  <a:pt x="11665490" y="2639055"/>
                </a:lnTo>
                <a:cubicBezTo>
                  <a:pt x="11670252" y="2643817"/>
                  <a:pt x="11673198" y="2650395"/>
                  <a:pt x="11673198" y="2657661"/>
                </a:cubicBezTo>
                <a:cubicBezTo>
                  <a:pt x="11673198" y="2664928"/>
                  <a:pt x="11670252" y="2671506"/>
                  <a:pt x="11665490" y="2676268"/>
                </a:cubicBezTo>
                <a:lnTo>
                  <a:pt x="11646885" y="2683975"/>
                </a:lnTo>
                <a:lnTo>
                  <a:pt x="11665490" y="2691682"/>
                </a:lnTo>
                <a:cubicBezTo>
                  <a:pt x="11670252" y="2696444"/>
                  <a:pt x="11673198" y="2703022"/>
                  <a:pt x="11673198" y="2710288"/>
                </a:cubicBezTo>
                <a:cubicBezTo>
                  <a:pt x="11673198" y="2717555"/>
                  <a:pt x="11670252" y="2724133"/>
                  <a:pt x="11665490" y="2728895"/>
                </a:cubicBezTo>
                <a:lnTo>
                  <a:pt x="11646885" y="2736602"/>
                </a:lnTo>
                <a:lnTo>
                  <a:pt x="11665490" y="2744308"/>
                </a:lnTo>
                <a:cubicBezTo>
                  <a:pt x="11670252" y="2749071"/>
                  <a:pt x="11673198" y="2755649"/>
                  <a:pt x="11673198" y="2762915"/>
                </a:cubicBezTo>
                <a:cubicBezTo>
                  <a:pt x="11673198" y="2770182"/>
                  <a:pt x="11670252" y="2776760"/>
                  <a:pt x="11665490" y="2781522"/>
                </a:cubicBezTo>
                <a:lnTo>
                  <a:pt x="11646885" y="2789229"/>
                </a:lnTo>
                <a:lnTo>
                  <a:pt x="11665490" y="2796935"/>
                </a:lnTo>
                <a:cubicBezTo>
                  <a:pt x="11670252" y="2801698"/>
                  <a:pt x="11673198" y="2808276"/>
                  <a:pt x="11673198" y="2815542"/>
                </a:cubicBezTo>
                <a:cubicBezTo>
                  <a:pt x="11673198" y="2822808"/>
                  <a:pt x="11670252" y="2829387"/>
                  <a:pt x="11665490" y="2834149"/>
                </a:cubicBezTo>
                <a:lnTo>
                  <a:pt x="11646885" y="2841856"/>
                </a:lnTo>
                <a:lnTo>
                  <a:pt x="11665490" y="2849562"/>
                </a:lnTo>
                <a:cubicBezTo>
                  <a:pt x="11670252" y="2854324"/>
                  <a:pt x="11673198" y="2860903"/>
                  <a:pt x="11673198" y="2868169"/>
                </a:cubicBezTo>
                <a:cubicBezTo>
                  <a:pt x="11673198" y="2875435"/>
                  <a:pt x="11670252" y="2882014"/>
                  <a:pt x="11665490" y="2886776"/>
                </a:cubicBezTo>
                <a:lnTo>
                  <a:pt x="11646885" y="2894483"/>
                </a:lnTo>
                <a:lnTo>
                  <a:pt x="11665490" y="2902190"/>
                </a:lnTo>
                <a:cubicBezTo>
                  <a:pt x="11670252" y="2906951"/>
                  <a:pt x="11673198" y="2913530"/>
                  <a:pt x="11673198" y="2920796"/>
                </a:cubicBezTo>
                <a:cubicBezTo>
                  <a:pt x="11673198" y="2928062"/>
                  <a:pt x="11670252" y="2934641"/>
                  <a:pt x="11665490" y="2939403"/>
                </a:cubicBezTo>
                <a:lnTo>
                  <a:pt x="11646885" y="2947110"/>
                </a:lnTo>
                <a:lnTo>
                  <a:pt x="11665490" y="2954816"/>
                </a:lnTo>
                <a:cubicBezTo>
                  <a:pt x="11670252" y="2959578"/>
                  <a:pt x="11673198" y="2966157"/>
                  <a:pt x="11673198" y="2973423"/>
                </a:cubicBezTo>
                <a:cubicBezTo>
                  <a:pt x="11673198" y="2980690"/>
                  <a:pt x="11670252" y="2987268"/>
                  <a:pt x="11665490" y="2992030"/>
                </a:cubicBezTo>
                <a:lnTo>
                  <a:pt x="11646885" y="2999737"/>
                </a:lnTo>
                <a:lnTo>
                  <a:pt x="11665490" y="3007443"/>
                </a:lnTo>
                <a:cubicBezTo>
                  <a:pt x="11670252" y="3012205"/>
                  <a:pt x="11673198" y="3018784"/>
                  <a:pt x="11673198" y="3026049"/>
                </a:cubicBezTo>
                <a:cubicBezTo>
                  <a:pt x="11673198" y="3033316"/>
                  <a:pt x="11670252" y="3039895"/>
                  <a:pt x="11665490" y="3044657"/>
                </a:cubicBezTo>
                <a:lnTo>
                  <a:pt x="11646885" y="3052363"/>
                </a:lnTo>
                <a:lnTo>
                  <a:pt x="11665490" y="3060070"/>
                </a:lnTo>
                <a:cubicBezTo>
                  <a:pt x="11670252" y="3064832"/>
                  <a:pt x="11673198" y="3071411"/>
                  <a:pt x="11673198" y="3078676"/>
                </a:cubicBezTo>
                <a:cubicBezTo>
                  <a:pt x="11673198" y="3085943"/>
                  <a:pt x="11670252" y="3092522"/>
                  <a:pt x="11665490" y="3097284"/>
                </a:cubicBezTo>
                <a:lnTo>
                  <a:pt x="11646885" y="3104990"/>
                </a:lnTo>
                <a:lnTo>
                  <a:pt x="11665490" y="3112697"/>
                </a:lnTo>
                <a:cubicBezTo>
                  <a:pt x="11670252" y="3117459"/>
                  <a:pt x="11673198" y="3124038"/>
                  <a:pt x="11673198" y="3131304"/>
                </a:cubicBezTo>
                <a:cubicBezTo>
                  <a:pt x="11673198" y="3138570"/>
                  <a:pt x="11670252" y="3145149"/>
                  <a:pt x="11665490" y="3149911"/>
                </a:cubicBezTo>
                <a:lnTo>
                  <a:pt x="11646885" y="3157618"/>
                </a:lnTo>
                <a:lnTo>
                  <a:pt x="11665490" y="3165324"/>
                </a:lnTo>
                <a:cubicBezTo>
                  <a:pt x="11670252" y="3170086"/>
                  <a:pt x="11673198" y="3176665"/>
                  <a:pt x="11673198" y="3183930"/>
                </a:cubicBezTo>
                <a:cubicBezTo>
                  <a:pt x="11673198" y="3191197"/>
                  <a:pt x="11670252" y="3197776"/>
                  <a:pt x="11665490" y="3202538"/>
                </a:cubicBezTo>
                <a:lnTo>
                  <a:pt x="11646885" y="3210244"/>
                </a:lnTo>
                <a:lnTo>
                  <a:pt x="11665490" y="3217951"/>
                </a:lnTo>
                <a:cubicBezTo>
                  <a:pt x="11670252" y="3222713"/>
                  <a:pt x="11673198" y="3229292"/>
                  <a:pt x="11673198" y="3236557"/>
                </a:cubicBezTo>
                <a:cubicBezTo>
                  <a:pt x="11673198" y="3243824"/>
                  <a:pt x="11670252" y="3250402"/>
                  <a:pt x="11665490" y="3255165"/>
                </a:cubicBezTo>
                <a:lnTo>
                  <a:pt x="11646885" y="3262871"/>
                </a:lnTo>
                <a:lnTo>
                  <a:pt x="11665490" y="3270578"/>
                </a:lnTo>
                <a:cubicBezTo>
                  <a:pt x="11670252" y="3275340"/>
                  <a:pt x="11673198" y="3281918"/>
                  <a:pt x="11673198" y="3289184"/>
                </a:cubicBezTo>
                <a:cubicBezTo>
                  <a:pt x="11673198" y="3296451"/>
                  <a:pt x="11670252" y="3303029"/>
                  <a:pt x="11665490" y="3307792"/>
                </a:cubicBezTo>
                <a:lnTo>
                  <a:pt x="11646885" y="3315498"/>
                </a:lnTo>
                <a:lnTo>
                  <a:pt x="11665490" y="3323205"/>
                </a:lnTo>
                <a:cubicBezTo>
                  <a:pt x="11670252" y="3327967"/>
                  <a:pt x="11673198" y="3334545"/>
                  <a:pt x="11673198" y="3341811"/>
                </a:cubicBezTo>
                <a:cubicBezTo>
                  <a:pt x="11673198" y="3349078"/>
                  <a:pt x="11670252" y="3355656"/>
                  <a:pt x="11665490" y="3360418"/>
                </a:cubicBezTo>
                <a:lnTo>
                  <a:pt x="11646885" y="3368125"/>
                </a:lnTo>
                <a:lnTo>
                  <a:pt x="11665490" y="3375832"/>
                </a:lnTo>
                <a:cubicBezTo>
                  <a:pt x="11670252" y="3380594"/>
                  <a:pt x="11673198" y="3387172"/>
                  <a:pt x="11673198" y="3394438"/>
                </a:cubicBezTo>
                <a:cubicBezTo>
                  <a:pt x="11673198" y="3401705"/>
                  <a:pt x="11670252" y="3408283"/>
                  <a:pt x="11665490" y="3413045"/>
                </a:cubicBezTo>
                <a:lnTo>
                  <a:pt x="11646885" y="3420752"/>
                </a:lnTo>
                <a:lnTo>
                  <a:pt x="11665490" y="3428459"/>
                </a:lnTo>
                <a:cubicBezTo>
                  <a:pt x="11670252" y="3433221"/>
                  <a:pt x="11673198" y="3439799"/>
                  <a:pt x="11673198" y="3447065"/>
                </a:cubicBezTo>
                <a:cubicBezTo>
                  <a:pt x="11673198" y="3454332"/>
                  <a:pt x="11670252" y="3460910"/>
                  <a:pt x="11665490" y="3465672"/>
                </a:cubicBezTo>
                <a:lnTo>
                  <a:pt x="11646885" y="3473379"/>
                </a:lnTo>
                <a:lnTo>
                  <a:pt x="11665490" y="3481086"/>
                </a:lnTo>
                <a:cubicBezTo>
                  <a:pt x="11670252" y="3485848"/>
                  <a:pt x="11673198" y="3492426"/>
                  <a:pt x="11673198" y="3499692"/>
                </a:cubicBezTo>
                <a:cubicBezTo>
                  <a:pt x="11673198" y="3506959"/>
                  <a:pt x="11670252" y="3513537"/>
                  <a:pt x="11665490" y="3518299"/>
                </a:cubicBezTo>
                <a:lnTo>
                  <a:pt x="11646885" y="3526006"/>
                </a:lnTo>
                <a:lnTo>
                  <a:pt x="11665490" y="3533713"/>
                </a:lnTo>
                <a:cubicBezTo>
                  <a:pt x="11670252" y="3538475"/>
                  <a:pt x="11673198" y="3545053"/>
                  <a:pt x="11673198" y="3552319"/>
                </a:cubicBezTo>
                <a:cubicBezTo>
                  <a:pt x="11673198" y="3566851"/>
                  <a:pt x="11661416" y="3578633"/>
                  <a:pt x="11646884" y="3578633"/>
                </a:cubicBezTo>
                <a:lnTo>
                  <a:pt x="11642926" y="3576993"/>
                </a:lnTo>
                <a:lnTo>
                  <a:pt x="11642926" y="3580273"/>
                </a:lnTo>
                <a:lnTo>
                  <a:pt x="11646884" y="3578633"/>
                </a:lnTo>
                <a:cubicBezTo>
                  <a:pt x="11661417" y="3578633"/>
                  <a:pt x="11673198" y="3590415"/>
                  <a:pt x="11673198" y="3604947"/>
                </a:cubicBezTo>
                <a:cubicBezTo>
                  <a:pt x="11673198" y="3612214"/>
                  <a:pt x="11670252" y="3618792"/>
                  <a:pt x="11665490" y="3623554"/>
                </a:cubicBezTo>
                <a:lnTo>
                  <a:pt x="11646885" y="3631261"/>
                </a:lnTo>
                <a:lnTo>
                  <a:pt x="11665490" y="3638968"/>
                </a:lnTo>
                <a:cubicBezTo>
                  <a:pt x="11670252" y="3643730"/>
                  <a:pt x="11673198" y="3650308"/>
                  <a:pt x="11673198" y="3657574"/>
                </a:cubicBezTo>
                <a:cubicBezTo>
                  <a:pt x="11673198" y="3664841"/>
                  <a:pt x="11670252" y="3671419"/>
                  <a:pt x="11665490" y="3676181"/>
                </a:cubicBezTo>
                <a:lnTo>
                  <a:pt x="11646885" y="3683888"/>
                </a:lnTo>
                <a:lnTo>
                  <a:pt x="11665490" y="3691595"/>
                </a:lnTo>
                <a:cubicBezTo>
                  <a:pt x="11670252" y="3696357"/>
                  <a:pt x="11673198" y="3702935"/>
                  <a:pt x="11673198" y="3710201"/>
                </a:cubicBezTo>
                <a:cubicBezTo>
                  <a:pt x="11673198" y="3717468"/>
                  <a:pt x="11670252" y="3724046"/>
                  <a:pt x="11665490" y="3728808"/>
                </a:cubicBezTo>
                <a:lnTo>
                  <a:pt x="11646885" y="3736515"/>
                </a:lnTo>
                <a:lnTo>
                  <a:pt x="11665490" y="3744222"/>
                </a:lnTo>
                <a:cubicBezTo>
                  <a:pt x="11670252" y="3748984"/>
                  <a:pt x="11673198" y="3755562"/>
                  <a:pt x="11673198" y="3762828"/>
                </a:cubicBezTo>
                <a:cubicBezTo>
                  <a:pt x="11673198" y="3770095"/>
                  <a:pt x="11670252" y="3776673"/>
                  <a:pt x="11665490" y="3781435"/>
                </a:cubicBezTo>
                <a:lnTo>
                  <a:pt x="11646885" y="3789142"/>
                </a:lnTo>
                <a:lnTo>
                  <a:pt x="11665490" y="3796849"/>
                </a:lnTo>
                <a:cubicBezTo>
                  <a:pt x="11670252" y="3801611"/>
                  <a:pt x="11673198" y="3808189"/>
                  <a:pt x="11673198" y="3815455"/>
                </a:cubicBezTo>
                <a:cubicBezTo>
                  <a:pt x="11673198" y="3822722"/>
                  <a:pt x="11670252" y="3829300"/>
                  <a:pt x="11665490" y="3834062"/>
                </a:cubicBezTo>
                <a:lnTo>
                  <a:pt x="11646885" y="3841769"/>
                </a:lnTo>
                <a:lnTo>
                  <a:pt x="11665490" y="3849476"/>
                </a:lnTo>
                <a:cubicBezTo>
                  <a:pt x="11670252" y="3854238"/>
                  <a:pt x="11673198" y="3860816"/>
                  <a:pt x="11673198" y="3868082"/>
                </a:cubicBezTo>
                <a:cubicBezTo>
                  <a:pt x="11673198" y="3875349"/>
                  <a:pt x="11670252" y="3881927"/>
                  <a:pt x="11665490" y="3886688"/>
                </a:cubicBezTo>
                <a:lnTo>
                  <a:pt x="11646885" y="3894396"/>
                </a:lnTo>
                <a:lnTo>
                  <a:pt x="11665490" y="3902103"/>
                </a:lnTo>
                <a:cubicBezTo>
                  <a:pt x="11670252" y="3906865"/>
                  <a:pt x="11673198" y="3913443"/>
                  <a:pt x="11673198" y="3920709"/>
                </a:cubicBezTo>
                <a:cubicBezTo>
                  <a:pt x="11673198" y="3927976"/>
                  <a:pt x="11670252" y="3934554"/>
                  <a:pt x="11665490" y="3939316"/>
                </a:cubicBezTo>
                <a:lnTo>
                  <a:pt x="11646885" y="3947023"/>
                </a:lnTo>
                <a:lnTo>
                  <a:pt x="11665490" y="3954730"/>
                </a:lnTo>
                <a:cubicBezTo>
                  <a:pt x="11670252" y="3959492"/>
                  <a:pt x="11673198" y="3966070"/>
                  <a:pt x="11673198" y="3973336"/>
                </a:cubicBezTo>
                <a:cubicBezTo>
                  <a:pt x="11673198" y="3980603"/>
                  <a:pt x="11670252" y="3987181"/>
                  <a:pt x="11665490" y="3991943"/>
                </a:cubicBezTo>
                <a:lnTo>
                  <a:pt x="11646885" y="3999650"/>
                </a:lnTo>
                <a:lnTo>
                  <a:pt x="11665490" y="4007356"/>
                </a:lnTo>
                <a:cubicBezTo>
                  <a:pt x="11670252" y="4012119"/>
                  <a:pt x="11673198" y="4018697"/>
                  <a:pt x="11673198" y="4025963"/>
                </a:cubicBezTo>
                <a:cubicBezTo>
                  <a:pt x="11673198" y="4033230"/>
                  <a:pt x="11670252" y="4039808"/>
                  <a:pt x="11665490" y="4044569"/>
                </a:cubicBezTo>
                <a:lnTo>
                  <a:pt x="11646885" y="4052277"/>
                </a:lnTo>
                <a:lnTo>
                  <a:pt x="11665490" y="4059983"/>
                </a:lnTo>
                <a:cubicBezTo>
                  <a:pt x="11670252" y="4064745"/>
                  <a:pt x="11673198" y="4071324"/>
                  <a:pt x="11673198" y="4078590"/>
                </a:cubicBezTo>
                <a:cubicBezTo>
                  <a:pt x="11673198" y="4085856"/>
                  <a:pt x="11670252" y="4092435"/>
                  <a:pt x="11665490" y="4097196"/>
                </a:cubicBezTo>
                <a:lnTo>
                  <a:pt x="11646885" y="4104904"/>
                </a:lnTo>
                <a:lnTo>
                  <a:pt x="11665490" y="4112610"/>
                </a:lnTo>
                <a:cubicBezTo>
                  <a:pt x="11670252" y="4117372"/>
                  <a:pt x="11673198" y="4123951"/>
                  <a:pt x="11673198" y="4131217"/>
                </a:cubicBezTo>
                <a:cubicBezTo>
                  <a:pt x="11673198" y="4138483"/>
                  <a:pt x="11670252" y="4145062"/>
                  <a:pt x="11665490" y="4149823"/>
                </a:cubicBezTo>
                <a:lnTo>
                  <a:pt x="11646885" y="4157531"/>
                </a:lnTo>
                <a:lnTo>
                  <a:pt x="11665490" y="4165237"/>
                </a:lnTo>
                <a:cubicBezTo>
                  <a:pt x="11670252" y="4169999"/>
                  <a:pt x="11673198" y="4176578"/>
                  <a:pt x="11673198" y="4183844"/>
                </a:cubicBezTo>
                <a:cubicBezTo>
                  <a:pt x="11673198" y="4191110"/>
                  <a:pt x="11670252" y="4197689"/>
                  <a:pt x="11665490" y="4202451"/>
                </a:cubicBezTo>
                <a:lnTo>
                  <a:pt x="11646885" y="4210158"/>
                </a:lnTo>
                <a:lnTo>
                  <a:pt x="11665490" y="4217864"/>
                </a:lnTo>
                <a:cubicBezTo>
                  <a:pt x="11670252" y="4222626"/>
                  <a:pt x="11673198" y="4229205"/>
                  <a:pt x="11673198" y="4236471"/>
                </a:cubicBezTo>
                <a:cubicBezTo>
                  <a:pt x="11673198" y="4243737"/>
                  <a:pt x="11670252" y="4250316"/>
                  <a:pt x="11665490" y="4255078"/>
                </a:cubicBezTo>
                <a:lnTo>
                  <a:pt x="11646885" y="4262784"/>
                </a:lnTo>
                <a:lnTo>
                  <a:pt x="11665490" y="4270491"/>
                </a:lnTo>
                <a:cubicBezTo>
                  <a:pt x="11670252" y="4275253"/>
                  <a:pt x="11673198" y="4281832"/>
                  <a:pt x="11673198" y="4289097"/>
                </a:cubicBezTo>
                <a:cubicBezTo>
                  <a:pt x="11673198" y="4296364"/>
                  <a:pt x="11670252" y="4302943"/>
                  <a:pt x="11665490" y="4307705"/>
                </a:cubicBezTo>
                <a:lnTo>
                  <a:pt x="11646885" y="4315411"/>
                </a:lnTo>
                <a:lnTo>
                  <a:pt x="11665490" y="4323118"/>
                </a:lnTo>
                <a:cubicBezTo>
                  <a:pt x="11670252" y="4327880"/>
                  <a:pt x="11673198" y="4334459"/>
                  <a:pt x="11673198" y="4341724"/>
                </a:cubicBezTo>
                <a:cubicBezTo>
                  <a:pt x="11673198" y="4348991"/>
                  <a:pt x="11670252" y="4355570"/>
                  <a:pt x="11665490" y="4360332"/>
                </a:cubicBezTo>
                <a:lnTo>
                  <a:pt x="11646885" y="4368038"/>
                </a:lnTo>
                <a:lnTo>
                  <a:pt x="11665490" y="4375745"/>
                </a:lnTo>
                <a:cubicBezTo>
                  <a:pt x="11670252" y="4380507"/>
                  <a:pt x="11673198" y="4387086"/>
                  <a:pt x="11673198" y="4394351"/>
                </a:cubicBezTo>
                <a:cubicBezTo>
                  <a:pt x="11673198" y="4401618"/>
                  <a:pt x="11670252" y="4408197"/>
                  <a:pt x="11665490" y="4412959"/>
                </a:cubicBezTo>
                <a:lnTo>
                  <a:pt x="11646885" y="4420665"/>
                </a:lnTo>
                <a:lnTo>
                  <a:pt x="11665490" y="4428372"/>
                </a:lnTo>
                <a:cubicBezTo>
                  <a:pt x="11670252" y="4433134"/>
                  <a:pt x="11673198" y="4439713"/>
                  <a:pt x="11673198" y="4446978"/>
                </a:cubicBezTo>
                <a:cubicBezTo>
                  <a:pt x="11673198" y="4454245"/>
                  <a:pt x="11670252" y="4460824"/>
                  <a:pt x="11665490" y="4465586"/>
                </a:cubicBezTo>
                <a:lnTo>
                  <a:pt x="11646885" y="4473292"/>
                </a:lnTo>
                <a:lnTo>
                  <a:pt x="11665490" y="4480999"/>
                </a:lnTo>
                <a:cubicBezTo>
                  <a:pt x="11670252" y="4485761"/>
                  <a:pt x="11673198" y="4492339"/>
                  <a:pt x="11673198" y="4499605"/>
                </a:cubicBezTo>
                <a:cubicBezTo>
                  <a:pt x="11673198" y="4506872"/>
                  <a:pt x="11670252" y="4513450"/>
                  <a:pt x="11665490" y="4518213"/>
                </a:cubicBezTo>
                <a:lnTo>
                  <a:pt x="11646885" y="4525919"/>
                </a:lnTo>
                <a:lnTo>
                  <a:pt x="11665490" y="4533626"/>
                </a:lnTo>
                <a:cubicBezTo>
                  <a:pt x="11670252" y="4538388"/>
                  <a:pt x="11673198" y="4544966"/>
                  <a:pt x="11673198" y="4552232"/>
                </a:cubicBezTo>
                <a:cubicBezTo>
                  <a:pt x="11673198" y="4559499"/>
                  <a:pt x="11670252" y="4566077"/>
                  <a:pt x="11665490" y="4570839"/>
                </a:cubicBezTo>
                <a:lnTo>
                  <a:pt x="11646885" y="4578546"/>
                </a:lnTo>
                <a:lnTo>
                  <a:pt x="11665490" y="4586253"/>
                </a:lnTo>
                <a:cubicBezTo>
                  <a:pt x="11670252" y="4591015"/>
                  <a:pt x="11673198" y="4597593"/>
                  <a:pt x="11673198" y="4604859"/>
                </a:cubicBezTo>
                <a:cubicBezTo>
                  <a:pt x="11673198" y="4612126"/>
                  <a:pt x="11670252" y="4618704"/>
                  <a:pt x="11665490" y="4623465"/>
                </a:cubicBezTo>
                <a:lnTo>
                  <a:pt x="11646885" y="4631173"/>
                </a:lnTo>
                <a:lnTo>
                  <a:pt x="11665490" y="4638880"/>
                </a:lnTo>
                <a:cubicBezTo>
                  <a:pt x="11670252" y="4643642"/>
                  <a:pt x="11673198" y="4650220"/>
                  <a:pt x="11673198" y="4657486"/>
                </a:cubicBezTo>
                <a:cubicBezTo>
                  <a:pt x="11673198" y="4664753"/>
                  <a:pt x="11670252" y="4671331"/>
                  <a:pt x="11665490" y="4676093"/>
                </a:cubicBezTo>
                <a:lnTo>
                  <a:pt x="11646885" y="4683800"/>
                </a:lnTo>
                <a:lnTo>
                  <a:pt x="11665490" y="4691507"/>
                </a:lnTo>
                <a:cubicBezTo>
                  <a:pt x="11670252" y="4696269"/>
                  <a:pt x="11673198" y="4702847"/>
                  <a:pt x="11673198" y="4710113"/>
                </a:cubicBezTo>
                <a:cubicBezTo>
                  <a:pt x="11673198" y="4717380"/>
                  <a:pt x="11670252" y="4723958"/>
                  <a:pt x="11665490" y="4728719"/>
                </a:cubicBezTo>
                <a:lnTo>
                  <a:pt x="11646885" y="4736427"/>
                </a:lnTo>
                <a:lnTo>
                  <a:pt x="11665490" y="4744134"/>
                </a:lnTo>
                <a:cubicBezTo>
                  <a:pt x="11670252" y="4748896"/>
                  <a:pt x="11673198" y="4755474"/>
                  <a:pt x="11673198" y="4762740"/>
                </a:cubicBezTo>
                <a:cubicBezTo>
                  <a:pt x="11673198" y="4770007"/>
                  <a:pt x="11670252" y="4776585"/>
                  <a:pt x="11665490" y="4781347"/>
                </a:cubicBezTo>
                <a:lnTo>
                  <a:pt x="11646885" y="4789054"/>
                </a:lnTo>
                <a:lnTo>
                  <a:pt x="11665490" y="4796761"/>
                </a:lnTo>
                <a:cubicBezTo>
                  <a:pt x="11670252" y="4801523"/>
                  <a:pt x="11673198" y="4808101"/>
                  <a:pt x="11673198" y="4815367"/>
                </a:cubicBezTo>
                <a:cubicBezTo>
                  <a:pt x="11673198" y="4822634"/>
                  <a:pt x="11670252" y="4829212"/>
                  <a:pt x="11665490" y="4833973"/>
                </a:cubicBezTo>
                <a:lnTo>
                  <a:pt x="11646885" y="4841681"/>
                </a:lnTo>
                <a:lnTo>
                  <a:pt x="11665490" y="4849387"/>
                </a:lnTo>
                <a:cubicBezTo>
                  <a:pt x="11670252" y="4854150"/>
                  <a:pt x="11673198" y="4860728"/>
                  <a:pt x="11673198" y="4867994"/>
                </a:cubicBezTo>
                <a:cubicBezTo>
                  <a:pt x="11673198" y="4875261"/>
                  <a:pt x="11670252" y="4881839"/>
                  <a:pt x="11665490" y="4886601"/>
                </a:cubicBezTo>
                <a:lnTo>
                  <a:pt x="11646885" y="4894308"/>
                </a:lnTo>
                <a:lnTo>
                  <a:pt x="11665490" y="4902014"/>
                </a:lnTo>
                <a:cubicBezTo>
                  <a:pt x="11670252" y="4906776"/>
                  <a:pt x="11673198" y="4913355"/>
                  <a:pt x="11673198" y="4920621"/>
                </a:cubicBezTo>
                <a:cubicBezTo>
                  <a:pt x="11673198" y="4927887"/>
                  <a:pt x="11670252" y="4934466"/>
                  <a:pt x="11665490" y="4939227"/>
                </a:cubicBezTo>
                <a:lnTo>
                  <a:pt x="11646885" y="4946935"/>
                </a:lnTo>
                <a:lnTo>
                  <a:pt x="11665490" y="4954641"/>
                </a:lnTo>
                <a:cubicBezTo>
                  <a:pt x="11670252" y="4959403"/>
                  <a:pt x="11673198" y="4965982"/>
                  <a:pt x="11673198" y="4973248"/>
                </a:cubicBezTo>
                <a:cubicBezTo>
                  <a:pt x="11673198" y="4980514"/>
                  <a:pt x="11670252" y="4987093"/>
                  <a:pt x="11665490" y="4991855"/>
                </a:cubicBezTo>
                <a:lnTo>
                  <a:pt x="11646885" y="4999562"/>
                </a:lnTo>
                <a:lnTo>
                  <a:pt x="11665490" y="5007268"/>
                </a:lnTo>
                <a:cubicBezTo>
                  <a:pt x="11670252" y="5012030"/>
                  <a:pt x="11673198" y="5018609"/>
                  <a:pt x="11673198" y="5025875"/>
                </a:cubicBezTo>
                <a:cubicBezTo>
                  <a:pt x="11673198" y="5033141"/>
                  <a:pt x="11670252" y="5039720"/>
                  <a:pt x="11665490" y="5044482"/>
                </a:cubicBezTo>
                <a:lnTo>
                  <a:pt x="11646885" y="5052189"/>
                </a:lnTo>
                <a:lnTo>
                  <a:pt x="11665490" y="5059895"/>
                </a:lnTo>
                <a:cubicBezTo>
                  <a:pt x="11670252" y="5064657"/>
                  <a:pt x="11673198" y="5071236"/>
                  <a:pt x="11673198" y="5078502"/>
                </a:cubicBezTo>
                <a:cubicBezTo>
                  <a:pt x="11673198" y="5085768"/>
                  <a:pt x="11670252" y="5092347"/>
                  <a:pt x="11665490" y="5097108"/>
                </a:cubicBezTo>
                <a:lnTo>
                  <a:pt x="11646885" y="5104816"/>
                </a:lnTo>
                <a:lnTo>
                  <a:pt x="11665490" y="5112522"/>
                </a:lnTo>
                <a:cubicBezTo>
                  <a:pt x="11670252" y="5117284"/>
                  <a:pt x="11673198" y="5123863"/>
                  <a:pt x="11673198" y="5131128"/>
                </a:cubicBezTo>
                <a:cubicBezTo>
                  <a:pt x="11673198" y="5138395"/>
                  <a:pt x="11670252" y="5144974"/>
                  <a:pt x="11665490" y="5149736"/>
                </a:cubicBezTo>
                <a:lnTo>
                  <a:pt x="11646885" y="5157442"/>
                </a:lnTo>
                <a:lnTo>
                  <a:pt x="11665490" y="5165149"/>
                </a:lnTo>
                <a:cubicBezTo>
                  <a:pt x="11670252" y="5169911"/>
                  <a:pt x="11673198" y="5176490"/>
                  <a:pt x="11673198" y="5183755"/>
                </a:cubicBezTo>
                <a:cubicBezTo>
                  <a:pt x="11673198" y="5191022"/>
                  <a:pt x="11670252" y="5197601"/>
                  <a:pt x="11665490" y="5202363"/>
                </a:cubicBezTo>
                <a:lnTo>
                  <a:pt x="11646885" y="5210069"/>
                </a:lnTo>
                <a:lnTo>
                  <a:pt x="11665490" y="5217776"/>
                </a:lnTo>
                <a:cubicBezTo>
                  <a:pt x="11670252" y="5222538"/>
                  <a:pt x="11673198" y="5229117"/>
                  <a:pt x="11673198" y="5236382"/>
                </a:cubicBezTo>
                <a:cubicBezTo>
                  <a:pt x="11673198" y="5243649"/>
                  <a:pt x="11670252" y="5250228"/>
                  <a:pt x="11665490" y="5254990"/>
                </a:cubicBezTo>
                <a:lnTo>
                  <a:pt x="11646885" y="5262696"/>
                </a:lnTo>
                <a:lnTo>
                  <a:pt x="11665490" y="5270403"/>
                </a:lnTo>
                <a:cubicBezTo>
                  <a:pt x="11670252" y="5275165"/>
                  <a:pt x="11673198" y="5281744"/>
                  <a:pt x="11673198" y="5289009"/>
                </a:cubicBezTo>
                <a:cubicBezTo>
                  <a:pt x="11673198" y="5296276"/>
                  <a:pt x="11670252" y="5302855"/>
                  <a:pt x="11665490" y="5307617"/>
                </a:cubicBezTo>
                <a:lnTo>
                  <a:pt x="11646885" y="5315323"/>
                </a:lnTo>
                <a:lnTo>
                  <a:pt x="11665490" y="5323030"/>
                </a:lnTo>
                <a:cubicBezTo>
                  <a:pt x="11670252" y="5327792"/>
                  <a:pt x="11673198" y="5334371"/>
                  <a:pt x="11673198" y="5341636"/>
                </a:cubicBezTo>
                <a:cubicBezTo>
                  <a:pt x="11673198" y="5348903"/>
                  <a:pt x="11670252" y="5355481"/>
                  <a:pt x="11665490" y="5360242"/>
                </a:cubicBezTo>
                <a:lnTo>
                  <a:pt x="11646885" y="5367950"/>
                </a:lnTo>
                <a:lnTo>
                  <a:pt x="11665490" y="5375657"/>
                </a:lnTo>
                <a:cubicBezTo>
                  <a:pt x="11670252" y="5380419"/>
                  <a:pt x="11673198" y="5386997"/>
                  <a:pt x="11673198" y="5394263"/>
                </a:cubicBezTo>
                <a:cubicBezTo>
                  <a:pt x="11673198" y="5401530"/>
                  <a:pt x="11670252" y="5408108"/>
                  <a:pt x="11665490" y="5412870"/>
                </a:cubicBezTo>
                <a:lnTo>
                  <a:pt x="11646885" y="5420577"/>
                </a:lnTo>
                <a:lnTo>
                  <a:pt x="11665490" y="5428284"/>
                </a:lnTo>
                <a:cubicBezTo>
                  <a:pt x="11670252" y="5433046"/>
                  <a:pt x="11673198" y="5439624"/>
                  <a:pt x="11673198" y="5446890"/>
                </a:cubicBezTo>
                <a:cubicBezTo>
                  <a:pt x="11673198" y="5454157"/>
                  <a:pt x="11670252" y="5460735"/>
                  <a:pt x="11665490" y="5465497"/>
                </a:cubicBezTo>
                <a:lnTo>
                  <a:pt x="11646885" y="5473204"/>
                </a:lnTo>
                <a:lnTo>
                  <a:pt x="11665490" y="5480911"/>
                </a:lnTo>
                <a:cubicBezTo>
                  <a:pt x="11670252" y="5485673"/>
                  <a:pt x="11673198" y="5492251"/>
                  <a:pt x="11673198" y="5499517"/>
                </a:cubicBezTo>
                <a:cubicBezTo>
                  <a:pt x="11673198" y="5506784"/>
                  <a:pt x="11670252" y="5513362"/>
                  <a:pt x="11665490" y="5518124"/>
                </a:cubicBezTo>
                <a:lnTo>
                  <a:pt x="11646885" y="5525831"/>
                </a:lnTo>
                <a:lnTo>
                  <a:pt x="11665490" y="5533538"/>
                </a:lnTo>
                <a:cubicBezTo>
                  <a:pt x="11670252" y="5538300"/>
                  <a:pt x="11673198" y="5544878"/>
                  <a:pt x="11673198" y="5552144"/>
                </a:cubicBezTo>
                <a:cubicBezTo>
                  <a:pt x="11673198" y="5559411"/>
                  <a:pt x="11670252" y="5565989"/>
                  <a:pt x="11665490" y="5570750"/>
                </a:cubicBezTo>
                <a:lnTo>
                  <a:pt x="11646885" y="5578458"/>
                </a:lnTo>
                <a:lnTo>
                  <a:pt x="11665490" y="5586165"/>
                </a:lnTo>
                <a:cubicBezTo>
                  <a:pt x="11670252" y="5590927"/>
                  <a:pt x="11673198" y="5597505"/>
                  <a:pt x="11673198" y="5604771"/>
                </a:cubicBezTo>
                <a:cubicBezTo>
                  <a:pt x="11673198" y="5612038"/>
                  <a:pt x="11670252" y="5618616"/>
                  <a:pt x="11665490" y="5623377"/>
                </a:cubicBezTo>
                <a:lnTo>
                  <a:pt x="11646885" y="5631085"/>
                </a:lnTo>
                <a:lnTo>
                  <a:pt x="11665490" y="5638792"/>
                </a:lnTo>
                <a:cubicBezTo>
                  <a:pt x="11670252" y="5643554"/>
                  <a:pt x="11673198" y="5650132"/>
                  <a:pt x="11673198" y="5657398"/>
                </a:cubicBezTo>
                <a:cubicBezTo>
                  <a:pt x="11673198" y="5664665"/>
                  <a:pt x="11670252" y="5671243"/>
                  <a:pt x="11665490" y="5676004"/>
                </a:cubicBezTo>
                <a:lnTo>
                  <a:pt x="11646885" y="5683712"/>
                </a:lnTo>
                <a:lnTo>
                  <a:pt x="11665490" y="5691418"/>
                </a:lnTo>
                <a:cubicBezTo>
                  <a:pt x="11670252" y="5696181"/>
                  <a:pt x="11673198" y="5702759"/>
                  <a:pt x="11673198" y="5710025"/>
                </a:cubicBezTo>
                <a:cubicBezTo>
                  <a:pt x="11673198" y="5717292"/>
                  <a:pt x="11670252" y="5723870"/>
                  <a:pt x="11665490" y="5728632"/>
                </a:cubicBezTo>
                <a:lnTo>
                  <a:pt x="11646885" y="5736339"/>
                </a:lnTo>
                <a:lnTo>
                  <a:pt x="11665490" y="5744045"/>
                </a:lnTo>
                <a:cubicBezTo>
                  <a:pt x="11670252" y="5748807"/>
                  <a:pt x="11673198" y="5755386"/>
                  <a:pt x="11673198" y="5762652"/>
                </a:cubicBezTo>
                <a:cubicBezTo>
                  <a:pt x="11673198" y="5769918"/>
                  <a:pt x="11670252" y="5776497"/>
                  <a:pt x="11665490" y="5781259"/>
                </a:cubicBezTo>
                <a:lnTo>
                  <a:pt x="11646885" y="5788966"/>
                </a:lnTo>
                <a:lnTo>
                  <a:pt x="11665490" y="5796672"/>
                </a:lnTo>
                <a:cubicBezTo>
                  <a:pt x="11670252" y="5801434"/>
                  <a:pt x="11673198" y="5808013"/>
                  <a:pt x="11673198" y="5815279"/>
                </a:cubicBezTo>
                <a:cubicBezTo>
                  <a:pt x="11673198" y="5822545"/>
                  <a:pt x="11670252" y="5829124"/>
                  <a:pt x="11665490" y="5833885"/>
                </a:cubicBezTo>
                <a:lnTo>
                  <a:pt x="11646885" y="5841593"/>
                </a:lnTo>
                <a:lnTo>
                  <a:pt x="11665490" y="5849299"/>
                </a:lnTo>
                <a:cubicBezTo>
                  <a:pt x="11670252" y="5854061"/>
                  <a:pt x="11673198" y="5860640"/>
                  <a:pt x="11673198" y="5867906"/>
                </a:cubicBezTo>
                <a:cubicBezTo>
                  <a:pt x="11673198" y="5875172"/>
                  <a:pt x="11670252" y="5881751"/>
                  <a:pt x="11665490" y="5886512"/>
                </a:cubicBezTo>
                <a:lnTo>
                  <a:pt x="11646885" y="5894220"/>
                </a:lnTo>
                <a:lnTo>
                  <a:pt x="11665490" y="5901926"/>
                </a:lnTo>
                <a:cubicBezTo>
                  <a:pt x="11670252" y="5906688"/>
                  <a:pt x="11673198" y="5913267"/>
                  <a:pt x="11673198" y="5920532"/>
                </a:cubicBezTo>
                <a:cubicBezTo>
                  <a:pt x="11673198" y="5927799"/>
                  <a:pt x="11670252" y="5934378"/>
                  <a:pt x="11665490" y="5939140"/>
                </a:cubicBezTo>
                <a:lnTo>
                  <a:pt x="11646885" y="5946846"/>
                </a:lnTo>
                <a:lnTo>
                  <a:pt x="11665490" y="5954553"/>
                </a:lnTo>
                <a:cubicBezTo>
                  <a:pt x="11670252" y="5959315"/>
                  <a:pt x="11673198" y="5965894"/>
                  <a:pt x="11673198" y="5973159"/>
                </a:cubicBezTo>
                <a:cubicBezTo>
                  <a:pt x="11673198" y="5980426"/>
                  <a:pt x="11670252" y="5987005"/>
                  <a:pt x="11665490" y="5991766"/>
                </a:cubicBezTo>
                <a:lnTo>
                  <a:pt x="11646885" y="5999473"/>
                </a:lnTo>
                <a:lnTo>
                  <a:pt x="11665490" y="6007180"/>
                </a:lnTo>
                <a:cubicBezTo>
                  <a:pt x="11670252" y="6011942"/>
                  <a:pt x="11673198" y="6018521"/>
                  <a:pt x="11673198" y="6025786"/>
                </a:cubicBezTo>
                <a:cubicBezTo>
                  <a:pt x="11673198" y="6033053"/>
                  <a:pt x="11670252" y="6039632"/>
                  <a:pt x="11665490" y="6044393"/>
                </a:cubicBezTo>
                <a:lnTo>
                  <a:pt x="11646885" y="6052100"/>
                </a:lnTo>
                <a:lnTo>
                  <a:pt x="11665490" y="6059807"/>
                </a:lnTo>
                <a:cubicBezTo>
                  <a:pt x="11670252" y="6064569"/>
                  <a:pt x="11673198" y="6071148"/>
                  <a:pt x="11673198" y="6078413"/>
                </a:cubicBezTo>
                <a:cubicBezTo>
                  <a:pt x="11673198" y="6085680"/>
                  <a:pt x="11670252" y="6092259"/>
                  <a:pt x="11665490" y="6097021"/>
                </a:cubicBezTo>
                <a:lnTo>
                  <a:pt x="11646885" y="6104727"/>
                </a:lnTo>
                <a:lnTo>
                  <a:pt x="11665490" y="6112434"/>
                </a:lnTo>
                <a:cubicBezTo>
                  <a:pt x="11670252" y="6117196"/>
                  <a:pt x="11673198" y="6123775"/>
                  <a:pt x="11673198" y="6131040"/>
                </a:cubicBezTo>
                <a:cubicBezTo>
                  <a:pt x="11673198" y="6138307"/>
                  <a:pt x="11670252" y="6144886"/>
                  <a:pt x="11665490" y="6149648"/>
                </a:cubicBezTo>
                <a:lnTo>
                  <a:pt x="11646885" y="6157354"/>
                </a:lnTo>
                <a:lnTo>
                  <a:pt x="11665490" y="6165061"/>
                </a:lnTo>
                <a:cubicBezTo>
                  <a:pt x="11670252" y="6169823"/>
                  <a:pt x="11673198" y="6176401"/>
                  <a:pt x="11673198" y="6183667"/>
                </a:cubicBezTo>
                <a:cubicBezTo>
                  <a:pt x="11673198" y="6190934"/>
                  <a:pt x="11670252" y="6197512"/>
                  <a:pt x="11665490" y="6202275"/>
                </a:cubicBezTo>
                <a:lnTo>
                  <a:pt x="11646885" y="6209981"/>
                </a:lnTo>
                <a:lnTo>
                  <a:pt x="11665490" y="6217688"/>
                </a:lnTo>
                <a:cubicBezTo>
                  <a:pt x="11670252" y="6222450"/>
                  <a:pt x="11673198" y="6229028"/>
                  <a:pt x="11673198" y="6236294"/>
                </a:cubicBezTo>
                <a:cubicBezTo>
                  <a:pt x="11673198" y="6243561"/>
                  <a:pt x="11670252" y="6250139"/>
                  <a:pt x="11665490" y="6254901"/>
                </a:cubicBezTo>
                <a:lnTo>
                  <a:pt x="11646885" y="6262608"/>
                </a:lnTo>
                <a:lnTo>
                  <a:pt x="11665490" y="6270315"/>
                </a:lnTo>
                <a:cubicBezTo>
                  <a:pt x="11670252" y="6275077"/>
                  <a:pt x="11673198" y="6281655"/>
                  <a:pt x="11673198" y="6288921"/>
                </a:cubicBezTo>
                <a:cubicBezTo>
                  <a:pt x="11673198" y="6296188"/>
                  <a:pt x="11670252" y="6302766"/>
                  <a:pt x="11665490" y="6307528"/>
                </a:cubicBezTo>
                <a:lnTo>
                  <a:pt x="11646885" y="6315235"/>
                </a:lnTo>
                <a:lnTo>
                  <a:pt x="11665490" y="6322942"/>
                </a:lnTo>
                <a:cubicBezTo>
                  <a:pt x="11670252" y="6327704"/>
                  <a:pt x="11673198" y="6334282"/>
                  <a:pt x="11673198" y="6341548"/>
                </a:cubicBezTo>
                <a:cubicBezTo>
                  <a:pt x="11673198" y="6348815"/>
                  <a:pt x="11670252" y="6355393"/>
                  <a:pt x="11665490" y="6360155"/>
                </a:cubicBezTo>
                <a:lnTo>
                  <a:pt x="11646885" y="6367862"/>
                </a:lnTo>
                <a:lnTo>
                  <a:pt x="11665490" y="6375569"/>
                </a:lnTo>
                <a:cubicBezTo>
                  <a:pt x="11670252" y="6380331"/>
                  <a:pt x="11673198" y="6386909"/>
                  <a:pt x="11673198" y="6394175"/>
                </a:cubicBezTo>
                <a:cubicBezTo>
                  <a:pt x="11673198" y="6401442"/>
                  <a:pt x="11670252" y="6408020"/>
                  <a:pt x="11665490" y="6412782"/>
                </a:cubicBezTo>
                <a:lnTo>
                  <a:pt x="11653034" y="6417942"/>
                </a:lnTo>
                <a:lnTo>
                  <a:pt x="11640734" y="6417942"/>
                </a:lnTo>
                <a:lnTo>
                  <a:pt x="11629236" y="6413179"/>
                </a:lnTo>
                <a:lnTo>
                  <a:pt x="43962" y="6413179"/>
                </a:lnTo>
                <a:lnTo>
                  <a:pt x="32464" y="6417942"/>
                </a:lnTo>
                <a:lnTo>
                  <a:pt x="20164" y="6417942"/>
                </a:lnTo>
                <a:lnTo>
                  <a:pt x="7708" y="6412782"/>
                </a:lnTo>
                <a:cubicBezTo>
                  <a:pt x="2946" y="6408020"/>
                  <a:pt x="0" y="6401442"/>
                  <a:pt x="0" y="6394175"/>
                </a:cubicBezTo>
                <a:cubicBezTo>
                  <a:pt x="0" y="6386909"/>
                  <a:pt x="2946" y="6380331"/>
                  <a:pt x="7708" y="6375569"/>
                </a:cubicBezTo>
                <a:lnTo>
                  <a:pt x="26313" y="6367862"/>
                </a:lnTo>
                <a:lnTo>
                  <a:pt x="7708" y="6360155"/>
                </a:lnTo>
                <a:cubicBezTo>
                  <a:pt x="2946" y="6355393"/>
                  <a:pt x="0" y="6348815"/>
                  <a:pt x="0" y="6341548"/>
                </a:cubicBezTo>
                <a:cubicBezTo>
                  <a:pt x="0" y="6334282"/>
                  <a:pt x="2946" y="6327704"/>
                  <a:pt x="7708" y="6322942"/>
                </a:cubicBezTo>
                <a:lnTo>
                  <a:pt x="26313" y="6315235"/>
                </a:lnTo>
                <a:lnTo>
                  <a:pt x="7708" y="6307528"/>
                </a:lnTo>
                <a:cubicBezTo>
                  <a:pt x="2946" y="6302766"/>
                  <a:pt x="0" y="6296188"/>
                  <a:pt x="0" y="6288921"/>
                </a:cubicBezTo>
                <a:cubicBezTo>
                  <a:pt x="0" y="6281655"/>
                  <a:pt x="2946" y="6275077"/>
                  <a:pt x="7708" y="6270315"/>
                </a:cubicBezTo>
                <a:lnTo>
                  <a:pt x="26313" y="6262608"/>
                </a:lnTo>
                <a:lnTo>
                  <a:pt x="7708" y="6254901"/>
                </a:lnTo>
                <a:cubicBezTo>
                  <a:pt x="2946" y="6250139"/>
                  <a:pt x="0" y="6243561"/>
                  <a:pt x="0" y="6236294"/>
                </a:cubicBezTo>
                <a:cubicBezTo>
                  <a:pt x="0" y="6229028"/>
                  <a:pt x="2946" y="6222450"/>
                  <a:pt x="7708" y="6217688"/>
                </a:cubicBezTo>
                <a:lnTo>
                  <a:pt x="26313" y="6209981"/>
                </a:lnTo>
                <a:lnTo>
                  <a:pt x="7708" y="6202275"/>
                </a:lnTo>
                <a:cubicBezTo>
                  <a:pt x="2946" y="6197512"/>
                  <a:pt x="0" y="6190934"/>
                  <a:pt x="0" y="6183667"/>
                </a:cubicBezTo>
                <a:cubicBezTo>
                  <a:pt x="0" y="6176401"/>
                  <a:pt x="2946" y="6169823"/>
                  <a:pt x="7708" y="6165061"/>
                </a:cubicBezTo>
                <a:lnTo>
                  <a:pt x="26313" y="6157354"/>
                </a:lnTo>
                <a:lnTo>
                  <a:pt x="7708" y="6149648"/>
                </a:lnTo>
                <a:cubicBezTo>
                  <a:pt x="2946" y="6144886"/>
                  <a:pt x="0" y="6138307"/>
                  <a:pt x="0" y="6131040"/>
                </a:cubicBezTo>
                <a:cubicBezTo>
                  <a:pt x="0" y="6123775"/>
                  <a:pt x="2946" y="6117196"/>
                  <a:pt x="7708" y="6112434"/>
                </a:cubicBezTo>
                <a:lnTo>
                  <a:pt x="26313" y="6104727"/>
                </a:lnTo>
                <a:lnTo>
                  <a:pt x="7708" y="6097021"/>
                </a:lnTo>
                <a:cubicBezTo>
                  <a:pt x="2946" y="6092259"/>
                  <a:pt x="0" y="6085680"/>
                  <a:pt x="0" y="6078413"/>
                </a:cubicBezTo>
                <a:cubicBezTo>
                  <a:pt x="0" y="6071148"/>
                  <a:pt x="2946" y="6064569"/>
                  <a:pt x="7708" y="6059807"/>
                </a:cubicBezTo>
                <a:lnTo>
                  <a:pt x="26313" y="6052100"/>
                </a:lnTo>
                <a:lnTo>
                  <a:pt x="7708" y="6044393"/>
                </a:lnTo>
                <a:cubicBezTo>
                  <a:pt x="2946" y="6039632"/>
                  <a:pt x="0" y="6033053"/>
                  <a:pt x="0" y="6025786"/>
                </a:cubicBezTo>
                <a:cubicBezTo>
                  <a:pt x="0" y="6018521"/>
                  <a:pt x="2946" y="6011942"/>
                  <a:pt x="7708" y="6007180"/>
                </a:cubicBezTo>
                <a:lnTo>
                  <a:pt x="26313" y="5999473"/>
                </a:lnTo>
                <a:lnTo>
                  <a:pt x="7708" y="5991766"/>
                </a:lnTo>
                <a:cubicBezTo>
                  <a:pt x="2946" y="5987005"/>
                  <a:pt x="0" y="5980426"/>
                  <a:pt x="0" y="5973159"/>
                </a:cubicBezTo>
                <a:cubicBezTo>
                  <a:pt x="0" y="5965894"/>
                  <a:pt x="2946" y="5959315"/>
                  <a:pt x="7708" y="5954553"/>
                </a:cubicBezTo>
                <a:lnTo>
                  <a:pt x="26313" y="5946846"/>
                </a:lnTo>
                <a:lnTo>
                  <a:pt x="7708" y="5939140"/>
                </a:lnTo>
                <a:cubicBezTo>
                  <a:pt x="2946" y="5934378"/>
                  <a:pt x="0" y="5927799"/>
                  <a:pt x="0" y="5920532"/>
                </a:cubicBezTo>
                <a:cubicBezTo>
                  <a:pt x="0" y="5913267"/>
                  <a:pt x="2946" y="5906688"/>
                  <a:pt x="7708" y="5901926"/>
                </a:cubicBezTo>
                <a:lnTo>
                  <a:pt x="26313" y="5894220"/>
                </a:lnTo>
                <a:lnTo>
                  <a:pt x="7708" y="5886512"/>
                </a:lnTo>
                <a:cubicBezTo>
                  <a:pt x="2946" y="5881751"/>
                  <a:pt x="0" y="5875172"/>
                  <a:pt x="0" y="5867906"/>
                </a:cubicBezTo>
                <a:cubicBezTo>
                  <a:pt x="0" y="5860640"/>
                  <a:pt x="2946" y="5854061"/>
                  <a:pt x="7708" y="5849299"/>
                </a:cubicBezTo>
                <a:lnTo>
                  <a:pt x="26313" y="5841593"/>
                </a:lnTo>
                <a:lnTo>
                  <a:pt x="7708" y="5833885"/>
                </a:lnTo>
                <a:cubicBezTo>
                  <a:pt x="2946" y="5829124"/>
                  <a:pt x="0" y="5822545"/>
                  <a:pt x="0" y="5815279"/>
                </a:cubicBezTo>
                <a:cubicBezTo>
                  <a:pt x="0" y="5808013"/>
                  <a:pt x="2946" y="5801434"/>
                  <a:pt x="7708" y="5796672"/>
                </a:cubicBezTo>
                <a:lnTo>
                  <a:pt x="26313" y="5788966"/>
                </a:lnTo>
                <a:lnTo>
                  <a:pt x="7708" y="5781259"/>
                </a:lnTo>
                <a:cubicBezTo>
                  <a:pt x="2946" y="5776497"/>
                  <a:pt x="0" y="5769918"/>
                  <a:pt x="0" y="5762652"/>
                </a:cubicBezTo>
                <a:cubicBezTo>
                  <a:pt x="0" y="5755386"/>
                  <a:pt x="2946" y="5748807"/>
                  <a:pt x="7708" y="5744045"/>
                </a:cubicBezTo>
                <a:lnTo>
                  <a:pt x="26313" y="5736339"/>
                </a:lnTo>
                <a:lnTo>
                  <a:pt x="7708" y="5728632"/>
                </a:lnTo>
                <a:cubicBezTo>
                  <a:pt x="2946" y="5723870"/>
                  <a:pt x="0" y="5717292"/>
                  <a:pt x="0" y="5710025"/>
                </a:cubicBezTo>
                <a:cubicBezTo>
                  <a:pt x="0" y="5702759"/>
                  <a:pt x="2946" y="5696181"/>
                  <a:pt x="7708" y="5691418"/>
                </a:cubicBezTo>
                <a:lnTo>
                  <a:pt x="26313" y="5683712"/>
                </a:lnTo>
                <a:lnTo>
                  <a:pt x="7708" y="5676004"/>
                </a:lnTo>
                <a:cubicBezTo>
                  <a:pt x="2946" y="5671243"/>
                  <a:pt x="0" y="5664665"/>
                  <a:pt x="0" y="5657398"/>
                </a:cubicBezTo>
                <a:cubicBezTo>
                  <a:pt x="0" y="5650132"/>
                  <a:pt x="2946" y="5643554"/>
                  <a:pt x="7708" y="5638792"/>
                </a:cubicBezTo>
                <a:lnTo>
                  <a:pt x="26313" y="5631085"/>
                </a:lnTo>
                <a:lnTo>
                  <a:pt x="7708" y="5623377"/>
                </a:lnTo>
                <a:cubicBezTo>
                  <a:pt x="2946" y="5618616"/>
                  <a:pt x="0" y="5612038"/>
                  <a:pt x="0" y="5604771"/>
                </a:cubicBezTo>
                <a:cubicBezTo>
                  <a:pt x="0" y="5597505"/>
                  <a:pt x="2946" y="5590927"/>
                  <a:pt x="7708" y="5586165"/>
                </a:cubicBezTo>
                <a:lnTo>
                  <a:pt x="26313" y="5578458"/>
                </a:lnTo>
                <a:lnTo>
                  <a:pt x="7708" y="5570750"/>
                </a:lnTo>
                <a:cubicBezTo>
                  <a:pt x="2946" y="5565989"/>
                  <a:pt x="0" y="5559411"/>
                  <a:pt x="0" y="5552144"/>
                </a:cubicBezTo>
                <a:cubicBezTo>
                  <a:pt x="0" y="5544878"/>
                  <a:pt x="2946" y="5538300"/>
                  <a:pt x="7708" y="5533538"/>
                </a:cubicBezTo>
                <a:lnTo>
                  <a:pt x="26313" y="5525831"/>
                </a:lnTo>
                <a:lnTo>
                  <a:pt x="7708" y="5518124"/>
                </a:lnTo>
                <a:cubicBezTo>
                  <a:pt x="2946" y="5513362"/>
                  <a:pt x="0" y="5506784"/>
                  <a:pt x="0" y="5499517"/>
                </a:cubicBezTo>
                <a:cubicBezTo>
                  <a:pt x="0" y="5492251"/>
                  <a:pt x="2946" y="5485673"/>
                  <a:pt x="7708" y="5480911"/>
                </a:cubicBezTo>
                <a:lnTo>
                  <a:pt x="26313" y="5473204"/>
                </a:lnTo>
                <a:lnTo>
                  <a:pt x="7708" y="5465497"/>
                </a:lnTo>
                <a:cubicBezTo>
                  <a:pt x="2946" y="5460735"/>
                  <a:pt x="0" y="5454157"/>
                  <a:pt x="0" y="5446890"/>
                </a:cubicBezTo>
                <a:cubicBezTo>
                  <a:pt x="0" y="5439624"/>
                  <a:pt x="2946" y="5433046"/>
                  <a:pt x="7708" y="5428284"/>
                </a:cubicBezTo>
                <a:lnTo>
                  <a:pt x="26313" y="5420577"/>
                </a:lnTo>
                <a:lnTo>
                  <a:pt x="7708" y="5412870"/>
                </a:lnTo>
                <a:cubicBezTo>
                  <a:pt x="2946" y="5408108"/>
                  <a:pt x="0" y="5401530"/>
                  <a:pt x="0" y="5394263"/>
                </a:cubicBezTo>
                <a:cubicBezTo>
                  <a:pt x="0" y="5386997"/>
                  <a:pt x="2946" y="5380419"/>
                  <a:pt x="7708" y="5375657"/>
                </a:cubicBezTo>
                <a:lnTo>
                  <a:pt x="26313" y="5367950"/>
                </a:lnTo>
                <a:lnTo>
                  <a:pt x="7708" y="5360242"/>
                </a:lnTo>
                <a:cubicBezTo>
                  <a:pt x="2946" y="5355481"/>
                  <a:pt x="0" y="5348903"/>
                  <a:pt x="0" y="5341636"/>
                </a:cubicBezTo>
                <a:cubicBezTo>
                  <a:pt x="0" y="5334371"/>
                  <a:pt x="2946" y="5327792"/>
                  <a:pt x="7708" y="5323030"/>
                </a:cubicBezTo>
                <a:lnTo>
                  <a:pt x="26313" y="5315323"/>
                </a:lnTo>
                <a:lnTo>
                  <a:pt x="7708" y="5307617"/>
                </a:lnTo>
                <a:cubicBezTo>
                  <a:pt x="2946" y="5302855"/>
                  <a:pt x="0" y="5296276"/>
                  <a:pt x="0" y="5289009"/>
                </a:cubicBezTo>
                <a:cubicBezTo>
                  <a:pt x="0" y="5281744"/>
                  <a:pt x="2946" y="5275165"/>
                  <a:pt x="7708" y="5270403"/>
                </a:cubicBezTo>
                <a:lnTo>
                  <a:pt x="26313" y="5262696"/>
                </a:lnTo>
                <a:lnTo>
                  <a:pt x="7708" y="5254990"/>
                </a:lnTo>
                <a:cubicBezTo>
                  <a:pt x="2946" y="5250228"/>
                  <a:pt x="0" y="5243649"/>
                  <a:pt x="0" y="5236382"/>
                </a:cubicBezTo>
                <a:cubicBezTo>
                  <a:pt x="0" y="5229117"/>
                  <a:pt x="2946" y="5222538"/>
                  <a:pt x="7708" y="5217776"/>
                </a:cubicBezTo>
                <a:lnTo>
                  <a:pt x="26313" y="5210069"/>
                </a:lnTo>
                <a:lnTo>
                  <a:pt x="7708" y="5202363"/>
                </a:lnTo>
                <a:cubicBezTo>
                  <a:pt x="2946" y="5197601"/>
                  <a:pt x="0" y="5191022"/>
                  <a:pt x="0" y="5183755"/>
                </a:cubicBezTo>
                <a:cubicBezTo>
                  <a:pt x="0" y="5176490"/>
                  <a:pt x="2946" y="5169911"/>
                  <a:pt x="7708" y="5165149"/>
                </a:cubicBezTo>
                <a:lnTo>
                  <a:pt x="26313" y="5157442"/>
                </a:lnTo>
                <a:lnTo>
                  <a:pt x="7708" y="5149736"/>
                </a:lnTo>
                <a:cubicBezTo>
                  <a:pt x="2946" y="5144974"/>
                  <a:pt x="0" y="5138395"/>
                  <a:pt x="0" y="5131128"/>
                </a:cubicBezTo>
                <a:cubicBezTo>
                  <a:pt x="0" y="5123863"/>
                  <a:pt x="2946" y="5117284"/>
                  <a:pt x="7708" y="5112522"/>
                </a:cubicBezTo>
                <a:lnTo>
                  <a:pt x="26313" y="5104816"/>
                </a:lnTo>
                <a:lnTo>
                  <a:pt x="7708" y="5097108"/>
                </a:lnTo>
                <a:cubicBezTo>
                  <a:pt x="2946" y="5092347"/>
                  <a:pt x="0" y="5085768"/>
                  <a:pt x="0" y="5078502"/>
                </a:cubicBezTo>
                <a:cubicBezTo>
                  <a:pt x="0" y="5071236"/>
                  <a:pt x="2946" y="5064657"/>
                  <a:pt x="7708" y="5059895"/>
                </a:cubicBezTo>
                <a:lnTo>
                  <a:pt x="26313" y="5052189"/>
                </a:lnTo>
                <a:lnTo>
                  <a:pt x="7708" y="5044482"/>
                </a:lnTo>
                <a:cubicBezTo>
                  <a:pt x="2946" y="5039720"/>
                  <a:pt x="0" y="5033141"/>
                  <a:pt x="0" y="5025875"/>
                </a:cubicBezTo>
                <a:cubicBezTo>
                  <a:pt x="0" y="5018609"/>
                  <a:pt x="2946" y="5012030"/>
                  <a:pt x="7708" y="5007268"/>
                </a:cubicBezTo>
                <a:lnTo>
                  <a:pt x="26313" y="4999562"/>
                </a:lnTo>
                <a:lnTo>
                  <a:pt x="7708" y="4991855"/>
                </a:lnTo>
                <a:cubicBezTo>
                  <a:pt x="2946" y="4987093"/>
                  <a:pt x="0" y="4980514"/>
                  <a:pt x="0" y="4973248"/>
                </a:cubicBezTo>
                <a:cubicBezTo>
                  <a:pt x="0" y="4965982"/>
                  <a:pt x="2946" y="4959403"/>
                  <a:pt x="7708" y="4954641"/>
                </a:cubicBezTo>
                <a:lnTo>
                  <a:pt x="26313" y="4946935"/>
                </a:lnTo>
                <a:lnTo>
                  <a:pt x="7708" y="4939227"/>
                </a:lnTo>
                <a:cubicBezTo>
                  <a:pt x="2946" y="4934466"/>
                  <a:pt x="0" y="4927887"/>
                  <a:pt x="0" y="4920621"/>
                </a:cubicBezTo>
                <a:cubicBezTo>
                  <a:pt x="0" y="4913355"/>
                  <a:pt x="2946" y="4906776"/>
                  <a:pt x="7708" y="4902014"/>
                </a:cubicBezTo>
                <a:lnTo>
                  <a:pt x="26313" y="4894308"/>
                </a:lnTo>
                <a:lnTo>
                  <a:pt x="7708" y="4886601"/>
                </a:lnTo>
                <a:cubicBezTo>
                  <a:pt x="2946" y="4881839"/>
                  <a:pt x="0" y="4875261"/>
                  <a:pt x="0" y="4867994"/>
                </a:cubicBezTo>
                <a:cubicBezTo>
                  <a:pt x="0" y="4860728"/>
                  <a:pt x="2946" y="4854150"/>
                  <a:pt x="7708" y="4849387"/>
                </a:cubicBezTo>
                <a:lnTo>
                  <a:pt x="26313" y="4841681"/>
                </a:lnTo>
                <a:lnTo>
                  <a:pt x="7708" y="4833973"/>
                </a:lnTo>
                <a:cubicBezTo>
                  <a:pt x="2946" y="4829212"/>
                  <a:pt x="0" y="4822634"/>
                  <a:pt x="0" y="4815367"/>
                </a:cubicBezTo>
                <a:cubicBezTo>
                  <a:pt x="0" y="4808101"/>
                  <a:pt x="2946" y="4801523"/>
                  <a:pt x="7708" y="4796761"/>
                </a:cubicBezTo>
                <a:lnTo>
                  <a:pt x="26313" y="4789054"/>
                </a:lnTo>
                <a:lnTo>
                  <a:pt x="7708" y="4781347"/>
                </a:lnTo>
                <a:cubicBezTo>
                  <a:pt x="2946" y="4776585"/>
                  <a:pt x="0" y="4770007"/>
                  <a:pt x="0" y="4762740"/>
                </a:cubicBezTo>
                <a:cubicBezTo>
                  <a:pt x="0" y="4755474"/>
                  <a:pt x="2946" y="4748896"/>
                  <a:pt x="7708" y="4744134"/>
                </a:cubicBezTo>
                <a:lnTo>
                  <a:pt x="26313" y="4736427"/>
                </a:lnTo>
                <a:lnTo>
                  <a:pt x="7708" y="4728719"/>
                </a:lnTo>
                <a:cubicBezTo>
                  <a:pt x="2946" y="4723958"/>
                  <a:pt x="0" y="4717380"/>
                  <a:pt x="0" y="4710113"/>
                </a:cubicBezTo>
                <a:cubicBezTo>
                  <a:pt x="0" y="4702847"/>
                  <a:pt x="2946" y="4696269"/>
                  <a:pt x="7708" y="4691507"/>
                </a:cubicBezTo>
                <a:lnTo>
                  <a:pt x="26313" y="4683800"/>
                </a:lnTo>
                <a:lnTo>
                  <a:pt x="7708" y="4676093"/>
                </a:lnTo>
                <a:cubicBezTo>
                  <a:pt x="2946" y="4671331"/>
                  <a:pt x="0" y="4664753"/>
                  <a:pt x="0" y="4657486"/>
                </a:cubicBezTo>
                <a:cubicBezTo>
                  <a:pt x="0" y="4650220"/>
                  <a:pt x="2946" y="4643642"/>
                  <a:pt x="7708" y="4638880"/>
                </a:cubicBezTo>
                <a:lnTo>
                  <a:pt x="26313" y="4631173"/>
                </a:lnTo>
                <a:lnTo>
                  <a:pt x="7708" y="4623465"/>
                </a:lnTo>
                <a:cubicBezTo>
                  <a:pt x="2946" y="4618704"/>
                  <a:pt x="0" y="4612126"/>
                  <a:pt x="0" y="4604859"/>
                </a:cubicBezTo>
                <a:cubicBezTo>
                  <a:pt x="0" y="4597593"/>
                  <a:pt x="2946" y="4591015"/>
                  <a:pt x="7708" y="4586253"/>
                </a:cubicBezTo>
                <a:lnTo>
                  <a:pt x="26313" y="4578546"/>
                </a:lnTo>
                <a:lnTo>
                  <a:pt x="7708" y="4570839"/>
                </a:lnTo>
                <a:cubicBezTo>
                  <a:pt x="2946" y="4566077"/>
                  <a:pt x="0" y="4559499"/>
                  <a:pt x="0" y="4552232"/>
                </a:cubicBezTo>
                <a:cubicBezTo>
                  <a:pt x="0" y="4544966"/>
                  <a:pt x="2946" y="4538388"/>
                  <a:pt x="7708" y="4533626"/>
                </a:cubicBezTo>
                <a:lnTo>
                  <a:pt x="26313" y="4525919"/>
                </a:lnTo>
                <a:lnTo>
                  <a:pt x="7708" y="4518213"/>
                </a:lnTo>
                <a:cubicBezTo>
                  <a:pt x="2946" y="4513450"/>
                  <a:pt x="0" y="4506872"/>
                  <a:pt x="0" y="4499605"/>
                </a:cubicBezTo>
                <a:cubicBezTo>
                  <a:pt x="0" y="4492339"/>
                  <a:pt x="2946" y="4485761"/>
                  <a:pt x="7708" y="4480999"/>
                </a:cubicBezTo>
                <a:lnTo>
                  <a:pt x="26313" y="4473292"/>
                </a:lnTo>
                <a:lnTo>
                  <a:pt x="7708" y="4465586"/>
                </a:lnTo>
                <a:cubicBezTo>
                  <a:pt x="2946" y="4460824"/>
                  <a:pt x="0" y="4454245"/>
                  <a:pt x="0" y="4446978"/>
                </a:cubicBezTo>
                <a:cubicBezTo>
                  <a:pt x="0" y="4439713"/>
                  <a:pt x="2946" y="4433134"/>
                  <a:pt x="7708" y="4428372"/>
                </a:cubicBezTo>
                <a:lnTo>
                  <a:pt x="26313" y="4420665"/>
                </a:lnTo>
                <a:lnTo>
                  <a:pt x="7708" y="4412959"/>
                </a:lnTo>
                <a:cubicBezTo>
                  <a:pt x="2946" y="4408197"/>
                  <a:pt x="0" y="4401618"/>
                  <a:pt x="0" y="4394351"/>
                </a:cubicBezTo>
                <a:cubicBezTo>
                  <a:pt x="0" y="4387086"/>
                  <a:pt x="2946" y="4380507"/>
                  <a:pt x="7708" y="4375745"/>
                </a:cubicBezTo>
                <a:lnTo>
                  <a:pt x="26313" y="4368038"/>
                </a:lnTo>
                <a:lnTo>
                  <a:pt x="7708" y="4360332"/>
                </a:lnTo>
                <a:cubicBezTo>
                  <a:pt x="2946" y="4355570"/>
                  <a:pt x="0" y="4348991"/>
                  <a:pt x="0" y="4341724"/>
                </a:cubicBezTo>
                <a:cubicBezTo>
                  <a:pt x="0" y="4334459"/>
                  <a:pt x="2946" y="4327880"/>
                  <a:pt x="7708" y="4323118"/>
                </a:cubicBezTo>
                <a:lnTo>
                  <a:pt x="26313" y="4315411"/>
                </a:lnTo>
                <a:lnTo>
                  <a:pt x="7708" y="4307705"/>
                </a:lnTo>
                <a:cubicBezTo>
                  <a:pt x="2946" y="4302943"/>
                  <a:pt x="0" y="4296364"/>
                  <a:pt x="0" y="4289097"/>
                </a:cubicBezTo>
                <a:cubicBezTo>
                  <a:pt x="0" y="4281832"/>
                  <a:pt x="2946" y="4275253"/>
                  <a:pt x="7708" y="4270491"/>
                </a:cubicBezTo>
                <a:lnTo>
                  <a:pt x="26313" y="4262784"/>
                </a:lnTo>
                <a:lnTo>
                  <a:pt x="7708" y="4255078"/>
                </a:lnTo>
                <a:cubicBezTo>
                  <a:pt x="2946" y="4250316"/>
                  <a:pt x="0" y="4243737"/>
                  <a:pt x="0" y="4236471"/>
                </a:cubicBezTo>
                <a:cubicBezTo>
                  <a:pt x="0" y="4229205"/>
                  <a:pt x="2946" y="4222626"/>
                  <a:pt x="7708" y="4217864"/>
                </a:cubicBezTo>
                <a:lnTo>
                  <a:pt x="26313" y="4210158"/>
                </a:lnTo>
                <a:lnTo>
                  <a:pt x="7708" y="4202451"/>
                </a:lnTo>
                <a:cubicBezTo>
                  <a:pt x="2946" y="4197689"/>
                  <a:pt x="0" y="4191110"/>
                  <a:pt x="0" y="4183844"/>
                </a:cubicBezTo>
                <a:cubicBezTo>
                  <a:pt x="0" y="4176578"/>
                  <a:pt x="2946" y="4169999"/>
                  <a:pt x="7708" y="4165237"/>
                </a:cubicBezTo>
                <a:lnTo>
                  <a:pt x="26313" y="4157531"/>
                </a:lnTo>
                <a:lnTo>
                  <a:pt x="7708" y="4149823"/>
                </a:lnTo>
                <a:cubicBezTo>
                  <a:pt x="2946" y="4145062"/>
                  <a:pt x="0" y="4138483"/>
                  <a:pt x="0" y="4131217"/>
                </a:cubicBezTo>
                <a:cubicBezTo>
                  <a:pt x="0" y="4123951"/>
                  <a:pt x="2946" y="4117372"/>
                  <a:pt x="7708" y="4112610"/>
                </a:cubicBezTo>
                <a:lnTo>
                  <a:pt x="26313" y="4104904"/>
                </a:lnTo>
                <a:lnTo>
                  <a:pt x="7708" y="4097196"/>
                </a:lnTo>
                <a:cubicBezTo>
                  <a:pt x="2946" y="4092435"/>
                  <a:pt x="0" y="4085856"/>
                  <a:pt x="0" y="4078590"/>
                </a:cubicBezTo>
                <a:cubicBezTo>
                  <a:pt x="0" y="4071324"/>
                  <a:pt x="2946" y="4064745"/>
                  <a:pt x="7708" y="4059983"/>
                </a:cubicBezTo>
                <a:lnTo>
                  <a:pt x="26313" y="4052277"/>
                </a:lnTo>
                <a:lnTo>
                  <a:pt x="7708" y="4044569"/>
                </a:lnTo>
                <a:cubicBezTo>
                  <a:pt x="2946" y="4039808"/>
                  <a:pt x="0" y="4033230"/>
                  <a:pt x="0" y="4025963"/>
                </a:cubicBezTo>
                <a:cubicBezTo>
                  <a:pt x="0" y="4018697"/>
                  <a:pt x="2946" y="4012119"/>
                  <a:pt x="7708" y="4007356"/>
                </a:cubicBezTo>
                <a:lnTo>
                  <a:pt x="26313" y="3999650"/>
                </a:lnTo>
                <a:lnTo>
                  <a:pt x="7708" y="3991943"/>
                </a:lnTo>
                <a:cubicBezTo>
                  <a:pt x="2946" y="3987181"/>
                  <a:pt x="0" y="3980603"/>
                  <a:pt x="0" y="3973336"/>
                </a:cubicBezTo>
                <a:cubicBezTo>
                  <a:pt x="0" y="3966070"/>
                  <a:pt x="2946" y="3959492"/>
                  <a:pt x="7708" y="3954730"/>
                </a:cubicBezTo>
                <a:lnTo>
                  <a:pt x="26313" y="3947023"/>
                </a:lnTo>
                <a:lnTo>
                  <a:pt x="7708" y="3939316"/>
                </a:lnTo>
                <a:cubicBezTo>
                  <a:pt x="2946" y="3934554"/>
                  <a:pt x="0" y="3927976"/>
                  <a:pt x="0" y="3920709"/>
                </a:cubicBezTo>
                <a:cubicBezTo>
                  <a:pt x="0" y="3913443"/>
                  <a:pt x="2946" y="3906865"/>
                  <a:pt x="7708" y="3902103"/>
                </a:cubicBezTo>
                <a:lnTo>
                  <a:pt x="26313" y="3894396"/>
                </a:lnTo>
                <a:lnTo>
                  <a:pt x="7708" y="3886688"/>
                </a:lnTo>
                <a:cubicBezTo>
                  <a:pt x="2946" y="3881927"/>
                  <a:pt x="0" y="3875349"/>
                  <a:pt x="0" y="3868082"/>
                </a:cubicBezTo>
                <a:cubicBezTo>
                  <a:pt x="0" y="3860816"/>
                  <a:pt x="2946" y="3854238"/>
                  <a:pt x="7708" y="3849476"/>
                </a:cubicBezTo>
                <a:lnTo>
                  <a:pt x="26313" y="3841769"/>
                </a:lnTo>
                <a:lnTo>
                  <a:pt x="7708" y="3834062"/>
                </a:lnTo>
                <a:cubicBezTo>
                  <a:pt x="2946" y="3829300"/>
                  <a:pt x="0" y="3822722"/>
                  <a:pt x="0" y="3815455"/>
                </a:cubicBezTo>
                <a:cubicBezTo>
                  <a:pt x="0" y="3808189"/>
                  <a:pt x="2946" y="3801611"/>
                  <a:pt x="7708" y="3796849"/>
                </a:cubicBezTo>
                <a:lnTo>
                  <a:pt x="26313" y="3789142"/>
                </a:lnTo>
                <a:lnTo>
                  <a:pt x="7708" y="3781435"/>
                </a:lnTo>
                <a:cubicBezTo>
                  <a:pt x="2946" y="3776673"/>
                  <a:pt x="0" y="3770095"/>
                  <a:pt x="0" y="3762828"/>
                </a:cubicBezTo>
                <a:cubicBezTo>
                  <a:pt x="0" y="3755562"/>
                  <a:pt x="2946" y="3748984"/>
                  <a:pt x="7708" y="3744222"/>
                </a:cubicBezTo>
                <a:lnTo>
                  <a:pt x="26313" y="3736515"/>
                </a:lnTo>
                <a:lnTo>
                  <a:pt x="7708" y="3728808"/>
                </a:lnTo>
                <a:cubicBezTo>
                  <a:pt x="2946" y="3724046"/>
                  <a:pt x="0" y="3717468"/>
                  <a:pt x="0" y="3710201"/>
                </a:cubicBezTo>
                <a:cubicBezTo>
                  <a:pt x="0" y="3702935"/>
                  <a:pt x="2946" y="3696357"/>
                  <a:pt x="7708" y="3691595"/>
                </a:cubicBezTo>
                <a:lnTo>
                  <a:pt x="26313" y="3683888"/>
                </a:lnTo>
                <a:lnTo>
                  <a:pt x="7708" y="3676181"/>
                </a:lnTo>
                <a:cubicBezTo>
                  <a:pt x="2946" y="3671419"/>
                  <a:pt x="0" y="3664841"/>
                  <a:pt x="0" y="3657574"/>
                </a:cubicBezTo>
                <a:cubicBezTo>
                  <a:pt x="0" y="3650308"/>
                  <a:pt x="2946" y="3643730"/>
                  <a:pt x="7708" y="3638968"/>
                </a:cubicBezTo>
                <a:lnTo>
                  <a:pt x="26313" y="3631261"/>
                </a:lnTo>
                <a:lnTo>
                  <a:pt x="7708" y="3623554"/>
                </a:lnTo>
                <a:cubicBezTo>
                  <a:pt x="2946" y="3618792"/>
                  <a:pt x="0" y="3612214"/>
                  <a:pt x="0" y="3604947"/>
                </a:cubicBezTo>
                <a:cubicBezTo>
                  <a:pt x="0" y="3590415"/>
                  <a:pt x="11782" y="3578633"/>
                  <a:pt x="26314" y="3578633"/>
                </a:cubicBezTo>
                <a:lnTo>
                  <a:pt x="26314" y="3578633"/>
                </a:lnTo>
                <a:cubicBezTo>
                  <a:pt x="11782" y="3578633"/>
                  <a:pt x="1" y="3566851"/>
                  <a:pt x="1" y="3552319"/>
                </a:cubicBezTo>
                <a:cubicBezTo>
                  <a:pt x="1" y="3545053"/>
                  <a:pt x="2946" y="3538475"/>
                  <a:pt x="7708" y="3533713"/>
                </a:cubicBezTo>
                <a:lnTo>
                  <a:pt x="26313" y="3526006"/>
                </a:lnTo>
                <a:lnTo>
                  <a:pt x="7708" y="3518299"/>
                </a:lnTo>
                <a:cubicBezTo>
                  <a:pt x="2946" y="3513537"/>
                  <a:pt x="1" y="3506959"/>
                  <a:pt x="1" y="3499692"/>
                </a:cubicBezTo>
                <a:cubicBezTo>
                  <a:pt x="1" y="3492426"/>
                  <a:pt x="2946" y="3485848"/>
                  <a:pt x="7708" y="3481086"/>
                </a:cubicBezTo>
                <a:lnTo>
                  <a:pt x="26313" y="3473379"/>
                </a:lnTo>
                <a:lnTo>
                  <a:pt x="7708" y="3465672"/>
                </a:lnTo>
                <a:cubicBezTo>
                  <a:pt x="2946" y="3460910"/>
                  <a:pt x="1" y="3454332"/>
                  <a:pt x="1" y="3447065"/>
                </a:cubicBezTo>
                <a:cubicBezTo>
                  <a:pt x="1" y="3439799"/>
                  <a:pt x="2946" y="3433221"/>
                  <a:pt x="7708" y="3428459"/>
                </a:cubicBezTo>
                <a:lnTo>
                  <a:pt x="26313" y="3420752"/>
                </a:lnTo>
                <a:lnTo>
                  <a:pt x="7708" y="3413045"/>
                </a:lnTo>
                <a:cubicBezTo>
                  <a:pt x="2946" y="3408283"/>
                  <a:pt x="1" y="3401705"/>
                  <a:pt x="1" y="3394438"/>
                </a:cubicBezTo>
                <a:cubicBezTo>
                  <a:pt x="1" y="3387172"/>
                  <a:pt x="2946" y="3380594"/>
                  <a:pt x="7708" y="3375832"/>
                </a:cubicBezTo>
                <a:lnTo>
                  <a:pt x="26313" y="3368125"/>
                </a:lnTo>
                <a:lnTo>
                  <a:pt x="7708" y="3360418"/>
                </a:lnTo>
                <a:cubicBezTo>
                  <a:pt x="2946" y="3355656"/>
                  <a:pt x="1" y="3349078"/>
                  <a:pt x="1" y="3341811"/>
                </a:cubicBezTo>
                <a:cubicBezTo>
                  <a:pt x="1" y="3334545"/>
                  <a:pt x="2946" y="3327967"/>
                  <a:pt x="7708" y="3323205"/>
                </a:cubicBezTo>
                <a:lnTo>
                  <a:pt x="26313" y="3315498"/>
                </a:lnTo>
                <a:lnTo>
                  <a:pt x="7708" y="3307792"/>
                </a:lnTo>
                <a:cubicBezTo>
                  <a:pt x="2946" y="3303029"/>
                  <a:pt x="1" y="3296451"/>
                  <a:pt x="1" y="3289184"/>
                </a:cubicBezTo>
                <a:cubicBezTo>
                  <a:pt x="1" y="3281918"/>
                  <a:pt x="2946" y="3275340"/>
                  <a:pt x="7708" y="3270578"/>
                </a:cubicBezTo>
                <a:lnTo>
                  <a:pt x="26313" y="3262871"/>
                </a:lnTo>
                <a:lnTo>
                  <a:pt x="7708" y="3255165"/>
                </a:lnTo>
                <a:cubicBezTo>
                  <a:pt x="2946" y="3250402"/>
                  <a:pt x="1" y="3243824"/>
                  <a:pt x="1" y="3236557"/>
                </a:cubicBezTo>
                <a:cubicBezTo>
                  <a:pt x="1" y="3229292"/>
                  <a:pt x="2946" y="3222713"/>
                  <a:pt x="7708" y="3217951"/>
                </a:cubicBezTo>
                <a:lnTo>
                  <a:pt x="26313" y="3210244"/>
                </a:lnTo>
                <a:lnTo>
                  <a:pt x="7708" y="3202538"/>
                </a:lnTo>
                <a:cubicBezTo>
                  <a:pt x="2946" y="3197776"/>
                  <a:pt x="1" y="3191197"/>
                  <a:pt x="1" y="3183930"/>
                </a:cubicBezTo>
                <a:cubicBezTo>
                  <a:pt x="1" y="3176665"/>
                  <a:pt x="2946" y="3170086"/>
                  <a:pt x="7708" y="3165324"/>
                </a:cubicBezTo>
                <a:lnTo>
                  <a:pt x="26313" y="3157618"/>
                </a:lnTo>
                <a:lnTo>
                  <a:pt x="7708" y="3149911"/>
                </a:lnTo>
                <a:cubicBezTo>
                  <a:pt x="2946" y="3145149"/>
                  <a:pt x="1" y="3138570"/>
                  <a:pt x="1" y="3131304"/>
                </a:cubicBezTo>
                <a:cubicBezTo>
                  <a:pt x="1" y="3124038"/>
                  <a:pt x="2946" y="3117459"/>
                  <a:pt x="7708" y="3112697"/>
                </a:cubicBezTo>
                <a:lnTo>
                  <a:pt x="26313" y="3104990"/>
                </a:lnTo>
                <a:lnTo>
                  <a:pt x="7708" y="3097284"/>
                </a:lnTo>
                <a:cubicBezTo>
                  <a:pt x="2946" y="3092522"/>
                  <a:pt x="1" y="3085943"/>
                  <a:pt x="1" y="3078676"/>
                </a:cubicBezTo>
                <a:cubicBezTo>
                  <a:pt x="1" y="3071411"/>
                  <a:pt x="2946" y="3064832"/>
                  <a:pt x="7708" y="3060070"/>
                </a:cubicBezTo>
                <a:lnTo>
                  <a:pt x="26313" y="3052364"/>
                </a:lnTo>
                <a:lnTo>
                  <a:pt x="7708" y="3044657"/>
                </a:lnTo>
                <a:cubicBezTo>
                  <a:pt x="2946" y="3039895"/>
                  <a:pt x="1" y="3033316"/>
                  <a:pt x="1" y="3026050"/>
                </a:cubicBezTo>
                <a:cubicBezTo>
                  <a:pt x="1" y="3018784"/>
                  <a:pt x="2946" y="3012206"/>
                  <a:pt x="7708" y="3007443"/>
                </a:cubicBezTo>
                <a:lnTo>
                  <a:pt x="26313" y="2999737"/>
                </a:lnTo>
                <a:lnTo>
                  <a:pt x="7708" y="2992030"/>
                </a:lnTo>
                <a:cubicBezTo>
                  <a:pt x="2946" y="2987268"/>
                  <a:pt x="1" y="2980690"/>
                  <a:pt x="1" y="2973423"/>
                </a:cubicBezTo>
                <a:cubicBezTo>
                  <a:pt x="1" y="2966157"/>
                  <a:pt x="2946" y="2959578"/>
                  <a:pt x="7708" y="2954817"/>
                </a:cubicBezTo>
                <a:lnTo>
                  <a:pt x="26313" y="2947110"/>
                </a:lnTo>
                <a:lnTo>
                  <a:pt x="7708" y="2939403"/>
                </a:lnTo>
                <a:cubicBezTo>
                  <a:pt x="2946" y="2934641"/>
                  <a:pt x="1" y="2928062"/>
                  <a:pt x="1" y="2920796"/>
                </a:cubicBezTo>
                <a:cubicBezTo>
                  <a:pt x="1" y="2913530"/>
                  <a:pt x="2946" y="2906951"/>
                  <a:pt x="7708" y="2902190"/>
                </a:cubicBezTo>
                <a:lnTo>
                  <a:pt x="26313" y="2894483"/>
                </a:lnTo>
                <a:lnTo>
                  <a:pt x="7708" y="2886776"/>
                </a:lnTo>
                <a:cubicBezTo>
                  <a:pt x="2946" y="2882014"/>
                  <a:pt x="1" y="2875435"/>
                  <a:pt x="1" y="2868169"/>
                </a:cubicBezTo>
                <a:cubicBezTo>
                  <a:pt x="1" y="2860903"/>
                  <a:pt x="2946" y="2854324"/>
                  <a:pt x="7708" y="2849562"/>
                </a:cubicBezTo>
                <a:lnTo>
                  <a:pt x="26313" y="2841856"/>
                </a:lnTo>
                <a:lnTo>
                  <a:pt x="7708" y="2834149"/>
                </a:lnTo>
                <a:cubicBezTo>
                  <a:pt x="2946" y="2829387"/>
                  <a:pt x="1" y="2822808"/>
                  <a:pt x="1" y="2815542"/>
                </a:cubicBezTo>
                <a:cubicBezTo>
                  <a:pt x="1" y="2808276"/>
                  <a:pt x="2946" y="2801698"/>
                  <a:pt x="7708" y="2796935"/>
                </a:cubicBezTo>
                <a:lnTo>
                  <a:pt x="26313" y="2789229"/>
                </a:lnTo>
                <a:lnTo>
                  <a:pt x="7708" y="2781523"/>
                </a:lnTo>
                <a:cubicBezTo>
                  <a:pt x="2946" y="2776760"/>
                  <a:pt x="1" y="2770182"/>
                  <a:pt x="1" y="2762915"/>
                </a:cubicBezTo>
                <a:cubicBezTo>
                  <a:pt x="1" y="2755649"/>
                  <a:pt x="2946" y="2749071"/>
                  <a:pt x="7708" y="2744308"/>
                </a:cubicBezTo>
                <a:lnTo>
                  <a:pt x="26313" y="2736602"/>
                </a:lnTo>
                <a:lnTo>
                  <a:pt x="7708" y="2728895"/>
                </a:lnTo>
                <a:cubicBezTo>
                  <a:pt x="2946" y="2724134"/>
                  <a:pt x="1" y="2717555"/>
                  <a:pt x="1" y="2710288"/>
                </a:cubicBezTo>
                <a:cubicBezTo>
                  <a:pt x="1" y="2703023"/>
                  <a:pt x="2946" y="2696444"/>
                  <a:pt x="7708" y="2691682"/>
                </a:cubicBezTo>
                <a:lnTo>
                  <a:pt x="26313" y="2683975"/>
                </a:lnTo>
                <a:lnTo>
                  <a:pt x="7708" y="2676268"/>
                </a:lnTo>
                <a:cubicBezTo>
                  <a:pt x="2946" y="2671506"/>
                  <a:pt x="1" y="2664928"/>
                  <a:pt x="1" y="2657661"/>
                </a:cubicBezTo>
                <a:cubicBezTo>
                  <a:pt x="1" y="2650395"/>
                  <a:pt x="2946" y="2643817"/>
                  <a:pt x="7708" y="2639055"/>
                </a:cubicBezTo>
                <a:lnTo>
                  <a:pt x="26313" y="2631348"/>
                </a:lnTo>
                <a:lnTo>
                  <a:pt x="7708" y="2623641"/>
                </a:lnTo>
                <a:cubicBezTo>
                  <a:pt x="2946" y="2618879"/>
                  <a:pt x="1" y="2612301"/>
                  <a:pt x="1" y="2605034"/>
                </a:cubicBezTo>
                <a:cubicBezTo>
                  <a:pt x="1" y="2597768"/>
                  <a:pt x="2946" y="2591190"/>
                  <a:pt x="7708" y="2586428"/>
                </a:cubicBezTo>
                <a:lnTo>
                  <a:pt x="26313" y="2578721"/>
                </a:lnTo>
                <a:lnTo>
                  <a:pt x="7708" y="2571015"/>
                </a:lnTo>
                <a:cubicBezTo>
                  <a:pt x="2946" y="2566252"/>
                  <a:pt x="1" y="2559674"/>
                  <a:pt x="1" y="2552407"/>
                </a:cubicBezTo>
                <a:cubicBezTo>
                  <a:pt x="1" y="2545141"/>
                  <a:pt x="2946" y="2538563"/>
                  <a:pt x="7708" y="2533801"/>
                </a:cubicBezTo>
                <a:lnTo>
                  <a:pt x="26313" y="2526094"/>
                </a:lnTo>
                <a:lnTo>
                  <a:pt x="7708" y="2518388"/>
                </a:lnTo>
                <a:cubicBezTo>
                  <a:pt x="2946" y="2513626"/>
                  <a:pt x="1" y="2507047"/>
                  <a:pt x="1" y="2499780"/>
                </a:cubicBezTo>
                <a:cubicBezTo>
                  <a:pt x="1" y="2492515"/>
                  <a:pt x="2946" y="2485936"/>
                  <a:pt x="7708" y="2481174"/>
                </a:cubicBezTo>
                <a:lnTo>
                  <a:pt x="26313" y="2473467"/>
                </a:lnTo>
                <a:lnTo>
                  <a:pt x="7708" y="2465759"/>
                </a:lnTo>
                <a:cubicBezTo>
                  <a:pt x="2946" y="2460999"/>
                  <a:pt x="1" y="2454420"/>
                  <a:pt x="1" y="2447153"/>
                </a:cubicBezTo>
                <a:cubicBezTo>
                  <a:pt x="1" y="2439888"/>
                  <a:pt x="2946" y="2433309"/>
                  <a:pt x="7708" y="2428547"/>
                </a:cubicBezTo>
                <a:lnTo>
                  <a:pt x="26313" y="2420841"/>
                </a:lnTo>
                <a:lnTo>
                  <a:pt x="7708" y="2413132"/>
                </a:lnTo>
                <a:cubicBezTo>
                  <a:pt x="2946" y="2408371"/>
                  <a:pt x="1" y="2401793"/>
                  <a:pt x="1" y="2394526"/>
                </a:cubicBezTo>
                <a:cubicBezTo>
                  <a:pt x="1" y="2387260"/>
                  <a:pt x="2946" y="2380682"/>
                  <a:pt x="7708" y="2375920"/>
                </a:cubicBezTo>
                <a:lnTo>
                  <a:pt x="26313" y="2368213"/>
                </a:lnTo>
                <a:lnTo>
                  <a:pt x="7708" y="2360507"/>
                </a:lnTo>
                <a:cubicBezTo>
                  <a:pt x="2946" y="2355745"/>
                  <a:pt x="1" y="2349166"/>
                  <a:pt x="1" y="2341899"/>
                </a:cubicBezTo>
                <a:cubicBezTo>
                  <a:pt x="1" y="2334634"/>
                  <a:pt x="2946" y="2328055"/>
                  <a:pt x="7708" y="2323293"/>
                </a:cubicBezTo>
                <a:lnTo>
                  <a:pt x="26313" y="2315586"/>
                </a:lnTo>
                <a:lnTo>
                  <a:pt x="7708" y="2307879"/>
                </a:lnTo>
                <a:cubicBezTo>
                  <a:pt x="2946" y="2303118"/>
                  <a:pt x="1" y="2296539"/>
                  <a:pt x="1" y="2289273"/>
                </a:cubicBezTo>
                <a:cubicBezTo>
                  <a:pt x="1" y="2282007"/>
                  <a:pt x="2946" y="2275428"/>
                  <a:pt x="7708" y="2270666"/>
                </a:cubicBezTo>
                <a:lnTo>
                  <a:pt x="26313" y="2262960"/>
                </a:lnTo>
                <a:lnTo>
                  <a:pt x="7708" y="2255252"/>
                </a:lnTo>
                <a:cubicBezTo>
                  <a:pt x="2946" y="2250491"/>
                  <a:pt x="1" y="2243913"/>
                  <a:pt x="1" y="2236646"/>
                </a:cubicBezTo>
                <a:cubicBezTo>
                  <a:pt x="1" y="2229380"/>
                  <a:pt x="2946" y="2222801"/>
                  <a:pt x="7708" y="2218039"/>
                </a:cubicBezTo>
                <a:lnTo>
                  <a:pt x="26313" y="2210333"/>
                </a:lnTo>
                <a:lnTo>
                  <a:pt x="7708" y="2202626"/>
                </a:lnTo>
                <a:cubicBezTo>
                  <a:pt x="2946" y="2197864"/>
                  <a:pt x="1" y="2191285"/>
                  <a:pt x="1" y="2184018"/>
                </a:cubicBezTo>
                <a:cubicBezTo>
                  <a:pt x="1" y="2176753"/>
                  <a:pt x="2946" y="2170175"/>
                  <a:pt x="7708" y="2165412"/>
                </a:cubicBezTo>
                <a:lnTo>
                  <a:pt x="26313" y="2157705"/>
                </a:lnTo>
                <a:lnTo>
                  <a:pt x="7708" y="2149999"/>
                </a:lnTo>
                <a:cubicBezTo>
                  <a:pt x="2946" y="2145237"/>
                  <a:pt x="1" y="2138658"/>
                  <a:pt x="1" y="2131391"/>
                </a:cubicBezTo>
                <a:cubicBezTo>
                  <a:pt x="1" y="2124126"/>
                  <a:pt x="2946" y="2117547"/>
                  <a:pt x="7708" y="2112785"/>
                </a:cubicBezTo>
                <a:lnTo>
                  <a:pt x="26313" y="2105079"/>
                </a:lnTo>
                <a:lnTo>
                  <a:pt x="7708" y="2097371"/>
                </a:lnTo>
                <a:cubicBezTo>
                  <a:pt x="2946" y="2092610"/>
                  <a:pt x="1" y="2086031"/>
                  <a:pt x="1" y="2078764"/>
                </a:cubicBezTo>
                <a:cubicBezTo>
                  <a:pt x="1" y="2071499"/>
                  <a:pt x="2946" y="2064920"/>
                  <a:pt x="7708" y="2060158"/>
                </a:cubicBezTo>
                <a:lnTo>
                  <a:pt x="26313" y="2052452"/>
                </a:lnTo>
                <a:lnTo>
                  <a:pt x="7708" y="2044744"/>
                </a:lnTo>
                <a:cubicBezTo>
                  <a:pt x="2946" y="2039983"/>
                  <a:pt x="1" y="2033405"/>
                  <a:pt x="1" y="2026138"/>
                </a:cubicBezTo>
                <a:cubicBezTo>
                  <a:pt x="1" y="2018872"/>
                  <a:pt x="2946" y="2012294"/>
                  <a:pt x="7708" y="2007531"/>
                </a:cubicBezTo>
                <a:lnTo>
                  <a:pt x="26313" y="1999825"/>
                </a:lnTo>
                <a:lnTo>
                  <a:pt x="7708" y="1992117"/>
                </a:lnTo>
                <a:cubicBezTo>
                  <a:pt x="2946" y="1987356"/>
                  <a:pt x="1" y="1980778"/>
                  <a:pt x="1" y="1973511"/>
                </a:cubicBezTo>
                <a:cubicBezTo>
                  <a:pt x="1" y="1966245"/>
                  <a:pt x="2946" y="1959667"/>
                  <a:pt x="7708" y="1954905"/>
                </a:cubicBezTo>
                <a:lnTo>
                  <a:pt x="26313" y="1947198"/>
                </a:lnTo>
                <a:lnTo>
                  <a:pt x="7708" y="1939491"/>
                </a:lnTo>
                <a:cubicBezTo>
                  <a:pt x="2946" y="1934729"/>
                  <a:pt x="1" y="1928150"/>
                  <a:pt x="1" y="1920884"/>
                </a:cubicBezTo>
                <a:cubicBezTo>
                  <a:pt x="1" y="1913618"/>
                  <a:pt x="2946" y="1907039"/>
                  <a:pt x="7708" y="1902278"/>
                </a:cubicBezTo>
                <a:lnTo>
                  <a:pt x="26313" y="1894571"/>
                </a:lnTo>
                <a:lnTo>
                  <a:pt x="7708" y="1886864"/>
                </a:lnTo>
                <a:cubicBezTo>
                  <a:pt x="2946" y="1882102"/>
                  <a:pt x="1" y="1875523"/>
                  <a:pt x="1" y="1868257"/>
                </a:cubicBezTo>
                <a:cubicBezTo>
                  <a:pt x="1" y="1860991"/>
                  <a:pt x="2946" y="1854413"/>
                  <a:pt x="7708" y="1849650"/>
                </a:cubicBezTo>
                <a:lnTo>
                  <a:pt x="26313" y="1841944"/>
                </a:lnTo>
                <a:lnTo>
                  <a:pt x="7708" y="1834237"/>
                </a:lnTo>
                <a:cubicBezTo>
                  <a:pt x="2946" y="1829475"/>
                  <a:pt x="1" y="1822897"/>
                  <a:pt x="1" y="1815630"/>
                </a:cubicBezTo>
                <a:cubicBezTo>
                  <a:pt x="1" y="1808364"/>
                  <a:pt x="2946" y="1801786"/>
                  <a:pt x="7708" y="1797024"/>
                </a:cubicBezTo>
                <a:lnTo>
                  <a:pt x="26313" y="1789317"/>
                </a:lnTo>
                <a:lnTo>
                  <a:pt x="7708" y="1781609"/>
                </a:lnTo>
                <a:cubicBezTo>
                  <a:pt x="2946" y="1776848"/>
                  <a:pt x="1" y="1770270"/>
                  <a:pt x="1" y="1763003"/>
                </a:cubicBezTo>
                <a:cubicBezTo>
                  <a:pt x="1" y="1755738"/>
                  <a:pt x="2946" y="1749159"/>
                  <a:pt x="7708" y="1744397"/>
                </a:cubicBezTo>
                <a:lnTo>
                  <a:pt x="26313" y="1736690"/>
                </a:lnTo>
                <a:lnTo>
                  <a:pt x="7708" y="1728984"/>
                </a:lnTo>
                <a:cubicBezTo>
                  <a:pt x="2946" y="1724222"/>
                  <a:pt x="1" y="1717643"/>
                  <a:pt x="1" y="1710376"/>
                </a:cubicBezTo>
                <a:cubicBezTo>
                  <a:pt x="1" y="1703111"/>
                  <a:pt x="2946" y="1696532"/>
                  <a:pt x="7708" y="1691770"/>
                </a:cubicBezTo>
                <a:lnTo>
                  <a:pt x="26313" y="1684063"/>
                </a:lnTo>
                <a:lnTo>
                  <a:pt x="7708" y="1676357"/>
                </a:lnTo>
                <a:cubicBezTo>
                  <a:pt x="2946" y="1671595"/>
                  <a:pt x="1" y="1665016"/>
                  <a:pt x="1" y="1657749"/>
                </a:cubicBezTo>
                <a:cubicBezTo>
                  <a:pt x="1" y="1650484"/>
                  <a:pt x="2946" y="1643905"/>
                  <a:pt x="7708" y="1639143"/>
                </a:cubicBezTo>
                <a:lnTo>
                  <a:pt x="26313" y="1631436"/>
                </a:lnTo>
                <a:lnTo>
                  <a:pt x="7708" y="1623730"/>
                </a:lnTo>
                <a:cubicBezTo>
                  <a:pt x="2946" y="1618968"/>
                  <a:pt x="1" y="1612389"/>
                  <a:pt x="1" y="1605122"/>
                </a:cubicBezTo>
                <a:cubicBezTo>
                  <a:pt x="1" y="1597857"/>
                  <a:pt x="2946" y="1591278"/>
                  <a:pt x="7708" y="1586516"/>
                </a:cubicBezTo>
                <a:lnTo>
                  <a:pt x="26313" y="1578809"/>
                </a:lnTo>
                <a:lnTo>
                  <a:pt x="7708" y="1571103"/>
                </a:lnTo>
                <a:cubicBezTo>
                  <a:pt x="2946" y="1566341"/>
                  <a:pt x="1" y="1559762"/>
                  <a:pt x="1" y="1552495"/>
                </a:cubicBezTo>
                <a:cubicBezTo>
                  <a:pt x="1" y="1545230"/>
                  <a:pt x="2946" y="1538651"/>
                  <a:pt x="7708" y="1533889"/>
                </a:cubicBezTo>
                <a:lnTo>
                  <a:pt x="26313" y="1526183"/>
                </a:lnTo>
                <a:lnTo>
                  <a:pt x="7708" y="1518475"/>
                </a:lnTo>
                <a:cubicBezTo>
                  <a:pt x="2946" y="1513714"/>
                  <a:pt x="1" y="1507135"/>
                  <a:pt x="1" y="1499869"/>
                </a:cubicBezTo>
                <a:cubicBezTo>
                  <a:pt x="1" y="1492603"/>
                  <a:pt x="2946" y="1486024"/>
                  <a:pt x="7708" y="1481262"/>
                </a:cubicBezTo>
                <a:lnTo>
                  <a:pt x="26313" y="1473556"/>
                </a:lnTo>
                <a:lnTo>
                  <a:pt x="7708" y="1465849"/>
                </a:lnTo>
                <a:cubicBezTo>
                  <a:pt x="2946" y="1461087"/>
                  <a:pt x="1" y="1454508"/>
                  <a:pt x="1" y="1447242"/>
                </a:cubicBezTo>
                <a:cubicBezTo>
                  <a:pt x="1" y="1439976"/>
                  <a:pt x="2946" y="1433397"/>
                  <a:pt x="7708" y="1428635"/>
                </a:cubicBezTo>
                <a:lnTo>
                  <a:pt x="26313" y="1420929"/>
                </a:lnTo>
                <a:lnTo>
                  <a:pt x="7708" y="1413222"/>
                </a:lnTo>
                <a:cubicBezTo>
                  <a:pt x="2946" y="1408460"/>
                  <a:pt x="1" y="1401882"/>
                  <a:pt x="1" y="1394615"/>
                </a:cubicBezTo>
                <a:cubicBezTo>
                  <a:pt x="1" y="1387349"/>
                  <a:pt x="2946" y="1380771"/>
                  <a:pt x="7708" y="1376008"/>
                </a:cubicBezTo>
                <a:lnTo>
                  <a:pt x="26313" y="1368302"/>
                </a:lnTo>
                <a:lnTo>
                  <a:pt x="7708" y="1360594"/>
                </a:lnTo>
                <a:cubicBezTo>
                  <a:pt x="2946" y="1355833"/>
                  <a:pt x="1" y="1349255"/>
                  <a:pt x="1" y="1341988"/>
                </a:cubicBezTo>
                <a:cubicBezTo>
                  <a:pt x="1" y="1334722"/>
                  <a:pt x="2946" y="1328143"/>
                  <a:pt x="7708" y="1323382"/>
                </a:cubicBezTo>
                <a:lnTo>
                  <a:pt x="26313" y="1315675"/>
                </a:lnTo>
                <a:lnTo>
                  <a:pt x="7708" y="1307968"/>
                </a:lnTo>
                <a:cubicBezTo>
                  <a:pt x="2946" y="1303206"/>
                  <a:pt x="1" y="1296628"/>
                  <a:pt x="1" y="1289361"/>
                </a:cubicBezTo>
                <a:cubicBezTo>
                  <a:pt x="1" y="1282095"/>
                  <a:pt x="2946" y="1275517"/>
                  <a:pt x="7708" y="1270755"/>
                </a:cubicBezTo>
                <a:lnTo>
                  <a:pt x="26313" y="1263048"/>
                </a:lnTo>
                <a:lnTo>
                  <a:pt x="7708" y="1255340"/>
                </a:lnTo>
                <a:cubicBezTo>
                  <a:pt x="2946" y="1250579"/>
                  <a:pt x="1" y="1244001"/>
                  <a:pt x="1" y="1236734"/>
                </a:cubicBezTo>
                <a:cubicBezTo>
                  <a:pt x="1" y="1229468"/>
                  <a:pt x="2946" y="1222890"/>
                  <a:pt x="7708" y="1218128"/>
                </a:cubicBezTo>
                <a:lnTo>
                  <a:pt x="26313" y="1210421"/>
                </a:lnTo>
                <a:lnTo>
                  <a:pt x="7708" y="1202714"/>
                </a:lnTo>
                <a:cubicBezTo>
                  <a:pt x="2946" y="1197952"/>
                  <a:pt x="1" y="1191374"/>
                  <a:pt x="1" y="1184107"/>
                </a:cubicBezTo>
                <a:cubicBezTo>
                  <a:pt x="1" y="1176841"/>
                  <a:pt x="2946" y="1170263"/>
                  <a:pt x="7708" y="1165501"/>
                </a:cubicBezTo>
                <a:lnTo>
                  <a:pt x="26313" y="1157794"/>
                </a:lnTo>
                <a:lnTo>
                  <a:pt x="7708" y="1150086"/>
                </a:lnTo>
                <a:cubicBezTo>
                  <a:pt x="2946" y="1145325"/>
                  <a:pt x="1" y="1138747"/>
                  <a:pt x="1" y="1131480"/>
                </a:cubicBezTo>
                <a:cubicBezTo>
                  <a:pt x="1" y="1124214"/>
                  <a:pt x="2946" y="1117636"/>
                  <a:pt x="7708" y="1112874"/>
                </a:cubicBezTo>
                <a:lnTo>
                  <a:pt x="26313" y="1105167"/>
                </a:lnTo>
                <a:lnTo>
                  <a:pt x="7708" y="1097460"/>
                </a:lnTo>
                <a:cubicBezTo>
                  <a:pt x="2946" y="1092698"/>
                  <a:pt x="1" y="1086120"/>
                  <a:pt x="1" y="1078853"/>
                </a:cubicBezTo>
                <a:cubicBezTo>
                  <a:pt x="1" y="1071587"/>
                  <a:pt x="2946" y="1065009"/>
                  <a:pt x="7708" y="1060247"/>
                </a:cubicBezTo>
                <a:lnTo>
                  <a:pt x="26313" y="1052540"/>
                </a:lnTo>
                <a:lnTo>
                  <a:pt x="7708" y="1044832"/>
                </a:lnTo>
                <a:cubicBezTo>
                  <a:pt x="2946" y="1040071"/>
                  <a:pt x="1" y="1033493"/>
                  <a:pt x="1" y="1026226"/>
                </a:cubicBezTo>
                <a:cubicBezTo>
                  <a:pt x="1" y="1018960"/>
                  <a:pt x="2946" y="1012382"/>
                  <a:pt x="7708" y="1007620"/>
                </a:cubicBezTo>
                <a:lnTo>
                  <a:pt x="26313" y="999913"/>
                </a:lnTo>
                <a:lnTo>
                  <a:pt x="7708" y="992206"/>
                </a:lnTo>
                <a:cubicBezTo>
                  <a:pt x="2946" y="987445"/>
                  <a:pt x="1" y="980866"/>
                  <a:pt x="1" y="973599"/>
                </a:cubicBezTo>
                <a:cubicBezTo>
                  <a:pt x="1" y="966334"/>
                  <a:pt x="2946" y="959755"/>
                  <a:pt x="7708" y="954993"/>
                </a:cubicBezTo>
                <a:lnTo>
                  <a:pt x="26313" y="947286"/>
                </a:lnTo>
                <a:lnTo>
                  <a:pt x="7708" y="939579"/>
                </a:lnTo>
                <a:cubicBezTo>
                  <a:pt x="2946" y="934817"/>
                  <a:pt x="1" y="928239"/>
                  <a:pt x="1" y="920972"/>
                </a:cubicBezTo>
                <a:cubicBezTo>
                  <a:pt x="1" y="913706"/>
                  <a:pt x="2946" y="907128"/>
                  <a:pt x="7708" y="902366"/>
                </a:cubicBezTo>
                <a:lnTo>
                  <a:pt x="26313" y="894659"/>
                </a:lnTo>
                <a:lnTo>
                  <a:pt x="7708" y="886953"/>
                </a:lnTo>
                <a:cubicBezTo>
                  <a:pt x="2946" y="882190"/>
                  <a:pt x="1" y="875612"/>
                  <a:pt x="1" y="868345"/>
                </a:cubicBezTo>
                <a:cubicBezTo>
                  <a:pt x="1" y="861079"/>
                  <a:pt x="2946" y="854501"/>
                  <a:pt x="7708" y="849739"/>
                </a:cubicBezTo>
                <a:lnTo>
                  <a:pt x="26313" y="842032"/>
                </a:lnTo>
                <a:lnTo>
                  <a:pt x="7708" y="834326"/>
                </a:lnTo>
                <a:cubicBezTo>
                  <a:pt x="2946" y="829564"/>
                  <a:pt x="1" y="822985"/>
                  <a:pt x="1" y="815718"/>
                </a:cubicBezTo>
                <a:cubicBezTo>
                  <a:pt x="1" y="808453"/>
                  <a:pt x="2946" y="801874"/>
                  <a:pt x="7708" y="797112"/>
                </a:cubicBezTo>
                <a:lnTo>
                  <a:pt x="26313" y="789406"/>
                </a:lnTo>
                <a:lnTo>
                  <a:pt x="7708" y="781699"/>
                </a:lnTo>
                <a:cubicBezTo>
                  <a:pt x="2946" y="776937"/>
                  <a:pt x="1" y="770358"/>
                  <a:pt x="1" y="763092"/>
                </a:cubicBezTo>
                <a:cubicBezTo>
                  <a:pt x="1" y="755826"/>
                  <a:pt x="2946" y="749247"/>
                  <a:pt x="7708" y="744485"/>
                </a:cubicBezTo>
                <a:lnTo>
                  <a:pt x="26313" y="736778"/>
                </a:lnTo>
                <a:lnTo>
                  <a:pt x="7708" y="729072"/>
                </a:lnTo>
                <a:cubicBezTo>
                  <a:pt x="2946" y="724310"/>
                  <a:pt x="1" y="717731"/>
                  <a:pt x="1" y="710465"/>
                </a:cubicBezTo>
                <a:cubicBezTo>
                  <a:pt x="1" y="703199"/>
                  <a:pt x="2946" y="696620"/>
                  <a:pt x="7708" y="691858"/>
                </a:cubicBezTo>
                <a:lnTo>
                  <a:pt x="26313" y="684151"/>
                </a:lnTo>
                <a:lnTo>
                  <a:pt x="7708" y="676445"/>
                </a:lnTo>
                <a:cubicBezTo>
                  <a:pt x="2946" y="671683"/>
                  <a:pt x="1" y="665104"/>
                  <a:pt x="1" y="657838"/>
                </a:cubicBezTo>
                <a:cubicBezTo>
                  <a:pt x="1" y="650572"/>
                  <a:pt x="2946" y="643993"/>
                  <a:pt x="7708" y="639231"/>
                </a:cubicBezTo>
                <a:lnTo>
                  <a:pt x="26313" y="631525"/>
                </a:lnTo>
                <a:lnTo>
                  <a:pt x="7708" y="623818"/>
                </a:lnTo>
                <a:cubicBezTo>
                  <a:pt x="2946" y="619056"/>
                  <a:pt x="1" y="612477"/>
                  <a:pt x="1" y="605211"/>
                </a:cubicBezTo>
                <a:cubicBezTo>
                  <a:pt x="1" y="597945"/>
                  <a:pt x="2946" y="591366"/>
                  <a:pt x="7708" y="586604"/>
                </a:cubicBezTo>
                <a:lnTo>
                  <a:pt x="26313" y="578898"/>
                </a:lnTo>
                <a:lnTo>
                  <a:pt x="7708" y="571190"/>
                </a:lnTo>
                <a:cubicBezTo>
                  <a:pt x="2946" y="566429"/>
                  <a:pt x="1" y="559850"/>
                  <a:pt x="1" y="552584"/>
                </a:cubicBezTo>
                <a:cubicBezTo>
                  <a:pt x="1" y="545318"/>
                  <a:pt x="2946" y="538739"/>
                  <a:pt x="7708" y="533977"/>
                </a:cubicBezTo>
                <a:lnTo>
                  <a:pt x="26313" y="526271"/>
                </a:lnTo>
                <a:lnTo>
                  <a:pt x="7708" y="518563"/>
                </a:lnTo>
                <a:cubicBezTo>
                  <a:pt x="2946" y="513802"/>
                  <a:pt x="1" y="507223"/>
                  <a:pt x="1" y="499957"/>
                </a:cubicBezTo>
                <a:cubicBezTo>
                  <a:pt x="1" y="492691"/>
                  <a:pt x="2946" y="486112"/>
                  <a:pt x="7708" y="481350"/>
                </a:cubicBezTo>
                <a:lnTo>
                  <a:pt x="26313" y="473644"/>
                </a:lnTo>
                <a:lnTo>
                  <a:pt x="7708" y="465936"/>
                </a:lnTo>
                <a:cubicBezTo>
                  <a:pt x="2946" y="461175"/>
                  <a:pt x="1" y="454597"/>
                  <a:pt x="1" y="447330"/>
                </a:cubicBezTo>
                <a:cubicBezTo>
                  <a:pt x="1" y="440064"/>
                  <a:pt x="2946" y="433486"/>
                  <a:pt x="7708" y="428723"/>
                </a:cubicBezTo>
                <a:lnTo>
                  <a:pt x="26313" y="421017"/>
                </a:lnTo>
                <a:lnTo>
                  <a:pt x="7708" y="413310"/>
                </a:lnTo>
                <a:cubicBezTo>
                  <a:pt x="2946" y="408548"/>
                  <a:pt x="1" y="401970"/>
                  <a:pt x="1" y="394703"/>
                </a:cubicBezTo>
                <a:cubicBezTo>
                  <a:pt x="1" y="387437"/>
                  <a:pt x="2946" y="380859"/>
                  <a:pt x="7708" y="376097"/>
                </a:cubicBezTo>
                <a:lnTo>
                  <a:pt x="26313" y="368390"/>
                </a:lnTo>
                <a:lnTo>
                  <a:pt x="7708" y="360683"/>
                </a:lnTo>
                <a:cubicBezTo>
                  <a:pt x="2946" y="355921"/>
                  <a:pt x="1" y="349343"/>
                  <a:pt x="1" y="342076"/>
                </a:cubicBezTo>
                <a:cubicBezTo>
                  <a:pt x="1" y="334810"/>
                  <a:pt x="2946" y="328232"/>
                  <a:pt x="7708" y="323470"/>
                </a:cubicBezTo>
                <a:lnTo>
                  <a:pt x="26313" y="315763"/>
                </a:lnTo>
                <a:lnTo>
                  <a:pt x="7708" y="308055"/>
                </a:lnTo>
                <a:cubicBezTo>
                  <a:pt x="2946" y="303294"/>
                  <a:pt x="1" y="296716"/>
                  <a:pt x="1" y="289449"/>
                </a:cubicBezTo>
                <a:cubicBezTo>
                  <a:pt x="1" y="282183"/>
                  <a:pt x="2946" y="275605"/>
                  <a:pt x="7708" y="270843"/>
                </a:cubicBezTo>
                <a:lnTo>
                  <a:pt x="26313" y="263136"/>
                </a:lnTo>
                <a:lnTo>
                  <a:pt x="7708" y="255429"/>
                </a:lnTo>
                <a:cubicBezTo>
                  <a:pt x="2946" y="250667"/>
                  <a:pt x="1" y="244089"/>
                  <a:pt x="1" y="236822"/>
                </a:cubicBezTo>
                <a:cubicBezTo>
                  <a:pt x="1" y="229556"/>
                  <a:pt x="2946" y="222978"/>
                  <a:pt x="7708" y="218216"/>
                </a:cubicBezTo>
                <a:lnTo>
                  <a:pt x="26313" y="210509"/>
                </a:lnTo>
                <a:lnTo>
                  <a:pt x="7708" y="202802"/>
                </a:lnTo>
                <a:cubicBezTo>
                  <a:pt x="2946" y="198040"/>
                  <a:pt x="1" y="191462"/>
                  <a:pt x="1" y="184195"/>
                </a:cubicBezTo>
                <a:cubicBezTo>
                  <a:pt x="1" y="176929"/>
                  <a:pt x="2946" y="170351"/>
                  <a:pt x="7708" y="165589"/>
                </a:cubicBezTo>
                <a:lnTo>
                  <a:pt x="26313" y="157882"/>
                </a:lnTo>
                <a:lnTo>
                  <a:pt x="7708" y="150175"/>
                </a:lnTo>
                <a:cubicBezTo>
                  <a:pt x="2946" y="145413"/>
                  <a:pt x="1" y="138835"/>
                  <a:pt x="1" y="131568"/>
                </a:cubicBezTo>
                <a:cubicBezTo>
                  <a:pt x="1" y="124302"/>
                  <a:pt x="2946" y="117724"/>
                  <a:pt x="7708" y="112962"/>
                </a:cubicBezTo>
                <a:lnTo>
                  <a:pt x="26313" y="105255"/>
                </a:lnTo>
                <a:lnTo>
                  <a:pt x="7708" y="97549"/>
                </a:lnTo>
                <a:cubicBezTo>
                  <a:pt x="2946" y="92786"/>
                  <a:pt x="1" y="86208"/>
                  <a:pt x="1" y="78941"/>
                </a:cubicBezTo>
                <a:cubicBezTo>
                  <a:pt x="1" y="71676"/>
                  <a:pt x="2946" y="65097"/>
                  <a:pt x="7708" y="60335"/>
                </a:cubicBezTo>
                <a:lnTo>
                  <a:pt x="26313" y="52628"/>
                </a:lnTo>
                <a:lnTo>
                  <a:pt x="7708" y="44922"/>
                </a:lnTo>
                <a:cubicBezTo>
                  <a:pt x="2946" y="40160"/>
                  <a:pt x="1" y="33581"/>
                  <a:pt x="1" y="26314"/>
                </a:cubicBezTo>
                <a:cubicBezTo>
                  <a:pt x="1" y="11782"/>
                  <a:pt x="11782" y="0"/>
                  <a:pt x="26314" y="0"/>
                </a:cubicBezTo>
                <a:lnTo>
                  <a:pt x="26315" y="0"/>
                </a:lnTo>
                <a:lnTo>
                  <a:pt x="11642926" y="0"/>
                </a:lnTo>
                <a:lnTo>
                  <a:pt x="11642926" y="1640"/>
                </a:lnTo>
                <a:close/>
              </a:path>
            </a:pathLst>
          </a:custGeom>
          <a:solidFill>
            <a:schemeClr val="bg1"/>
          </a:solidFill>
          <a:ln>
            <a:solidFill>
              <a:schemeClr val="tx1">
                <a:lumMod val="75000"/>
                <a:lumOff val="25000"/>
              </a:schemeClr>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350">
              <a:solidFill>
                <a:prstClr val="white"/>
              </a:solidFill>
            </a:endParaRPr>
          </a:p>
        </p:txBody>
      </p:sp>
      <p:sp>
        <p:nvSpPr>
          <p:cNvPr id="170" name="직사각형 169">
            <a:extLst>
              <a:ext uri="{FF2B5EF4-FFF2-40B4-BE49-F238E27FC236}">
                <a16:creationId xmlns="" xmlns:a16="http://schemas.microsoft.com/office/drawing/2014/main" id="{73A300B7-9562-429D-8BA7-64D8313665C0}"/>
              </a:ext>
            </a:extLst>
          </p:cNvPr>
          <p:cNvSpPr/>
          <p:nvPr/>
        </p:nvSpPr>
        <p:spPr>
          <a:xfrm>
            <a:off x="427105" y="626167"/>
            <a:ext cx="8345420" cy="33903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2100" b="1" kern="0" dirty="0">
                <a:solidFill>
                  <a:prstClr val="black">
                    <a:lumMod val="75000"/>
                    <a:lumOff val="25000"/>
                  </a:prstClr>
                </a:solidFill>
                <a:latin typeface="야놀자 야체 B" panose="02020603020101020101" pitchFamily="18" charset="-127"/>
                <a:ea typeface="야놀자 야체 B" panose="02020603020101020101" pitchFamily="18" charset="-127"/>
              </a:rPr>
              <a:t>統測</a:t>
            </a:r>
            <a:endParaRPr lang="ko-KR" altLang="en-US" sz="2700" kern="0" dirty="0">
              <a:solidFill>
                <a:prstClr val="black">
                  <a:lumMod val="75000"/>
                  <a:lumOff val="25000"/>
                </a:prstClr>
              </a:solidFill>
            </a:endParaRPr>
          </a:p>
        </p:txBody>
      </p:sp>
      <p:graphicFrame>
        <p:nvGraphicFramePr>
          <p:cNvPr id="176" name="표 2">
            <a:extLst>
              <a:ext uri="{FF2B5EF4-FFF2-40B4-BE49-F238E27FC236}">
                <a16:creationId xmlns="" xmlns:a16="http://schemas.microsoft.com/office/drawing/2014/main" id="{E34A3D33-8A75-4CFB-A143-7FE7DBDBE70E}"/>
              </a:ext>
            </a:extLst>
          </p:cNvPr>
          <p:cNvGraphicFramePr>
            <a:graphicFrameLocks noGrp="1"/>
          </p:cNvGraphicFramePr>
          <p:nvPr/>
        </p:nvGraphicFramePr>
        <p:xfrm>
          <a:off x="434250" y="2065734"/>
          <a:ext cx="837338" cy="3078561"/>
        </p:xfrm>
        <a:graphic>
          <a:graphicData uri="http://schemas.openxmlformats.org/drawingml/2006/table">
            <a:tbl>
              <a:tblPr firstRow="1" bandRow="1">
                <a:tableStyleId>{5C22544A-7EE6-4342-B048-85BDC9FD1C3A}</a:tableStyleId>
              </a:tblPr>
              <a:tblGrid>
                <a:gridCol w="193046">
                  <a:extLst>
                    <a:ext uri="{9D8B030D-6E8A-4147-A177-3AD203B41FA5}">
                      <a16:colId xmlns="" xmlns:a16="http://schemas.microsoft.com/office/drawing/2014/main" val="365838937"/>
                    </a:ext>
                  </a:extLst>
                </a:gridCol>
                <a:gridCol w="644292">
                  <a:extLst>
                    <a:ext uri="{9D8B030D-6E8A-4147-A177-3AD203B41FA5}">
                      <a16:colId xmlns="" xmlns:a16="http://schemas.microsoft.com/office/drawing/2014/main" val="2005048234"/>
                    </a:ext>
                  </a:extLst>
                </a:gridCol>
              </a:tblGrid>
              <a:tr h="595879">
                <a:tc>
                  <a:txBody>
                    <a:bodyPr/>
                    <a:lstStyle/>
                    <a:p>
                      <a:pPr algn="ctr" latinLnBrk="1"/>
                      <a:r>
                        <a:rPr lang="en-US" altLang="ko-KR" sz="1100" b="0" dirty="0">
                          <a:solidFill>
                            <a:schemeClr val="tx1">
                              <a:lumMod val="75000"/>
                              <a:lumOff val="25000"/>
                            </a:schemeClr>
                          </a:solidFill>
                        </a:rPr>
                        <a:t>1</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考試內容</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49797128"/>
                  </a:ext>
                </a:extLst>
              </a:tr>
              <a:tr h="595879">
                <a:tc>
                  <a:txBody>
                    <a:bodyPr/>
                    <a:lstStyle/>
                    <a:p>
                      <a:pPr algn="ctr" latinLnBrk="1"/>
                      <a:r>
                        <a:rPr lang="en-US" altLang="ko-KR" sz="1100" b="0" dirty="0">
                          <a:solidFill>
                            <a:schemeClr val="tx1">
                              <a:lumMod val="75000"/>
                              <a:lumOff val="25000"/>
                            </a:schemeClr>
                          </a:solidFill>
                        </a:rPr>
                        <a:t>2</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112</a:t>
                      </a: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年</a:t>
                      </a:r>
                      <a:endPar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考試變革</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 xmlns:a16="http://schemas.microsoft.com/office/drawing/2014/main" val="2394921031"/>
                  </a:ext>
                </a:extLst>
              </a:tr>
              <a:tr h="841403">
                <a:tc>
                  <a:txBody>
                    <a:bodyPr/>
                    <a:lstStyle/>
                    <a:p>
                      <a:pPr algn="ctr" latinLnBrk="1"/>
                      <a:r>
                        <a:rPr lang="en-US" altLang="ko-KR" sz="1100" b="0" dirty="0">
                          <a:solidFill>
                            <a:schemeClr val="tx1">
                              <a:lumMod val="75000"/>
                              <a:lumOff val="25000"/>
                            </a:schemeClr>
                          </a:solidFill>
                        </a:rPr>
                        <a:t>3</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技高群科與統測群科對照</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739618436"/>
                  </a:ext>
                </a:extLst>
              </a:tr>
              <a:tr h="522700">
                <a:tc>
                  <a:txBody>
                    <a:bodyPr/>
                    <a:lstStyle/>
                    <a:p>
                      <a:pPr algn="ctr" latinLnBrk="1"/>
                      <a:r>
                        <a:rPr lang="en-US" altLang="ko-KR" sz="1100" b="0" dirty="0">
                          <a:solidFill>
                            <a:schemeClr val="tx1">
                              <a:lumMod val="75000"/>
                              <a:lumOff val="25000"/>
                            </a:schemeClr>
                          </a:solidFill>
                        </a:rPr>
                        <a:t>4</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命題範圍</a:t>
                      </a:r>
                      <a:endParaRPr kumimoji="0" lang="en-US" altLang="ko-KR" sz="800" b="0" i="0" u="none" strike="noStrike" kern="1200" cap="none" spc="0" normalizeH="0" baseline="0" noProof="0" dirty="0">
                        <a:ln>
                          <a:noFill/>
                        </a:ln>
                        <a:solidFill>
                          <a:prstClr val="white">
                            <a:lumMod val="6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866052603"/>
                  </a:ext>
                </a:extLst>
              </a:tr>
              <a:tr h="522700">
                <a:tc>
                  <a:txBody>
                    <a:bodyPr/>
                    <a:lstStyle/>
                    <a:p>
                      <a:pPr algn="ctr" latinLnBrk="1"/>
                      <a:r>
                        <a:rPr lang="en-US" altLang="ko-KR" sz="1100" b="0" dirty="0">
                          <a:solidFill>
                            <a:schemeClr val="tx1">
                              <a:lumMod val="75000"/>
                              <a:lumOff val="25000"/>
                            </a:schemeClr>
                          </a:solidFill>
                        </a:rPr>
                        <a:t>5</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提醒</a:t>
                      </a:r>
                      <a:endParaRPr kumimoji="0" lang="en-US" altLang="ko-KR"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981846816"/>
                  </a:ext>
                </a:extLst>
              </a:tr>
            </a:tbl>
          </a:graphicData>
        </a:graphic>
      </p:graphicFrame>
      <p:grpSp>
        <p:nvGrpSpPr>
          <p:cNvPr id="2" name="그룹 1"/>
          <p:cNvGrpSpPr/>
          <p:nvPr/>
        </p:nvGrpSpPr>
        <p:grpSpPr>
          <a:xfrm>
            <a:off x="303314" y="965200"/>
            <a:ext cx="973359" cy="1100535"/>
            <a:chOff x="404419" y="904874"/>
            <a:chExt cx="1181147" cy="1467380"/>
          </a:xfrm>
        </p:grpSpPr>
        <p:grpSp>
          <p:nvGrpSpPr>
            <p:cNvPr id="174" name="그룹 173">
              <a:extLst>
                <a:ext uri="{FF2B5EF4-FFF2-40B4-BE49-F238E27FC236}">
                  <a16:creationId xmlns="" xmlns:a16="http://schemas.microsoft.com/office/drawing/2014/main" id="{138F5399-1A36-47F0-A422-184770B5DAD1}"/>
                </a:ext>
              </a:extLst>
            </p:cNvPr>
            <p:cNvGrpSpPr/>
            <p:nvPr/>
          </p:nvGrpSpPr>
          <p:grpSpPr>
            <a:xfrm>
              <a:off x="569477" y="904874"/>
              <a:ext cx="1016089" cy="1194313"/>
              <a:chOff x="10112191" y="904875"/>
              <a:chExt cx="1584510" cy="1862437"/>
            </a:xfrm>
          </p:grpSpPr>
          <p:sp>
            <p:nvSpPr>
              <p:cNvPr id="172" name="직사각형 171">
                <a:extLst>
                  <a:ext uri="{FF2B5EF4-FFF2-40B4-BE49-F238E27FC236}">
                    <a16:creationId xmlns="" xmlns:a16="http://schemas.microsoft.com/office/drawing/2014/main" id="{9455F754-232B-422C-A6F8-FE16BCF7EA34}"/>
                  </a:ext>
                </a:extLst>
              </p:cNvPr>
              <p:cNvSpPr/>
              <p:nvPr/>
            </p:nvSpPr>
            <p:spPr>
              <a:xfrm>
                <a:off x="10112191" y="904875"/>
                <a:ext cx="1584510" cy="1862437"/>
              </a:xfrm>
              <a:prstGeom prst="rect">
                <a:avLst/>
              </a:prstGeom>
              <a:solidFill>
                <a:schemeClr val="accent5">
                  <a:lumMod val="20000"/>
                  <a:lumOff val="80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3300" kern="0" dirty="0">
                  <a:solidFill>
                    <a:prstClr val="black">
                      <a:lumMod val="75000"/>
                      <a:lumOff val="25000"/>
                    </a:prstClr>
                  </a:solidFill>
                </a:endParaRPr>
              </a:p>
            </p:txBody>
          </p:sp>
          <p:pic>
            <p:nvPicPr>
              <p:cNvPr id="173" name="그림 172">
                <a:extLst>
                  <a:ext uri="{FF2B5EF4-FFF2-40B4-BE49-F238E27FC236}">
                    <a16:creationId xmlns="" xmlns:a16="http://schemas.microsoft.com/office/drawing/2014/main" id="{3E8B1EB4-0B8E-4B44-A77F-FF872D358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191" y="1175413"/>
                <a:ext cx="1584509" cy="1584509"/>
              </a:xfrm>
              <a:prstGeom prst="rect">
                <a:avLst/>
              </a:prstGeom>
              <a:ln>
                <a:noFill/>
              </a:ln>
            </p:spPr>
          </p:pic>
        </p:grpSp>
        <p:sp>
          <p:nvSpPr>
            <p:cNvPr id="175" name="직사각형 174">
              <a:extLst>
                <a:ext uri="{FF2B5EF4-FFF2-40B4-BE49-F238E27FC236}">
                  <a16:creationId xmlns="" xmlns:a16="http://schemas.microsoft.com/office/drawing/2014/main" id="{61B93B0C-CB8C-48E4-B565-06FA41778B12}"/>
                </a:ext>
              </a:extLst>
            </p:cNvPr>
            <p:cNvSpPr/>
            <p:nvPr/>
          </p:nvSpPr>
          <p:spPr>
            <a:xfrm>
              <a:off x="569474" y="2051711"/>
              <a:ext cx="1016089" cy="32054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1200" b="1" kern="0" dirty="0">
                  <a:solidFill>
                    <a:prstClr val="black">
                      <a:lumMod val="75000"/>
                      <a:lumOff val="25000"/>
                    </a:prstClr>
                  </a:solidFill>
                  <a:latin typeface="微軟正黑體" panose="020B0604030504040204" pitchFamily="34" charset="-120"/>
                  <a:ea typeface="微軟正黑體" panose="020B0604030504040204" pitchFamily="34" charset="-120"/>
                </a:rPr>
                <a:t>你的名字</a:t>
              </a:r>
              <a:endParaRPr lang="ko-KR" altLang="en-US" sz="1200" b="1" kern="0" dirty="0">
                <a:solidFill>
                  <a:prstClr val="black">
                    <a:lumMod val="75000"/>
                    <a:lumOff val="25000"/>
                  </a:prstClr>
                </a:solidFill>
                <a:latin typeface="微軟正黑體" panose="020B0604030504040204" pitchFamily="34" charset="-120"/>
              </a:endParaRPr>
            </a:p>
          </p:txBody>
        </p:sp>
        <p:sp>
          <p:nvSpPr>
            <p:cNvPr id="178" name="직사각형 177">
              <a:extLst>
                <a:ext uri="{FF2B5EF4-FFF2-40B4-BE49-F238E27FC236}">
                  <a16:creationId xmlns="" xmlns:a16="http://schemas.microsoft.com/office/drawing/2014/main" id="{71DA5F98-DF4F-4CD4-99CC-A26461318532}"/>
                </a:ext>
              </a:extLst>
            </p:cNvPr>
            <p:cNvSpPr/>
            <p:nvPr/>
          </p:nvSpPr>
          <p:spPr>
            <a:xfrm>
              <a:off x="404419" y="994501"/>
              <a:ext cx="520744" cy="507529"/>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lvl="1" algn="ctr">
                <a:defRPr/>
              </a:pPr>
              <a:r>
                <a:rPr lang="ko-KR" altLang="en-US" sz="788" b="1" kern="0" dirty="0">
                  <a:solidFill>
                    <a:srgbClr val="C00000"/>
                  </a:solidFill>
                </a:rPr>
                <a:t>까칠한</a:t>
              </a:r>
              <a:endParaRPr lang="en-US" altLang="ko-KR" sz="788" b="1" kern="0" dirty="0">
                <a:solidFill>
                  <a:srgbClr val="C00000"/>
                </a:solidFill>
              </a:endParaRPr>
            </a:p>
            <a:p>
              <a:pPr marL="0" lvl="1" algn="ctr">
                <a:defRPr/>
              </a:pPr>
              <a:r>
                <a:rPr lang="ko-KR" altLang="en-US" sz="788" b="1" kern="0" dirty="0" err="1">
                  <a:solidFill>
                    <a:srgbClr val="C00000"/>
                  </a:solidFill>
                </a:rPr>
                <a:t>조땡인</a:t>
              </a:r>
              <a:endParaRPr lang="ko-KR" altLang="en-US" sz="788" b="1" kern="0" dirty="0">
                <a:solidFill>
                  <a:srgbClr val="C00000"/>
                </a:solidFill>
              </a:endParaRPr>
            </a:p>
          </p:txBody>
        </p:sp>
      </p:grpSp>
      <p:sp>
        <p:nvSpPr>
          <p:cNvPr id="179" name="직사각형 178">
            <a:extLst>
              <a:ext uri="{FF2B5EF4-FFF2-40B4-BE49-F238E27FC236}">
                <a16:creationId xmlns="" xmlns:a16="http://schemas.microsoft.com/office/drawing/2014/main" id="{FA624AE5-D061-4314-93DB-B9593DF94504}"/>
              </a:ext>
            </a:extLst>
          </p:cNvPr>
          <p:cNvSpPr/>
          <p:nvPr/>
        </p:nvSpPr>
        <p:spPr>
          <a:xfrm>
            <a:off x="7198409" y="626166"/>
            <a:ext cx="899683" cy="340520"/>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1200" b="1" kern="0" dirty="0">
              <a:solidFill>
                <a:prstClr val="black">
                  <a:lumMod val="75000"/>
                  <a:lumOff val="25000"/>
                </a:prstClr>
              </a:solidFill>
            </a:endParaRPr>
          </a:p>
        </p:txBody>
      </p:sp>
      <p:graphicFrame>
        <p:nvGraphicFramePr>
          <p:cNvPr id="180" name="표 2">
            <a:extLst>
              <a:ext uri="{FF2B5EF4-FFF2-40B4-BE49-F238E27FC236}">
                <a16:creationId xmlns="" xmlns:a16="http://schemas.microsoft.com/office/drawing/2014/main" id="{98F0B92F-7328-4143-991D-8E23E3DD2E79}"/>
              </a:ext>
            </a:extLst>
          </p:cNvPr>
          <p:cNvGraphicFramePr>
            <a:graphicFrameLocks noGrp="1"/>
          </p:cNvGraphicFramePr>
          <p:nvPr/>
        </p:nvGraphicFramePr>
        <p:xfrm>
          <a:off x="8098090" y="627651"/>
          <a:ext cx="670168" cy="339032"/>
        </p:xfrm>
        <a:graphic>
          <a:graphicData uri="http://schemas.openxmlformats.org/drawingml/2006/table">
            <a:tbl>
              <a:tblPr firstRow="1" bandRow="1">
                <a:tableStyleId>{5C22544A-7EE6-4342-B048-85BDC9FD1C3A}</a:tableStyleId>
              </a:tblPr>
              <a:tblGrid>
                <a:gridCol w="335084">
                  <a:extLst>
                    <a:ext uri="{9D8B030D-6E8A-4147-A177-3AD203B41FA5}">
                      <a16:colId xmlns="" xmlns:a16="http://schemas.microsoft.com/office/drawing/2014/main" val="365838937"/>
                    </a:ext>
                  </a:extLst>
                </a:gridCol>
                <a:gridCol w="335084">
                  <a:extLst>
                    <a:ext uri="{9D8B030D-6E8A-4147-A177-3AD203B41FA5}">
                      <a16:colId xmlns="" xmlns:a16="http://schemas.microsoft.com/office/drawing/2014/main" val="2005048234"/>
                    </a:ext>
                  </a:extLst>
                </a:gridCol>
              </a:tblGrid>
              <a:tr h="339032">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49797128"/>
                  </a:ext>
                </a:extLst>
              </a:tr>
            </a:tbl>
          </a:graphicData>
        </a:graphic>
      </p:graphicFrame>
      <p:sp>
        <p:nvSpPr>
          <p:cNvPr id="91" name="矩形: 圓角 90">
            <a:extLst>
              <a:ext uri="{FF2B5EF4-FFF2-40B4-BE49-F238E27FC236}">
                <a16:creationId xmlns="" xmlns:a16="http://schemas.microsoft.com/office/drawing/2014/main" id="{B2B7DCB5-7B3F-4C07-B7E7-222D295B5BCD}"/>
              </a:ext>
            </a:extLst>
          </p:cNvPr>
          <p:cNvSpPr/>
          <p:nvPr/>
        </p:nvSpPr>
        <p:spPr>
          <a:xfrm>
            <a:off x="2144276" y="1288184"/>
            <a:ext cx="2503142" cy="975481"/>
          </a:xfrm>
          <a:prstGeom prst="roundRect">
            <a:avLst>
              <a:gd name="adj" fmla="val 6903"/>
            </a:avLst>
          </a:prstGeom>
          <a:solidFill>
            <a:srgbClr val="52C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200"/>
              </a:spcBef>
            </a:pPr>
            <a:r>
              <a:rPr lang="zh-TW" altLang="en-US" b="1" dirty="0">
                <a:latin typeface="微軟正黑體" panose="020B0604030504040204" pitchFamily="34" charset="-120"/>
                <a:ea typeface="微軟正黑體" panose="020B0604030504040204" pitchFamily="34" charset="-120"/>
              </a:rPr>
              <a:t>國、英不分版本只有數學分為 </a:t>
            </a:r>
            <a:r>
              <a:rPr lang="en-US" altLang="zh-TW" b="1" dirty="0">
                <a:latin typeface="微軟正黑體" panose="020B0604030504040204" pitchFamily="34" charset="-120"/>
                <a:ea typeface="微軟正黑體" panose="020B0604030504040204" pitchFamily="34" charset="-120"/>
              </a:rPr>
              <a:t>A</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B</a:t>
            </a:r>
            <a:r>
              <a:rPr lang="zh-TW" altLang="en-US" b="1" dirty="0">
                <a:latin typeface="微軟正黑體" panose="020B0604030504040204" pitchFamily="34" charset="-120"/>
                <a:ea typeface="微軟正黑體" panose="020B0604030504040204" pitchFamily="34" charset="-120"/>
              </a:rPr>
              <a:t> </a:t>
            </a:r>
            <a:r>
              <a:rPr lang="en-US" altLang="zh-TW" b="1" dirty="0">
                <a:latin typeface="微軟正黑體" panose="020B0604030504040204" pitchFamily="34" charset="-120"/>
                <a:ea typeface="微軟正黑體" panose="020B0604030504040204" pitchFamily="34" charset="-120"/>
              </a:rPr>
              <a:t>C</a:t>
            </a:r>
            <a:r>
              <a:rPr lang="zh-TW" altLang="en-US" b="1" dirty="0">
                <a:latin typeface="微軟正黑體" panose="020B0604030504040204" pitchFamily="34" charset="-120"/>
                <a:ea typeface="微軟正黑體" panose="020B0604030504040204" pitchFamily="34" charset="-120"/>
              </a:rPr>
              <a:t> 三版</a:t>
            </a:r>
          </a:p>
        </p:txBody>
      </p:sp>
      <p:grpSp>
        <p:nvGrpSpPr>
          <p:cNvPr id="4" name="群組 3">
            <a:extLst>
              <a:ext uri="{FF2B5EF4-FFF2-40B4-BE49-F238E27FC236}">
                <a16:creationId xmlns="" xmlns:a16="http://schemas.microsoft.com/office/drawing/2014/main" id="{BAB14816-1583-48A3-BED0-E17BF1A308DC}"/>
              </a:ext>
            </a:extLst>
          </p:cNvPr>
          <p:cNvGrpSpPr/>
          <p:nvPr/>
        </p:nvGrpSpPr>
        <p:grpSpPr>
          <a:xfrm>
            <a:off x="5439875" y="1288184"/>
            <a:ext cx="3276993" cy="975481"/>
            <a:chOff x="5439875" y="1288184"/>
            <a:chExt cx="3276993" cy="975481"/>
          </a:xfrm>
        </p:grpSpPr>
        <p:sp>
          <p:nvSpPr>
            <p:cNvPr id="95" name="矩形: 圓角 94">
              <a:extLst>
                <a:ext uri="{FF2B5EF4-FFF2-40B4-BE49-F238E27FC236}">
                  <a16:creationId xmlns="" xmlns:a16="http://schemas.microsoft.com/office/drawing/2014/main" id="{C875A3E5-1568-4D5B-B997-C0BF58E98BE6}"/>
                </a:ext>
              </a:extLst>
            </p:cNvPr>
            <p:cNvSpPr/>
            <p:nvPr/>
          </p:nvSpPr>
          <p:spPr>
            <a:xfrm>
              <a:off x="5439875" y="1288184"/>
              <a:ext cx="2601379" cy="975481"/>
            </a:xfrm>
            <a:prstGeom prst="roundRect">
              <a:avLst>
                <a:gd name="adj" fmla="val 6903"/>
              </a:avLst>
            </a:prstGeom>
            <a:solidFill>
              <a:srgbClr val="FF7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家政群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藝術群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衛生與護理類</a:t>
              </a:r>
              <a:endParaRPr lang="zh-CN" altLang="en-US" b="1" dirty="0">
                <a:solidFill>
                  <a:schemeClr val="bg1"/>
                </a:solidFill>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 xmlns:a16="http://schemas.microsoft.com/office/drawing/2014/main" id="{10418699-8714-4A64-808A-B705638877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81" r="66031" b="-1"/>
            <a:stretch/>
          </p:blipFill>
          <p:spPr>
            <a:xfrm>
              <a:off x="8149480" y="1454402"/>
              <a:ext cx="567388" cy="566771"/>
            </a:xfrm>
            <a:prstGeom prst="rect">
              <a:avLst/>
            </a:prstGeom>
          </p:spPr>
        </p:pic>
      </p:grpSp>
      <p:grpSp>
        <p:nvGrpSpPr>
          <p:cNvPr id="7" name="群組 6">
            <a:extLst>
              <a:ext uri="{FF2B5EF4-FFF2-40B4-BE49-F238E27FC236}">
                <a16:creationId xmlns="" xmlns:a16="http://schemas.microsoft.com/office/drawing/2014/main" id="{B1ACBC86-529A-47DE-A5F5-C91549456A6B}"/>
              </a:ext>
            </a:extLst>
          </p:cNvPr>
          <p:cNvGrpSpPr/>
          <p:nvPr/>
        </p:nvGrpSpPr>
        <p:grpSpPr>
          <a:xfrm>
            <a:off x="1506506" y="2424271"/>
            <a:ext cx="3171335" cy="2548565"/>
            <a:chOff x="1506506" y="2424271"/>
            <a:chExt cx="3171335" cy="2548565"/>
          </a:xfrm>
        </p:grpSpPr>
        <p:sp>
          <p:nvSpPr>
            <p:cNvPr id="93" name="矩形: 圓角 92">
              <a:extLst>
                <a:ext uri="{FF2B5EF4-FFF2-40B4-BE49-F238E27FC236}">
                  <a16:creationId xmlns="" xmlns:a16="http://schemas.microsoft.com/office/drawing/2014/main" id="{F98ABA7D-6363-49A6-BE6D-577450738B25}"/>
                </a:ext>
              </a:extLst>
            </p:cNvPr>
            <p:cNvSpPr/>
            <p:nvPr/>
          </p:nvSpPr>
          <p:spPr>
            <a:xfrm>
              <a:off x="2174699" y="2424271"/>
              <a:ext cx="2503142" cy="2548565"/>
            </a:xfrm>
            <a:prstGeom prst="roundRect">
              <a:avLst>
                <a:gd name="adj" fmla="val 1195"/>
              </a:avLst>
            </a:prstGeom>
            <a:solidFill>
              <a:srgbClr val="FF7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外語群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設計群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農業群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食品群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餐旅群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海事群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水產群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商業與管理群</a:t>
              </a:r>
            </a:p>
          </p:txBody>
        </p:sp>
        <p:pic>
          <p:nvPicPr>
            <p:cNvPr id="97" name="圖片 96">
              <a:extLst>
                <a:ext uri="{FF2B5EF4-FFF2-40B4-BE49-F238E27FC236}">
                  <a16:creationId xmlns="" xmlns:a16="http://schemas.microsoft.com/office/drawing/2014/main" id="{2DA7DB9C-A65B-48B5-B9D3-1970CA2AC5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9" t="-11413" r="31815" b="-3975"/>
            <a:stretch/>
          </p:blipFill>
          <p:spPr>
            <a:xfrm>
              <a:off x="1506506" y="3306067"/>
              <a:ext cx="571501" cy="597893"/>
            </a:xfrm>
            <a:prstGeom prst="rect">
              <a:avLst/>
            </a:prstGeom>
          </p:spPr>
        </p:pic>
      </p:grpSp>
      <p:grpSp>
        <p:nvGrpSpPr>
          <p:cNvPr id="5" name="群組 4">
            <a:extLst>
              <a:ext uri="{FF2B5EF4-FFF2-40B4-BE49-F238E27FC236}">
                <a16:creationId xmlns="" xmlns:a16="http://schemas.microsoft.com/office/drawing/2014/main" id="{7130ACB1-D60B-43BD-AA78-D4464D83677A}"/>
              </a:ext>
            </a:extLst>
          </p:cNvPr>
          <p:cNvGrpSpPr/>
          <p:nvPr/>
        </p:nvGrpSpPr>
        <p:grpSpPr>
          <a:xfrm>
            <a:off x="5439874" y="2424270"/>
            <a:ext cx="3213308" cy="2548565"/>
            <a:chOff x="5439874" y="2424270"/>
            <a:chExt cx="3213308" cy="2548565"/>
          </a:xfrm>
        </p:grpSpPr>
        <p:sp>
          <p:nvSpPr>
            <p:cNvPr id="96" name="矩形: 圓角 95">
              <a:extLst>
                <a:ext uri="{FF2B5EF4-FFF2-40B4-BE49-F238E27FC236}">
                  <a16:creationId xmlns="" xmlns:a16="http://schemas.microsoft.com/office/drawing/2014/main" id="{F0670718-7B25-45B6-AEA1-75E605CE1403}"/>
                </a:ext>
              </a:extLst>
            </p:cNvPr>
            <p:cNvSpPr/>
            <p:nvPr/>
          </p:nvSpPr>
          <p:spPr>
            <a:xfrm>
              <a:off x="5439874" y="2424270"/>
              <a:ext cx="2601379" cy="2548565"/>
            </a:xfrm>
            <a:prstGeom prst="roundRect">
              <a:avLst>
                <a:gd name="adj" fmla="val 1195"/>
              </a:avLst>
            </a:prstGeom>
            <a:solidFill>
              <a:srgbClr val="FF7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機械群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化工群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動力機械群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電機與電子群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土木與建築群</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r>
                <a:rPr lang="zh-TW" altLang="en-US" b="1" dirty="0">
                  <a:solidFill>
                    <a:schemeClr val="bg1"/>
                  </a:solidFill>
                  <a:latin typeface="微軟正黑體" panose="020B0604030504040204" pitchFamily="34" charset="-120"/>
                  <a:ea typeface="微軟正黑體" panose="020B0604030504040204" pitchFamily="34" charset="-120"/>
                </a:rPr>
                <a:t>工程與管理類</a:t>
              </a:r>
              <a:endParaRPr lang="zh-CN" altLang="en-US" b="1" dirty="0">
                <a:solidFill>
                  <a:schemeClr val="bg1"/>
                </a:solidFill>
                <a:latin typeface="微軟正黑體" panose="020B0604030504040204" pitchFamily="34" charset="-120"/>
                <a:ea typeface="微軟正黑體" panose="020B0604030504040204" pitchFamily="34" charset="-120"/>
              </a:endParaRPr>
            </a:p>
            <a:p>
              <a:pPr algn="ctr">
                <a:lnSpc>
                  <a:spcPct val="110000"/>
                </a:lnSpc>
              </a:pPr>
              <a:endParaRPr lang="zh-TW" altLang="en-US" b="1" dirty="0">
                <a:solidFill>
                  <a:schemeClr val="bg1"/>
                </a:solidFill>
                <a:latin typeface="微軟正黑體" panose="020B0604030504040204" pitchFamily="34" charset="-120"/>
                <a:ea typeface="微軟正黑體" panose="020B0604030504040204" pitchFamily="34" charset="-120"/>
              </a:endParaRPr>
            </a:p>
          </p:txBody>
        </p:sp>
        <p:pic>
          <p:nvPicPr>
            <p:cNvPr id="98" name="圖片 97">
              <a:extLst>
                <a:ext uri="{FF2B5EF4-FFF2-40B4-BE49-F238E27FC236}">
                  <a16:creationId xmlns="" xmlns:a16="http://schemas.microsoft.com/office/drawing/2014/main" id="{B184B896-51DE-475C-ACEE-07450BD1B2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789" t="-9424"/>
            <a:stretch/>
          </p:blipFill>
          <p:spPr>
            <a:xfrm>
              <a:off x="8148556" y="3179613"/>
              <a:ext cx="504626" cy="566988"/>
            </a:xfrm>
            <a:prstGeom prst="rect">
              <a:avLst/>
            </a:prstGeom>
          </p:spPr>
        </p:pic>
      </p:grpSp>
      <p:grpSp>
        <p:nvGrpSpPr>
          <p:cNvPr id="3" name="群組 2">
            <a:extLst>
              <a:ext uri="{FF2B5EF4-FFF2-40B4-BE49-F238E27FC236}">
                <a16:creationId xmlns="" xmlns:a16="http://schemas.microsoft.com/office/drawing/2014/main" id="{EE0C8A7E-0817-4A72-8492-6CEFBD9ED253}"/>
              </a:ext>
            </a:extLst>
          </p:cNvPr>
          <p:cNvGrpSpPr/>
          <p:nvPr/>
        </p:nvGrpSpPr>
        <p:grpSpPr>
          <a:xfrm>
            <a:off x="4232803" y="1919375"/>
            <a:ext cx="1827226" cy="1827226"/>
            <a:chOff x="4232803" y="1919375"/>
            <a:chExt cx="1827226" cy="1827226"/>
          </a:xfrm>
        </p:grpSpPr>
        <p:sp>
          <p:nvSpPr>
            <p:cNvPr id="90" name="椭圆 6">
              <a:extLst>
                <a:ext uri="{FF2B5EF4-FFF2-40B4-BE49-F238E27FC236}">
                  <a16:creationId xmlns="" xmlns:a16="http://schemas.microsoft.com/office/drawing/2014/main" id="{424A21B3-22AF-44A1-A243-2A152A595C7B}"/>
                </a:ext>
              </a:extLst>
            </p:cNvPr>
            <p:cNvSpPr/>
            <p:nvPr/>
          </p:nvSpPr>
          <p:spPr>
            <a:xfrm>
              <a:off x="4232803" y="1919375"/>
              <a:ext cx="1827226" cy="1827226"/>
            </a:xfrm>
            <a:prstGeom prst="ellipse">
              <a:avLst/>
            </a:prstGeom>
            <a:solidFill>
              <a:srgbClr val="D0430A"/>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圖片 7">
              <a:extLst>
                <a:ext uri="{FF2B5EF4-FFF2-40B4-BE49-F238E27FC236}">
                  <a16:creationId xmlns="" xmlns:a16="http://schemas.microsoft.com/office/drawing/2014/main" id="{78527673-4D35-40A0-AB9C-40DE3482B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0157" y="2503803"/>
              <a:ext cx="1444755" cy="658369"/>
            </a:xfrm>
            <a:prstGeom prst="rect">
              <a:avLst/>
            </a:prstGeom>
          </p:spPr>
        </p:pic>
      </p:grpSp>
    </p:spTree>
    <p:extLst>
      <p:ext uri="{BB962C8B-B14F-4D97-AF65-F5344CB8AC3E}">
        <p14:creationId xmlns:p14="http://schemas.microsoft.com/office/powerpoint/2010/main" val="391117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p:cTn id="13" dur="500" fill="hold"/>
                                        <p:tgtEl>
                                          <p:spTgt spid="91"/>
                                        </p:tgtEl>
                                        <p:attrNameLst>
                                          <p:attrName>ppt_w</p:attrName>
                                        </p:attrNameLst>
                                      </p:cBhvr>
                                      <p:tavLst>
                                        <p:tav tm="0">
                                          <p:val>
                                            <p:fltVal val="0"/>
                                          </p:val>
                                        </p:tav>
                                        <p:tav tm="100000">
                                          <p:val>
                                            <p:strVal val="#ppt_w"/>
                                          </p:val>
                                        </p:tav>
                                      </p:tavLst>
                                    </p:anim>
                                    <p:anim calcmode="lin" valueType="num">
                                      <p:cBhvr>
                                        <p:cTn id="14" dur="500" fill="hold"/>
                                        <p:tgtEl>
                                          <p:spTgt spid="91"/>
                                        </p:tgtEl>
                                        <p:attrNameLst>
                                          <p:attrName>ppt_h</p:attrName>
                                        </p:attrNameLst>
                                      </p:cBhvr>
                                      <p:tavLst>
                                        <p:tav tm="0">
                                          <p:val>
                                            <p:fltVal val="0"/>
                                          </p:val>
                                        </p:tav>
                                        <p:tav tm="100000">
                                          <p:val>
                                            <p:strVal val="#ppt_h"/>
                                          </p:val>
                                        </p:tav>
                                      </p:tavLst>
                                    </p:anim>
                                    <p:animEffect transition="in" filter="fade">
                                      <p:cBhvr>
                                        <p:cTn id="15" dur="500"/>
                                        <p:tgtEl>
                                          <p:spTgt spid="9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圖片 78">
            <a:extLst>
              <a:ext uri="{FF2B5EF4-FFF2-40B4-BE49-F238E27FC236}">
                <a16:creationId xmlns="" xmlns:a16="http://schemas.microsoft.com/office/drawing/2014/main" id="{FC8C4857-6B71-4DDA-A1C8-1284B7AE4E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169" name="자유형: 도형 168">
            <a:extLst>
              <a:ext uri="{FF2B5EF4-FFF2-40B4-BE49-F238E27FC236}">
                <a16:creationId xmlns="" xmlns:a16="http://schemas.microsoft.com/office/drawing/2014/main" id="{12312062-68A0-460F-B434-12991EE766C2}"/>
              </a:ext>
            </a:extLst>
          </p:cNvPr>
          <p:cNvSpPr/>
          <p:nvPr/>
        </p:nvSpPr>
        <p:spPr>
          <a:xfrm>
            <a:off x="194551" y="451566"/>
            <a:ext cx="8754899" cy="4813457"/>
          </a:xfrm>
          <a:custGeom>
            <a:avLst/>
            <a:gdLst>
              <a:gd name="connsiteX0" fmla="*/ 11642926 w 11673198"/>
              <a:gd name="connsiteY0" fmla="*/ 6366223 h 6417942"/>
              <a:gd name="connsiteX1" fmla="*/ 11642926 w 11673198"/>
              <a:gd name="connsiteY1" fmla="*/ 6369501 h 6417942"/>
              <a:gd name="connsiteX2" fmla="*/ 11646883 w 11673198"/>
              <a:gd name="connsiteY2" fmla="*/ 6367862 h 6417942"/>
              <a:gd name="connsiteX3" fmla="*/ 11642926 w 11673198"/>
              <a:gd name="connsiteY3" fmla="*/ 6313596 h 6417942"/>
              <a:gd name="connsiteX4" fmla="*/ 11642926 w 11673198"/>
              <a:gd name="connsiteY4" fmla="*/ 6316874 h 6417942"/>
              <a:gd name="connsiteX5" fmla="*/ 11646883 w 11673198"/>
              <a:gd name="connsiteY5" fmla="*/ 6315235 h 6417942"/>
              <a:gd name="connsiteX6" fmla="*/ 11642926 w 11673198"/>
              <a:gd name="connsiteY6" fmla="*/ 6260969 h 6417942"/>
              <a:gd name="connsiteX7" fmla="*/ 11642926 w 11673198"/>
              <a:gd name="connsiteY7" fmla="*/ 6264247 h 6417942"/>
              <a:gd name="connsiteX8" fmla="*/ 11646883 w 11673198"/>
              <a:gd name="connsiteY8" fmla="*/ 6262608 h 6417942"/>
              <a:gd name="connsiteX9" fmla="*/ 11642926 w 11673198"/>
              <a:gd name="connsiteY9" fmla="*/ 6208342 h 6417942"/>
              <a:gd name="connsiteX10" fmla="*/ 11642926 w 11673198"/>
              <a:gd name="connsiteY10" fmla="*/ 6211620 h 6417942"/>
              <a:gd name="connsiteX11" fmla="*/ 11646883 w 11673198"/>
              <a:gd name="connsiteY11" fmla="*/ 6209981 h 6417942"/>
              <a:gd name="connsiteX12" fmla="*/ 11642926 w 11673198"/>
              <a:gd name="connsiteY12" fmla="*/ 6155715 h 6417942"/>
              <a:gd name="connsiteX13" fmla="*/ 11642926 w 11673198"/>
              <a:gd name="connsiteY13" fmla="*/ 6158993 h 6417942"/>
              <a:gd name="connsiteX14" fmla="*/ 11646883 w 11673198"/>
              <a:gd name="connsiteY14" fmla="*/ 6157354 h 6417942"/>
              <a:gd name="connsiteX15" fmla="*/ 11642926 w 11673198"/>
              <a:gd name="connsiteY15" fmla="*/ 6103088 h 6417942"/>
              <a:gd name="connsiteX16" fmla="*/ 11642926 w 11673198"/>
              <a:gd name="connsiteY16" fmla="*/ 6106366 h 6417942"/>
              <a:gd name="connsiteX17" fmla="*/ 11646883 w 11673198"/>
              <a:gd name="connsiteY17" fmla="*/ 6104727 h 6417942"/>
              <a:gd name="connsiteX18" fmla="*/ 11642926 w 11673198"/>
              <a:gd name="connsiteY18" fmla="*/ 6050461 h 6417942"/>
              <a:gd name="connsiteX19" fmla="*/ 11642926 w 11673198"/>
              <a:gd name="connsiteY19" fmla="*/ 6053739 h 6417942"/>
              <a:gd name="connsiteX20" fmla="*/ 11646883 w 11673198"/>
              <a:gd name="connsiteY20" fmla="*/ 6052100 h 6417942"/>
              <a:gd name="connsiteX21" fmla="*/ 11642926 w 11673198"/>
              <a:gd name="connsiteY21" fmla="*/ 5997834 h 6417942"/>
              <a:gd name="connsiteX22" fmla="*/ 11642926 w 11673198"/>
              <a:gd name="connsiteY22" fmla="*/ 6001112 h 6417942"/>
              <a:gd name="connsiteX23" fmla="*/ 11646883 w 11673198"/>
              <a:gd name="connsiteY23" fmla="*/ 5999473 h 6417942"/>
              <a:gd name="connsiteX24" fmla="*/ 11642926 w 11673198"/>
              <a:gd name="connsiteY24" fmla="*/ 5945207 h 6417942"/>
              <a:gd name="connsiteX25" fmla="*/ 11642926 w 11673198"/>
              <a:gd name="connsiteY25" fmla="*/ 5948485 h 6417942"/>
              <a:gd name="connsiteX26" fmla="*/ 11646883 w 11673198"/>
              <a:gd name="connsiteY26" fmla="*/ 5946846 h 6417942"/>
              <a:gd name="connsiteX27" fmla="*/ 11642926 w 11673198"/>
              <a:gd name="connsiteY27" fmla="*/ 5892581 h 6417942"/>
              <a:gd name="connsiteX28" fmla="*/ 11642926 w 11673198"/>
              <a:gd name="connsiteY28" fmla="*/ 5895859 h 6417942"/>
              <a:gd name="connsiteX29" fmla="*/ 11646883 w 11673198"/>
              <a:gd name="connsiteY29" fmla="*/ 5894220 h 6417942"/>
              <a:gd name="connsiteX30" fmla="*/ 11642926 w 11673198"/>
              <a:gd name="connsiteY30" fmla="*/ 5839954 h 6417942"/>
              <a:gd name="connsiteX31" fmla="*/ 11642926 w 11673198"/>
              <a:gd name="connsiteY31" fmla="*/ 5843232 h 6417942"/>
              <a:gd name="connsiteX32" fmla="*/ 11646883 w 11673198"/>
              <a:gd name="connsiteY32" fmla="*/ 5841593 h 6417942"/>
              <a:gd name="connsiteX33" fmla="*/ 11642926 w 11673198"/>
              <a:gd name="connsiteY33" fmla="*/ 5787327 h 6417942"/>
              <a:gd name="connsiteX34" fmla="*/ 11642926 w 11673198"/>
              <a:gd name="connsiteY34" fmla="*/ 5790605 h 6417942"/>
              <a:gd name="connsiteX35" fmla="*/ 11646883 w 11673198"/>
              <a:gd name="connsiteY35" fmla="*/ 5788966 h 6417942"/>
              <a:gd name="connsiteX36" fmla="*/ 11642926 w 11673198"/>
              <a:gd name="connsiteY36" fmla="*/ 5734700 h 6417942"/>
              <a:gd name="connsiteX37" fmla="*/ 11642926 w 11673198"/>
              <a:gd name="connsiteY37" fmla="*/ 5737978 h 6417942"/>
              <a:gd name="connsiteX38" fmla="*/ 11646883 w 11673198"/>
              <a:gd name="connsiteY38" fmla="*/ 5736339 h 6417942"/>
              <a:gd name="connsiteX39" fmla="*/ 11642926 w 11673198"/>
              <a:gd name="connsiteY39" fmla="*/ 5682073 h 6417942"/>
              <a:gd name="connsiteX40" fmla="*/ 11642926 w 11673198"/>
              <a:gd name="connsiteY40" fmla="*/ 5685351 h 6417942"/>
              <a:gd name="connsiteX41" fmla="*/ 11646883 w 11673198"/>
              <a:gd name="connsiteY41" fmla="*/ 5683712 h 6417942"/>
              <a:gd name="connsiteX42" fmla="*/ 11642926 w 11673198"/>
              <a:gd name="connsiteY42" fmla="*/ 5629446 h 6417942"/>
              <a:gd name="connsiteX43" fmla="*/ 11642926 w 11673198"/>
              <a:gd name="connsiteY43" fmla="*/ 5632724 h 6417942"/>
              <a:gd name="connsiteX44" fmla="*/ 11646883 w 11673198"/>
              <a:gd name="connsiteY44" fmla="*/ 5631085 h 6417942"/>
              <a:gd name="connsiteX45" fmla="*/ 11642926 w 11673198"/>
              <a:gd name="connsiteY45" fmla="*/ 5576819 h 6417942"/>
              <a:gd name="connsiteX46" fmla="*/ 11642926 w 11673198"/>
              <a:gd name="connsiteY46" fmla="*/ 5580097 h 6417942"/>
              <a:gd name="connsiteX47" fmla="*/ 11646883 w 11673198"/>
              <a:gd name="connsiteY47" fmla="*/ 5578458 h 6417942"/>
              <a:gd name="connsiteX48" fmla="*/ 11642926 w 11673198"/>
              <a:gd name="connsiteY48" fmla="*/ 5524192 h 6417942"/>
              <a:gd name="connsiteX49" fmla="*/ 11642926 w 11673198"/>
              <a:gd name="connsiteY49" fmla="*/ 5527470 h 6417942"/>
              <a:gd name="connsiteX50" fmla="*/ 11646883 w 11673198"/>
              <a:gd name="connsiteY50" fmla="*/ 5525831 h 6417942"/>
              <a:gd name="connsiteX51" fmla="*/ 11642926 w 11673198"/>
              <a:gd name="connsiteY51" fmla="*/ 5471565 h 6417942"/>
              <a:gd name="connsiteX52" fmla="*/ 11642926 w 11673198"/>
              <a:gd name="connsiteY52" fmla="*/ 5474843 h 6417942"/>
              <a:gd name="connsiteX53" fmla="*/ 11646883 w 11673198"/>
              <a:gd name="connsiteY53" fmla="*/ 5473204 h 6417942"/>
              <a:gd name="connsiteX54" fmla="*/ 11642926 w 11673198"/>
              <a:gd name="connsiteY54" fmla="*/ 5418938 h 6417942"/>
              <a:gd name="connsiteX55" fmla="*/ 11642926 w 11673198"/>
              <a:gd name="connsiteY55" fmla="*/ 5422216 h 6417942"/>
              <a:gd name="connsiteX56" fmla="*/ 11646883 w 11673198"/>
              <a:gd name="connsiteY56" fmla="*/ 5420577 h 6417942"/>
              <a:gd name="connsiteX57" fmla="*/ 11642926 w 11673198"/>
              <a:gd name="connsiteY57" fmla="*/ 5366311 h 6417942"/>
              <a:gd name="connsiteX58" fmla="*/ 11642926 w 11673198"/>
              <a:gd name="connsiteY58" fmla="*/ 5369589 h 6417942"/>
              <a:gd name="connsiteX59" fmla="*/ 11646883 w 11673198"/>
              <a:gd name="connsiteY59" fmla="*/ 5367950 h 6417942"/>
              <a:gd name="connsiteX60" fmla="*/ 11642926 w 11673198"/>
              <a:gd name="connsiteY60" fmla="*/ 5313684 h 6417942"/>
              <a:gd name="connsiteX61" fmla="*/ 11642926 w 11673198"/>
              <a:gd name="connsiteY61" fmla="*/ 5316962 h 6417942"/>
              <a:gd name="connsiteX62" fmla="*/ 11646883 w 11673198"/>
              <a:gd name="connsiteY62" fmla="*/ 5315323 h 6417942"/>
              <a:gd name="connsiteX63" fmla="*/ 11642926 w 11673198"/>
              <a:gd name="connsiteY63" fmla="*/ 5261057 h 6417942"/>
              <a:gd name="connsiteX64" fmla="*/ 11642926 w 11673198"/>
              <a:gd name="connsiteY64" fmla="*/ 5264335 h 6417942"/>
              <a:gd name="connsiteX65" fmla="*/ 11646883 w 11673198"/>
              <a:gd name="connsiteY65" fmla="*/ 5262696 h 6417942"/>
              <a:gd name="connsiteX66" fmla="*/ 11642926 w 11673198"/>
              <a:gd name="connsiteY66" fmla="*/ 5208430 h 6417942"/>
              <a:gd name="connsiteX67" fmla="*/ 11642926 w 11673198"/>
              <a:gd name="connsiteY67" fmla="*/ 5211708 h 6417942"/>
              <a:gd name="connsiteX68" fmla="*/ 11646883 w 11673198"/>
              <a:gd name="connsiteY68" fmla="*/ 5210069 h 6417942"/>
              <a:gd name="connsiteX69" fmla="*/ 11642926 w 11673198"/>
              <a:gd name="connsiteY69" fmla="*/ 5155803 h 6417942"/>
              <a:gd name="connsiteX70" fmla="*/ 11642926 w 11673198"/>
              <a:gd name="connsiteY70" fmla="*/ 5159081 h 6417942"/>
              <a:gd name="connsiteX71" fmla="*/ 11646883 w 11673198"/>
              <a:gd name="connsiteY71" fmla="*/ 5157442 h 6417942"/>
              <a:gd name="connsiteX72" fmla="*/ 11642926 w 11673198"/>
              <a:gd name="connsiteY72" fmla="*/ 5103177 h 6417942"/>
              <a:gd name="connsiteX73" fmla="*/ 11642926 w 11673198"/>
              <a:gd name="connsiteY73" fmla="*/ 5106455 h 6417942"/>
              <a:gd name="connsiteX74" fmla="*/ 11646883 w 11673198"/>
              <a:gd name="connsiteY74" fmla="*/ 5104816 h 6417942"/>
              <a:gd name="connsiteX75" fmla="*/ 11642926 w 11673198"/>
              <a:gd name="connsiteY75" fmla="*/ 5050550 h 6417942"/>
              <a:gd name="connsiteX76" fmla="*/ 11642926 w 11673198"/>
              <a:gd name="connsiteY76" fmla="*/ 5053828 h 6417942"/>
              <a:gd name="connsiteX77" fmla="*/ 11646883 w 11673198"/>
              <a:gd name="connsiteY77" fmla="*/ 5052189 h 6417942"/>
              <a:gd name="connsiteX78" fmla="*/ 11642926 w 11673198"/>
              <a:gd name="connsiteY78" fmla="*/ 4997923 h 6417942"/>
              <a:gd name="connsiteX79" fmla="*/ 11642926 w 11673198"/>
              <a:gd name="connsiteY79" fmla="*/ 5001201 h 6417942"/>
              <a:gd name="connsiteX80" fmla="*/ 11646883 w 11673198"/>
              <a:gd name="connsiteY80" fmla="*/ 4999562 h 6417942"/>
              <a:gd name="connsiteX81" fmla="*/ 11642926 w 11673198"/>
              <a:gd name="connsiteY81" fmla="*/ 4945296 h 6417942"/>
              <a:gd name="connsiteX82" fmla="*/ 11642926 w 11673198"/>
              <a:gd name="connsiteY82" fmla="*/ 4948574 h 6417942"/>
              <a:gd name="connsiteX83" fmla="*/ 11646883 w 11673198"/>
              <a:gd name="connsiteY83" fmla="*/ 4946935 h 6417942"/>
              <a:gd name="connsiteX84" fmla="*/ 11642926 w 11673198"/>
              <a:gd name="connsiteY84" fmla="*/ 4892669 h 6417942"/>
              <a:gd name="connsiteX85" fmla="*/ 11642926 w 11673198"/>
              <a:gd name="connsiteY85" fmla="*/ 4895947 h 6417942"/>
              <a:gd name="connsiteX86" fmla="*/ 11646883 w 11673198"/>
              <a:gd name="connsiteY86" fmla="*/ 4894308 h 6417942"/>
              <a:gd name="connsiteX87" fmla="*/ 11642926 w 11673198"/>
              <a:gd name="connsiteY87" fmla="*/ 4840042 h 6417942"/>
              <a:gd name="connsiteX88" fmla="*/ 11642926 w 11673198"/>
              <a:gd name="connsiteY88" fmla="*/ 4843320 h 6417942"/>
              <a:gd name="connsiteX89" fmla="*/ 11646883 w 11673198"/>
              <a:gd name="connsiteY89" fmla="*/ 4841681 h 6417942"/>
              <a:gd name="connsiteX90" fmla="*/ 11642926 w 11673198"/>
              <a:gd name="connsiteY90" fmla="*/ 4787415 h 6417942"/>
              <a:gd name="connsiteX91" fmla="*/ 11642926 w 11673198"/>
              <a:gd name="connsiteY91" fmla="*/ 4790693 h 6417942"/>
              <a:gd name="connsiteX92" fmla="*/ 11646883 w 11673198"/>
              <a:gd name="connsiteY92" fmla="*/ 4789054 h 6417942"/>
              <a:gd name="connsiteX93" fmla="*/ 11642926 w 11673198"/>
              <a:gd name="connsiteY93" fmla="*/ 4734788 h 6417942"/>
              <a:gd name="connsiteX94" fmla="*/ 11642926 w 11673198"/>
              <a:gd name="connsiteY94" fmla="*/ 4738066 h 6417942"/>
              <a:gd name="connsiteX95" fmla="*/ 11646883 w 11673198"/>
              <a:gd name="connsiteY95" fmla="*/ 4736427 h 6417942"/>
              <a:gd name="connsiteX96" fmla="*/ 11642926 w 11673198"/>
              <a:gd name="connsiteY96" fmla="*/ 4682161 h 6417942"/>
              <a:gd name="connsiteX97" fmla="*/ 11642926 w 11673198"/>
              <a:gd name="connsiteY97" fmla="*/ 4685439 h 6417942"/>
              <a:gd name="connsiteX98" fmla="*/ 11646883 w 11673198"/>
              <a:gd name="connsiteY98" fmla="*/ 4683800 h 6417942"/>
              <a:gd name="connsiteX99" fmla="*/ 11642926 w 11673198"/>
              <a:gd name="connsiteY99" fmla="*/ 4629534 h 6417942"/>
              <a:gd name="connsiteX100" fmla="*/ 11642926 w 11673198"/>
              <a:gd name="connsiteY100" fmla="*/ 4632812 h 6417942"/>
              <a:gd name="connsiteX101" fmla="*/ 11646883 w 11673198"/>
              <a:gd name="connsiteY101" fmla="*/ 4631173 h 6417942"/>
              <a:gd name="connsiteX102" fmla="*/ 11642926 w 11673198"/>
              <a:gd name="connsiteY102" fmla="*/ 4576907 h 6417942"/>
              <a:gd name="connsiteX103" fmla="*/ 11642926 w 11673198"/>
              <a:gd name="connsiteY103" fmla="*/ 4580185 h 6417942"/>
              <a:gd name="connsiteX104" fmla="*/ 11646883 w 11673198"/>
              <a:gd name="connsiteY104" fmla="*/ 4578546 h 6417942"/>
              <a:gd name="connsiteX105" fmla="*/ 11642926 w 11673198"/>
              <a:gd name="connsiteY105" fmla="*/ 4524280 h 6417942"/>
              <a:gd name="connsiteX106" fmla="*/ 11642926 w 11673198"/>
              <a:gd name="connsiteY106" fmla="*/ 4527558 h 6417942"/>
              <a:gd name="connsiteX107" fmla="*/ 11646883 w 11673198"/>
              <a:gd name="connsiteY107" fmla="*/ 4525919 h 6417942"/>
              <a:gd name="connsiteX108" fmla="*/ 11642926 w 11673198"/>
              <a:gd name="connsiteY108" fmla="*/ 4471653 h 6417942"/>
              <a:gd name="connsiteX109" fmla="*/ 11642926 w 11673198"/>
              <a:gd name="connsiteY109" fmla="*/ 4474931 h 6417942"/>
              <a:gd name="connsiteX110" fmla="*/ 11646883 w 11673198"/>
              <a:gd name="connsiteY110" fmla="*/ 4473292 h 6417942"/>
              <a:gd name="connsiteX111" fmla="*/ 11642926 w 11673198"/>
              <a:gd name="connsiteY111" fmla="*/ 4419026 h 6417942"/>
              <a:gd name="connsiteX112" fmla="*/ 11642926 w 11673198"/>
              <a:gd name="connsiteY112" fmla="*/ 4422304 h 6417942"/>
              <a:gd name="connsiteX113" fmla="*/ 11646883 w 11673198"/>
              <a:gd name="connsiteY113" fmla="*/ 4420665 h 6417942"/>
              <a:gd name="connsiteX114" fmla="*/ 11642926 w 11673198"/>
              <a:gd name="connsiteY114" fmla="*/ 4366399 h 6417942"/>
              <a:gd name="connsiteX115" fmla="*/ 11642926 w 11673198"/>
              <a:gd name="connsiteY115" fmla="*/ 4369677 h 6417942"/>
              <a:gd name="connsiteX116" fmla="*/ 11646883 w 11673198"/>
              <a:gd name="connsiteY116" fmla="*/ 4368038 h 6417942"/>
              <a:gd name="connsiteX117" fmla="*/ 11642926 w 11673198"/>
              <a:gd name="connsiteY117" fmla="*/ 4313772 h 6417942"/>
              <a:gd name="connsiteX118" fmla="*/ 11642926 w 11673198"/>
              <a:gd name="connsiteY118" fmla="*/ 4317050 h 6417942"/>
              <a:gd name="connsiteX119" fmla="*/ 11646883 w 11673198"/>
              <a:gd name="connsiteY119" fmla="*/ 4315411 h 6417942"/>
              <a:gd name="connsiteX120" fmla="*/ 11642926 w 11673198"/>
              <a:gd name="connsiteY120" fmla="*/ 4261145 h 6417942"/>
              <a:gd name="connsiteX121" fmla="*/ 11642926 w 11673198"/>
              <a:gd name="connsiteY121" fmla="*/ 4264423 h 6417942"/>
              <a:gd name="connsiteX122" fmla="*/ 11646883 w 11673198"/>
              <a:gd name="connsiteY122" fmla="*/ 4262784 h 6417942"/>
              <a:gd name="connsiteX123" fmla="*/ 11642926 w 11673198"/>
              <a:gd name="connsiteY123" fmla="*/ 4208519 h 6417942"/>
              <a:gd name="connsiteX124" fmla="*/ 11642926 w 11673198"/>
              <a:gd name="connsiteY124" fmla="*/ 4211797 h 6417942"/>
              <a:gd name="connsiteX125" fmla="*/ 11646883 w 11673198"/>
              <a:gd name="connsiteY125" fmla="*/ 4210158 h 6417942"/>
              <a:gd name="connsiteX126" fmla="*/ 11642926 w 11673198"/>
              <a:gd name="connsiteY126" fmla="*/ 4155892 h 6417942"/>
              <a:gd name="connsiteX127" fmla="*/ 11642926 w 11673198"/>
              <a:gd name="connsiteY127" fmla="*/ 4159170 h 6417942"/>
              <a:gd name="connsiteX128" fmla="*/ 11646883 w 11673198"/>
              <a:gd name="connsiteY128" fmla="*/ 4157531 h 6417942"/>
              <a:gd name="connsiteX129" fmla="*/ 11642926 w 11673198"/>
              <a:gd name="connsiteY129" fmla="*/ 4103265 h 6417942"/>
              <a:gd name="connsiteX130" fmla="*/ 11642926 w 11673198"/>
              <a:gd name="connsiteY130" fmla="*/ 4106543 h 6417942"/>
              <a:gd name="connsiteX131" fmla="*/ 11646883 w 11673198"/>
              <a:gd name="connsiteY131" fmla="*/ 4104904 h 6417942"/>
              <a:gd name="connsiteX132" fmla="*/ 11642926 w 11673198"/>
              <a:gd name="connsiteY132" fmla="*/ 4050638 h 6417942"/>
              <a:gd name="connsiteX133" fmla="*/ 11642926 w 11673198"/>
              <a:gd name="connsiteY133" fmla="*/ 4053916 h 6417942"/>
              <a:gd name="connsiteX134" fmla="*/ 11646883 w 11673198"/>
              <a:gd name="connsiteY134" fmla="*/ 4052277 h 6417942"/>
              <a:gd name="connsiteX135" fmla="*/ 11642926 w 11673198"/>
              <a:gd name="connsiteY135" fmla="*/ 3998011 h 6417942"/>
              <a:gd name="connsiteX136" fmla="*/ 11642926 w 11673198"/>
              <a:gd name="connsiteY136" fmla="*/ 4001289 h 6417942"/>
              <a:gd name="connsiteX137" fmla="*/ 11646883 w 11673198"/>
              <a:gd name="connsiteY137" fmla="*/ 3999650 h 6417942"/>
              <a:gd name="connsiteX138" fmla="*/ 11642926 w 11673198"/>
              <a:gd name="connsiteY138" fmla="*/ 3945384 h 6417942"/>
              <a:gd name="connsiteX139" fmla="*/ 11642926 w 11673198"/>
              <a:gd name="connsiteY139" fmla="*/ 3948662 h 6417942"/>
              <a:gd name="connsiteX140" fmla="*/ 11646883 w 11673198"/>
              <a:gd name="connsiteY140" fmla="*/ 3947023 h 6417942"/>
              <a:gd name="connsiteX141" fmla="*/ 11642926 w 11673198"/>
              <a:gd name="connsiteY141" fmla="*/ 3892757 h 6417942"/>
              <a:gd name="connsiteX142" fmla="*/ 11642926 w 11673198"/>
              <a:gd name="connsiteY142" fmla="*/ 3896035 h 6417942"/>
              <a:gd name="connsiteX143" fmla="*/ 11646883 w 11673198"/>
              <a:gd name="connsiteY143" fmla="*/ 3894396 h 6417942"/>
              <a:gd name="connsiteX144" fmla="*/ 11642926 w 11673198"/>
              <a:gd name="connsiteY144" fmla="*/ 3840130 h 6417942"/>
              <a:gd name="connsiteX145" fmla="*/ 11642926 w 11673198"/>
              <a:gd name="connsiteY145" fmla="*/ 3843408 h 6417942"/>
              <a:gd name="connsiteX146" fmla="*/ 11646883 w 11673198"/>
              <a:gd name="connsiteY146" fmla="*/ 3841769 h 6417942"/>
              <a:gd name="connsiteX147" fmla="*/ 11642926 w 11673198"/>
              <a:gd name="connsiteY147" fmla="*/ 3787503 h 6417942"/>
              <a:gd name="connsiteX148" fmla="*/ 11642926 w 11673198"/>
              <a:gd name="connsiteY148" fmla="*/ 3790781 h 6417942"/>
              <a:gd name="connsiteX149" fmla="*/ 11646883 w 11673198"/>
              <a:gd name="connsiteY149" fmla="*/ 3789142 h 6417942"/>
              <a:gd name="connsiteX150" fmla="*/ 11642926 w 11673198"/>
              <a:gd name="connsiteY150" fmla="*/ 3734876 h 6417942"/>
              <a:gd name="connsiteX151" fmla="*/ 11642926 w 11673198"/>
              <a:gd name="connsiteY151" fmla="*/ 3738154 h 6417942"/>
              <a:gd name="connsiteX152" fmla="*/ 11646883 w 11673198"/>
              <a:gd name="connsiteY152" fmla="*/ 3736515 h 6417942"/>
              <a:gd name="connsiteX153" fmla="*/ 11642926 w 11673198"/>
              <a:gd name="connsiteY153" fmla="*/ 3682249 h 6417942"/>
              <a:gd name="connsiteX154" fmla="*/ 11642926 w 11673198"/>
              <a:gd name="connsiteY154" fmla="*/ 3685527 h 6417942"/>
              <a:gd name="connsiteX155" fmla="*/ 11646883 w 11673198"/>
              <a:gd name="connsiteY155" fmla="*/ 3683888 h 6417942"/>
              <a:gd name="connsiteX156" fmla="*/ 11642926 w 11673198"/>
              <a:gd name="connsiteY156" fmla="*/ 3629622 h 6417942"/>
              <a:gd name="connsiteX157" fmla="*/ 11642926 w 11673198"/>
              <a:gd name="connsiteY157" fmla="*/ 3632900 h 6417942"/>
              <a:gd name="connsiteX158" fmla="*/ 11646883 w 11673198"/>
              <a:gd name="connsiteY158" fmla="*/ 3631261 h 6417942"/>
              <a:gd name="connsiteX159" fmla="*/ 11642926 w 11673198"/>
              <a:gd name="connsiteY159" fmla="*/ 3524367 h 6417942"/>
              <a:gd name="connsiteX160" fmla="*/ 11642926 w 11673198"/>
              <a:gd name="connsiteY160" fmla="*/ 3527645 h 6417942"/>
              <a:gd name="connsiteX161" fmla="*/ 11646883 w 11673198"/>
              <a:gd name="connsiteY161" fmla="*/ 3526006 h 6417942"/>
              <a:gd name="connsiteX162" fmla="*/ 11642926 w 11673198"/>
              <a:gd name="connsiteY162" fmla="*/ 3471740 h 6417942"/>
              <a:gd name="connsiteX163" fmla="*/ 11642926 w 11673198"/>
              <a:gd name="connsiteY163" fmla="*/ 3475018 h 6417942"/>
              <a:gd name="connsiteX164" fmla="*/ 11646883 w 11673198"/>
              <a:gd name="connsiteY164" fmla="*/ 3473379 h 6417942"/>
              <a:gd name="connsiteX165" fmla="*/ 11642926 w 11673198"/>
              <a:gd name="connsiteY165" fmla="*/ 3419113 h 6417942"/>
              <a:gd name="connsiteX166" fmla="*/ 11642926 w 11673198"/>
              <a:gd name="connsiteY166" fmla="*/ 3422391 h 6417942"/>
              <a:gd name="connsiteX167" fmla="*/ 11646883 w 11673198"/>
              <a:gd name="connsiteY167" fmla="*/ 3420752 h 6417942"/>
              <a:gd name="connsiteX168" fmla="*/ 11642926 w 11673198"/>
              <a:gd name="connsiteY168" fmla="*/ 3366486 h 6417942"/>
              <a:gd name="connsiteX169" fmla="*/ 11642926 w 11673198"/>
              <a:gd name="connsiteY169" fmla="*/ 3369764 h 6417942"/>
              <a:gd name="connsiteX170" fmla="*/ 11646883 w 11673198"/>
              <a:gd name="connsiteY170" fmla="*/ 3368125 h 6417942"/>
              <a:gd name="connsiteX171" fmla="*/ 11642926 w 11673198"/>
              <a:gd name="connsiteY171" fmla="*/ 3313859 h 6417942"/>
              <a:gd name="connsiteX172" fmla="*/ 11642926 w 11673198"/>
              <a:gd name="connsiteY172" fmla="*/ 3317137 h 6417942"/>
              <a:gd name="connsiteX173" fmla="*/ 11646883 w 11673198"/>
              <a:gd name="connsiteY173" fmla="*/ 3315498 h 6417942"/>
              <a:gd name="connsiteX174" fmla="*/ 11642926 w 11673198"/>
              <a:gd name="connsiteY174" fmla="*/ 3261232 h 6417942"/>
              <a:gd name="connsiteX175" fmla="*/ 11642926 w 11673198"/>
              <a:gd name="connsiteY175" fmla="*/ 3264510 h 6417942"/>
              <a:gd name="connsiteX176" fmla="*/ 11646883 w 11673198"/>
              <a:gd name="connsiteY176" fmla="*/ 3262871 h 6417942"/>
              <a:gd name="connsiteX177" fmla="*/ 11642926 w 11673198"/>
              <a:gd name="connsiteY177" fmla="*/ 3208605 h 6417942"/>
              <a:gd name="connsiteX178" fmla="*/ 11642926 w 11673198"/>
              <a:gd name="connsiteY178" fmla="*/ 3211883 h 6417942"/>
              <a:gd name="connsiteX179" fmla="*/ 11646883 w 11673198"/>
              <a:gd name="connsiteY179" fmla="*/ 3210244 h 6417942"/>
              <a:gd name="connsiteX180" fmla="*/ 11642926 w 11673198"/>
              <a:gd name="connsiteY180" fmla="*/ 3155978 h 6417942"/>
              <a:gd name="connsiteX181" fmla="*/ 11642926 w 11673198"/>
              <a:gd name="connsiteY181" fmla="*/ 3159257 h 6417942"/>
              <a:gd name="connsiteX182" fmla="*/ 11646883 w 11673198"/>
              <a:gd name="connsiteY182" fmla="*/ 3157618 h 6417942"/>
              <a:gd name="connsiteX183" fmla="*/ 11642926 w 11673198"/>
              <a:gd name="connsiteY183" fmla="*/ 3103351 h 6417942"/>
              <a:gd name="connsiteX184" fmla="*/ 11642926 w 11673198"/>
              <a:gd name="connsiteY184" fmla="*/ 3106630 h 6417942"/>
              <a:gd name="connsiteX185" fmla="*/ 11646883 w 11673198"/>
              <a:gd name="connsiteY185" fmla="*/ 3104990 h 6417942"/>
              <a:gd name="connsiteX186" fmla="*/ 11642926 w 11673198"/>
              <a:gd name="connsiteY186" fmla="*/ 3050724 h 6417942"/>
              <a:gd name="connsiteX187" fmla="*/ 11642926 w 11673198"/>
              <a:gd name="connsiteY187" fmla="*/ 3054003 h 6417942"/>
              <a:gd name="connsiteX188" fmla="*/ 11646883 w 11673198"/>
              <a:gd name="connsiteY188" fmla="*/ 3052363 h 6417942"/>
              <a:gd name="connsiteX189" fmla="*/ 11642926 w 11673198"/>
              <a:gd name="connsiteY189" fmla="*/ 2998098 h 6417942"/>
              <a:gd name="connsiteX190" fmla="*/ 11642926 w 11673198"/>
              <a:gd name="connsiteY190" fmla="*/ 3001376 h 6417942"/>
              <a:gd name="connsiteX191" fmla="*/ 11646883 w 11673198"/>
              <a:gd name="connsiteY191" fmla="*/ 2999737 h 6417942"/>
              <a:gd name="connsiteX192" fmla="*/ 11642926 w 11673198"/>
              <a:gd name="connsiteY192" fmla="*/ 2945471 h 6417942"/>
              <a:gd name="connsiteX193" fmla="*/ 11642926 w 11673198"/>
              <a:gd name="connsiteY193" fmla="*/ 2948749 h 6417942"/>
              <a:gd name="connsiteX194" fmla="*/ 11646883 w 11673198"/>
              <a:gd name="connsiteY194" fmla="*/ 2947110 h 6417942"/>
              <a:gd name="connsiteX195" fmla="*/ 11642926 w 11673198"/>
              <a:gd name="connsiteY195" fmla="*/ 2892844 h 6417942"/>
              <a:gd name="connsiteX196" fmla="*/ 11642926 w 11673198"/>
              <a:gd name="connsiteY196" fmla="*/ 2896122 h 6417942"/>
              <a:gd name="connsiteX197" fmla="*/ 11646883 w 11673198"/>
              <a:gd name="connsiteY197" fmla="*/ 2894483 h 6417942"/>
              <a:gd name="connsiteX198" fmla="*/ 11642926 w 11673198"/>
              <a:gd name="connsiteY198" fmla="*/ 2840217 h 6417942"/>
              <a:gd name="connsiteX199" fmla="*/ 11642926 w 11673198"/>
              <a:gd name="connsiteY199" fmla="*/ 2843495 h 6417942"/>
              <a:gd name="connsiteX200" fmla="*/ 11646883 w 11673198"/>
              <a:gd name="connsiteY200" fmla="*/ 2841856 h 6417942"/>
              <a:gd name="connsiteX201" fmla="*/ 11642926 w 11673198"/>
              <a:gd name="connsiteY201" fmla="*/ 2787590 h 6417942"/>
              <a:gd name="connsiteX202" fmla="*/ 11642926 w 11673198"/>
              <a:gd name="connsiteY202" fmla="*/ 2790868 h 6417942"/>
              <a:gd name="connsiteX203" fmla="*/ 11646883 w 11673198"/>
              <a:gd name="connsiteY203" fmla="*/ 2789229 h 6417942"/>
              <a:gd name="connsiteX204" fmla="*/ 11642926 w 11673198"/>
              <a:gd name="connsiteY204" fmla="*/ 2734963 h 6417942"/>
              <a:gd name="connsiteX205" fmla="*/ 11642926 w 11673198"/>
              <a:gd name="connsiteY205" fmla="*/ 2738241 h 6417942"/>
              <a:gd name="connsiteX206" fmla="*/ 11646883 w 11673198"/>
              <a:gd name="connsiteY206" fmla="*/ 2736602 h 6417942"/>
              <a:gd name="connsiteX207" fmla="*/ 11642926 w 11673198"/>
              <a:gd name="connsiteY207" fmla="*/ 2682336 h 6417942"/>
              <a:gd name="connsiteX208" fmla="*/ 11642926 w 11673198"/>
              <a:gd name="connsiteY208" fmla="*/ 2685614 h 6417942"/>
              <a:gd name="connsiteX209" fmla="*/ 11646883 w 11673198"/>
              <a:gd name="connsiteY209" fmla="*/ 2683975 h 6417942"/>
              <a:gd name="connsiteX210" fmla="*/ 11642926 w 11673198"/>
              <a:gd name="connsiteY210" fmla="*/ 2629709 h 6417942"/>
              <a:gd name="connsiteX211" fmla="*/ 11642926 w 11673198"/>
              <a:gd name="connsiteY211" fmla="*/ 2632987 h 6417942"/>
              <a:gd name="connsiteX212" fmla="*/ 11646883 w 11673198"/>
              <a:gd name="connsiteY212" fmla="*/ 2631348 h 6417942"/>
              <a:gd name="connsiteX213" fmla="*/ 11642926 w 11673198"/>
              <a:gd name="connsiteY213" fmla="*/ 2577082 h 6417942"/>
              <a:gd name="connsiteX214" fmla="*/ 11642926 w 11673198"/>
              <a:gd name="connsiteY214" fmla="*/ 2580360 h 6417942"/>
              <a:gd name="connsiteX215" fmla="*/ 11646883 w 11673198"/>
              <a:gd name="connsiteY215" fmla="*/ 2578721 h 6417942"/>
              <a:gd name="connsiteX216" fmla="*/ 11642926 w 11673198"/>
              <a:gd name="connsiteY216" fmla="*/ 2524455 h 6417942"/>
              <a:gd name="connsiteX217" fmla="*/ 11642926 w 11673198"/>
              <a:gd name="connsiteY217" fmla="*/ 2527733 h 6417942"/>
              <a:gd name="connsiteX218" fmla="*/ 11646883 w 11673198"/>
              <a:gd name="connsiteY218" fmla="*/ 2526094 h 6417942"/>
              <a:gd name="connsiteX219" fmla="*/ 11642926 w 11673198"/>
              <a:gd name="connsiteY219" fmla="*/ 2471828 h 6417942"/>
              <a:gd name="connsiteX220" fmla="*/ 11642926 w 11673198"/>
              <a:gd name="connsiteY220" fmla="*/ 2475106 h 6417942"/>
              <a:gd name="connsiteX221" fmla="*/ 11646883 w 11673198"/>
              <a:gd name="connsiteY221" fmla="*/ 2473467 h 6417942"/>
              <a:gd name="connsiteX222" fmla="*/ 11642926 w 11673198"/>
              <a:gd name="connsiteY222" fmla="*/ 2419201 h 6417942"/>
              <a:gd name="connsiteX223" fmla="*/ 11642926 w 11673198"/>
              <a:gd name="connsiteY223" fmla="*/ 2422479 h 6417942"/>
              <a:gd name="connsiteX224" fmla="*/ 11646883 w 11673198"/>
              <a:gd name="connsiteY224" fmla="*/ 2420840 h 6417942"/>
              <a:gd name="connsiteX225" fmla="*/ 11642926 w 11673198"/>
              <a:gd name="connsiteY225" fmla="*/ 2366574 h 6417942"/>
              <a:gd name="connsiteX226" fmla="*/ 11642926 w 11673198"/>
              <a:gd name="connsiteY226" fmla="*/ 2369852 h 6417942"/>
              <a:gd name="connsiteX227" fmla="*/ 11646883 w 11673198"/>
              <a:gd name="connsiteY227" fmla="*/ 2368213 h 6417942"/>
              <a:gd name="connsiteX228" fmla="*/ 11642926 w 11673198"/>
              <a:gd name="connsiteY228" fmla="*/ 2313947 h 6417942"/>
              <a:gd name="connsiteX229" fmla="*/ 11642926 w 11673198"/>
              <a:gd name="connsiteY229" fmla="*/ 2317226 h 6417942"/>
              <a:gd name="connsiteX230" fmla="*/ 11646883 w 11673198"/>
              <a:gd name="connsiteY230" fmla="*/ 2315586 h 6417942"/>
              <a:gd name="connsiteX231" fmla="*/ 11642926 w 11673198"/>
              <a:gd name="connsiteY231" fmla="*/ 2261320 h 6417942"/>
              <a:gd name="connsiteX232" fmla="*/ 11642926 w 11673198"/>
              <a:gd name="connsiteY232" fmla="*/ 2264599 h 6417942"/>
              <a:gd name="connsiteX233" fmla="*/ 11646883 w 11673198"/>
              <a:gd name="connsiteY233" fmla="*/ 2262960 h 6417942"/>
              <a:gd name="connsiteX234" fmla="*/ 11642926 w 11673198"/>
              <a:gd name="connsiteY234" fmla="*/ 2208693 h 6417942"/>
              <a:gd name="connsiteX235" fmla="*/ 11642926 w 11673198"/>
              <a:gd name="connsiteY235" fmla="*/ 2211972 h 6417942"/>
              <a:gd name="connsiteX236" fmla="*/ 11646883 w 11673198"/>
              <a:gd name="connsiteY236" fmla="*/ 2210332 h 6417942"/>
              <a:gd name="connsiteX237" fmla="*/ 11642926 w 11673198"/>
              <a:gd name="connsiteY237" fmla="*/ 2156066 h 6417942"/>
              <a:gd name="connsiteX238" fmla="*/ 11642926 w 11673198"/>
              <a:gd name="connsiteY238" fmla="*/ 2159345 h 6417942"/>
              <a:gd name="connsiteX239" fmla="*/ 11646883 w 11673198"/>
              <a:gd name="connsiteY239" fmla="*/ 2157705 h 6417942"/>
              <a:gd name="connsiteX240" fmla="*/ 11642926 w 11673198"/>
              <a:gd name="connsiteY240" fmla="*/ 2103439 h 6417942"/>
              <a:gd name="connsiteX241" fmla="*/ 11642926 w 11673198"/>
              <a:gd name="connsiteY241" fmla="*/ 2106718 h 6417942"/>
              <a:gd name="connsiteX242" fmla="*/ 11646883 w 11673198"/>
              <a:gd name="connsiteY242" fmla="*/ 2105079 h 6417942"/>
              <a:gd name="connsiteX243" fmla="*/ 11642926 w 11673198"/>
              <a:gd name="connsiteY243" fmla="*/ 2050812 h 6417942"/>
              <a:gd name="connsiteX244" fmla="*/ 11642926 w 11673198"/>
              <a:gd name="connsiteY244" fmla="*/ 2054091 h 6417942"/>
              <a:gd name="connsiteX245" fmla="*/ 11646883 w 11673198"/>
              <a:gd name="connsiteY245" fmla="*/ 2052452 h 6417942"/>
              <a:gd name="connsiteX246" fmla="*/ 11642926 w 11673198"/>
              <a:gd name="connsiteY246" fmla="*/ 1998185 h 6417942"/>
              <a:gd name="connsiteX247" fmla="*/ 11642926 w 11673198"/>
              <a:gd name="connsiteY247" fmla="*/ 2001464 h 6417942"/>
              <a:gd name="connsiteX248" fmla="*/ 11646883 w 11673198"/>
              <a:gd name="connsiteY248" fmla="*/ 1999825 h 6417942"/>
              <a:gd name="connsiteX249" fmla="*/ 11642926 w 11673198"/>
              <a:gd name="connsiteY249" fmla="*/ 1945559 h 6417942"/>
              <a:gd name="connsiteX250" fmla="*/ 11642926 w 11673198"/>
              <a:gd name="connsiteY250" fmla="*/ 1948837 h 6417942"/>
              <a:gd name="connsiteX251" fmla="*/ 11646883 w 11673198"/>
              <a:gd name="connsiteY251" fmla="*/ 1947198 h 6417942"/>
              <a:gd name="connsiteX252" fmla="*/ 11642926 w 11673198"/>
              <a:gd name="connsiteY252" fmla="*/ 1892932 h 6417942"/>
              <a:gd name="connsiteX253" fmla="*/ 11642926 w 11673198"/>
              <a:gd name="connsiteY253" fmla="*/ 1896210 h 6417942"/>
              <a:gd name="connsiteX254" fmla="*/ 11646883 w 11673198"/>
              <a:gd name="connsiteY254" fmla="*/ 1894571 h 6417942"/>
              <a:gd name="connsiteX255" fmla="*/ 11642926 w 11673198"/>
              <a:gd name="connsiteY255" fmla="*/ 1840305 h 6417942"/>
              <a:gd name="connsiteX256" fmla="*/ 11642926 w 11673198"/>
              <a:gd name="connsiteY256" fmla="*/ 1843583 h 6417942"/>
              <a:gd name="connsiteX257" fmla="*/ 11646883 w 11673198"/>
              <a:gd name="connsiteY257" fmla="*/ 1841944 h 6417942"/>
              <a:gd name="connsiteX258" fmla="*/ 11642926 w 11673198"/>
              <a:gd name="connsiteY258" fmla="*/ 1787678 h 6417942"/>
              <a:gd name="connsiteX259" fmla="*/ 11642926 w 11673198"/>
              <a:gd name="connsiteY259" fmla="*/ 1790956 h 6417942"/>
              <a:gd name="connsiteX260" fmla="*/ 11646883 w 11673198"/>
              <a:gd name="connsiteY260" fmla="*/ 1789317 h 6417942"/>
              <a:gd name="connsiteX261" fmla="*/ 11642926 w 11673198"/>
              <a:gd name="connsiteY261" fmla="*/ 1735051 h 6417942"/>
              <a:gd name="connsiteX262" fmla="*/ 11642926 w 11673198"/>
              <a:gd name="connsiteY262" fmla="*/ 1738329 h 6417942"/>
              <a:gd name="connsiteX263" fmla="*/ 11646883 w 11673198"/>
              <a:gd name="connsiteY263" fmla="*/ 1736690 h 6417942"/>
              <a:gd name="connsiteX264" fmla="*/ 11642926 w 11673198"/>
              <a:gd name="connsiteY264" fmla="*/ 1682424 h 6417942"/>
              <a:gd name="connsiteX265" fmla="*/ 11642926 w 11673198"/>
              <a:gd name="connsiteY265" fmla="*/ 1685702 h 6417942"/>
              <a:gd name="connsiteX266" fmla="*/ 11646883 w 11673198"/>
              <a:gd name="connsiteY266" fmla="*/ 1684063 h 6417942"/>
              <a:gd name="connsiteX267" fmla="*/ 11642926 w 11673198"/>
              <a:gd name="connsiteY267" fmla="*/ 1629797 h 6417942"/>
              <a:gd name="connsiteX268" fmla="*/ 11642926 w 11673198"/>
              <a:gd name="connsiteY268" fmla="*/ 1633075 h 6417942"/>
              <a:gd name="connsiteX269" fmla="*/ 11646883 w 11673198"/>
              <a:gd name="connsiteY269" fmla="*/ 1631436 h 6417942"/>
              <a:gd name="connsiteX270" fmla="*/ 11642926 w 11673198"/>
              <a:gd name="connsiteY270" fmla="*/ 1577170 h 6417942"/>
              <a:gd name="connsiteX271" fmla="*/ 11642926 w 11673198"/>
              <a:gd name="connsiteY271" fmla="*/ 1580448 h 6417942"/>
              <a:gd name="connsiteX272" fmla="*/ 11646883 w 11673198"/>
              <a:gd name="connsiteY272" fmla="*/ 1578809 h 6417942"/>
              <a:gd name="connsiteX273" fmla="*/ 11642926 w 11673198"/>
              <a:gd name="connsiteY273" fmla="*/ 1524543 h 6417942"/>
              <a:gd name="connsiteX274" fmla="*/ 11642926 w 11673198"/>
              <a:gd name="connsiteY274" fmla="*/ 1527821 h 6417942"/>
              <a:gd name="connsiteX275" fmla="*/ 11646883 w 11673198"/>
              <a:gd name="connsiteY275" fmla="*/ 1526182 h 6417942"/>
              <a:gd name="connsiteX276" fmla="*/ 11642926 w 11673198"/>
              <a:gd name="connsiteY276" fmla="*/ 1471916 h 6417942"/>
              <a:gd name="connsiteX277" fmla="*/ 11642926 w 11673198"/>
              <a:gd name="connsiteY277" fmla="*/ 1475195 h 6417942"/>
              <a:gd name="connsiteX278" fmla="*/ 11646883 w 11673198"/>
              <a:gd name="connsiteY278" fmla="*/ 1473555 h 6417942"/>
              <a:gd name="connsiteX279" fmla="*/ 11642926 w 11673198"/>
              <a:gd name="connsiteY279" fmla="*/ 1419289 h 6417942"/>
              <a:gd name="connsiteX280" fmla="*/ 11642926 w 11673198"/>
              <a:gd name="connsiteY280" fmla="*/ 1422568 h 6417942"/>
              <a:gd name="connsiteX281" fmla="*/ 11646883 w 11673198"/>
              <a:gd name="connsiteY281" fmla="*/ 1420929 h 6417942"/>
              <a:gd name="connsiteX282" fmla="*/ 11642926 w 11673198"/>
              <a:gd name="connsiteY282" fmla="*/ 1366662 h 6417942"/>
              <a:gd name="connsiteX283" fmla="*/ 11642926 w 11673198"/>
              <a:gd name="connsiteY283" fmla="*/ 1369941 h 6417942"/>
              <a:gd name="connsiteX284" fmla="*/ 11646883 w 11673198"/>
              <a:gd name="connsiteY284" fmla="*/ 1368301 h 6417942"/>
              <a:gd name="connsiteX285" fmla="*/ 11642926 w 11673198"/>
              <a:gd name="connsiteY285" fmla="*/ 1314036 h 6417942"/>
              <a:gd name="connsiteX286" fmla="*/ 11642926 w 11673198"/>
              <a:gd name="connsiteY286" fmla="*/ 1317314 h 6417942"/>
              <a:gd name="connsiteX287" fmla="*/ 11646883 w 11673198"/>
              <a:gd name="connsiteY287" fmla="*/ 1315675 h 6417942"/>
              <a:gd name="connsiteX288" fmla="*/ 11642926 w 11673198"/>
              <a:gd name="connsiteY288" fmla="*/ 1261408 h 6417942"/>
              <a:gd name="connsiteX289" fmla="*/ 11642926 w 11673198"/>
              <a:gd name="connsiteY289" fmla="*/ 1264687 h 6417942"/>
              <a:gd name="connsiteX290" fmla="*/ 11646883 w 11673198"/>
              <a:gd name="connsiteY290" fmla="*/ 1263048 h 6417942"/>
              <a:gd name="connsiteX291" fmla="*/ 11642926 w 11673198"/>
              <a:gd name="connsiteY291" fmla="*/ 1208782 h 6417942"/>
              <a:gd name="connsiteX292" fmla="*/ 11642926 w 11673198"/>
              <a:gd name="connsiteY292" fmla="*/ 1212060 h 6417942"/>
              <a:gd name="connsiteX293" fmla="*/ 11646883 w 11673198"/>
              <a:gd name="connsiteY293" fmla="*/ 1210421 h 6417942"/>
              <a:gd name="connsiteX294" fmla="*/ 11642926 w 11673198"/>
              <a:gd name="connsiteY294" fmla="*/ 1156154 h 6417942"/>
              <a:gd name="connsiteX295" fmla="*/ 11642926 w 11673198"/>
              <a:gd name="connsiteY295" fmla="*/ 1159433 h 6417942"/>
              <a:gd name="connsiteX296" fmla="*/ 11646883 w 11673198"/>
              <a:gd name="connsiteY296" fmla="*/ 1157794 h 6417942"/>
              <a:gd name="connsiteX297" fmla="*/ 11642926 w 11673198"/>
              <a:gd name="connsiteY297" fmla="*/ 1103528 h 6417942"/>
              <a:gd name="connsiteX298" fmla="*/ 11642926 w 11673198"/>
              <a:gd name="connsiteY298" fmla="*/ 1106806 h 6417942"/>
              <a:gd name="connsiteX299" fmla="*/ 11646883 w 11673198"/>
              <a:gd name="connsiteY299" fmla="*/ 1105167 h 6417942"/>
              <a:gd name="connsiteX300" fmla="*/ 11642926 w 11673198"/>
              <a:gd name="connsiteY300" fmla="*/ 1050901 h 6417942"/>
              <a:gd name="connsiteX301" fmla="*/ 11642926 w 11673198"/>
              <a:gd name="connsiteY301" fmla="*/ 1054179 h 6417942"/>
              <a:gd name="connsiteX302" fmla="*/ 11646883 w 11673198"/>
              <a:gd name="connsiteY302" fmla="*/ 1052540 h 6417942"/>
              <a:gd name="connsiteX303" fmla="*/ 11642926 w 11673198"/>
              <a:gd name="connsiteY303" fmla="*/ 998274 h 6417942"/>
              <a:gd name="connsiteX304" fmla="*/ 11642926 w 11673198"/>
              <a:gd name="connsiteY304" fmla="*/ 1001552 h 6417942"/>
              <a:gd name="connsiteX305" fmla="*/ 11646883 w 11673198"/>
              <a:gd name="connsiteY305" fmla="*/ 999913 h 6417942"/>
              <a:gd name="connsiteX306" fmla="*/ 11642926 w 11673198"/>
              <a:gd name="connsiteY306" fmla="*/ 945647 h 6417942"/>
              <a:gd name="connsiteX307" fmla="*/ 11642926 w 11673198"/>
              <a:gd name="connsiteY307" fmla="*/ 948925 h 6417942"/>
              <a:gd name="connsiteX308" fmla="*/ 11646883 w 11673198"/>
              <a:gd name="connsiteY308" fmla="*/ 947286 h 6417942"/>
              <a:gd name="connsiteX309" fmla="*/ 11642926 w 11673198"/>
              <a:gd name="connsiteY309" fmla="*/ 893020 h 6417942"/>
              <a:gd name="connsiteX310" fmla="*/ 11642926 w 11673198"/>
              <a:gd name="connsiteY310" fmla="*/ 896298 h 6417942"/>
              <a:gd name="connsiteX311" fmla="*/ 11646883 w 11673198"/>
              <a:gd name="connsiteY311" fmla="*/ 894659 h 6417942"/>
              <a:gd name="connsiteX312" fmla="*/ 11642926 w 11673198"/>
              <a:gd name="connsiteY312" fmla="*/ 840393 h 6417942"/>
              <a:gd name="connsiteX313" fmla="*/ 11642926 w 11673198"/>
              <a:gd name="connsiteY313" fmla="*/ 843671 h 6417942"/>
              <a:gd name="connsiteX314" fmla="*/ 11646883 w 11673198"/>
              <a:gd name="connsiteY314" fmla="*/ 842032 h 6417942"/>
              <a:gd name="connsiteX315" fmla="*/ 11642926 w 11673198"/>
              <a:gd name="connsiteY315" fmla="*/ 787766 h 6417942"/>
              <a:gd name="connsiteX316" fmla="*/ 11642926 w 11673198"/>
              <a:gd name="connsiteY316" fmla="*/ 791044 h 6417942"/>
              <a:gd name="connsiteX317" fmla="*/ 11646883 w 11673198"/>
              <a:gd name="connsiteY317" fmla="*/ 789405 h 6417942"/>
              <a:gd name="connsiteX318" fmla="*/ 11642926 w 11673198"/>
              <a:gd name="connsiteY318" fmla="*/ 735139 h 6417942"/>
              <a:gd name="connsiteX319" fmla="*/ 11642926 w 11673198"/>
              <a:gd name="connsiteY319" fmla="*/ 738417 h 6417942"/>
              <a:gd name="connsiteX320" fmla="*/ 11646883 w 11673198"/>
              <a:gd name="connsiteY320" fmla="*/ 736778 h 6417942"/>
              <a:gd name="connsiteX321" fmla="*/ 11642926 w 11673198"/>
              <a:gd name="connsiteY321" fmla="*/ 682512 h 6417942"/>
              <a:gd name="connsiteX322" fmla="*/ 11642926 w 11673198"/>
              <a:gd name="connsiteY322" fmla="*/ 685790 h 6417942"/>
              <a:gd name="connsiteX323" fmla="*/ 11646883 w 11673198"/>
              <a:gd name="connsiteY323" fmla="*/ 684151 h 6417942"/>
              <a:gd name="connsiteX324" fmla="*/ 11642926 w 11673198"/>
              <a:gd name="connsiteY324" fmla="*/ 629885 h 6417942"/>
              <a:gd name="connsiteX325" fmla="*/ 11642926 w 11673198"/>
              <a:gd name="connsiteY325" fmla="*/ 633164 h 6417942"/>
              <a:gd name="connsiteX326" fmla="*/ 11646883 w 11673198"/>
              <a:gd name="connsiteY326" fmla="*/ 631524 h 6417942"/>
              <a:gd name="connsiteX327" fmla="*/ 11642926 w 11673198"/>
              <a:gd name="connsiteY327" fmla="*/ 577258 h 6417942"/>
              <a:gd name="connsiteX328" fmla="*/ 11642926 w 11673198"/>
              <a:gd name="connsiteY328" fmla="*/ 580537 h 6417942"/>
              <a:gd name="connsiteX329" fmla="*/ 11646883 w 11673198"/>
              <a:gd name="connsiteY329" fmla="*/ 578897 h 6417942"/>
              <a:gd name="connsiteX330" fmla="*/ 11642926 w 11673198"/>
              <a:gd name="connsiteY330" fmla="*/ 524631 h 6417942"/>
              <a:gd name="connsiteX331" fmla="*/ 11642926 w 11673198"/>
              <a:gd name="connsiteY331" fmla="*/ 527910 h 6417942"/>
              <a:gd name="connsiteX332" fmla="*/ 11646883 w 11673198"/>
              <a:gd name="connsiteY332" fmla="*/ 526270 h 6417942"/>
              <a:gd name="connsiteX333" fmla="*/ 11642926 w 11673198"/>
              <a:gd name="connsiteY333" fmla="*/ 472004 h 6417942"/>
              <a:gd name="connsiteX334" fmla="*/ 11642926 w 11673198"/>
              <a:gd name="connsiteY334" fmla="*/ 475283 h 6417942"/>
              <a:gd name="connsiteX335" fmla="*/ 11646883 w 11673198"/>
              <a:gd name="connsiteY335" fmla="*/ 473644 h 6417942"/>
              <a:gd name="connsiteX336" fmla="*/ 11642926 w 11673198"/>
              <a:gd name="connsiteY336" fmla="*/ 419378 h 6417942"/>
              <a:gd name="connsiteX337" fmla="*/ 11642926 w 11673198"/>
              <a:gd name="connsiteY337" fmla="*/ 422656 h 6417942"/>
              <a:gd name="connsiteX338" fmla="*/ 11646883 w 11673198"/>
              <a:gd name="connsiteY338" fmla="*/ 421017 h 6417942"/>
              <a:gd name="connsiteX339" fmla="*/ 11642926 w 11673198"/>
              <a:gd name="connsiteY339" fmla="*/ 366751 h 6417942"/>
              <a:gd name="connsiteX340" fmla="*/ 11642926 w 11673198"/>
              <a:gd name="connsiteY340" fmla="*/ 370029 h 6417942"/>
              <a:gd name="connsiteX341" fmla="*/ 11646883 w 11673198"/>
              <a:gd name="connsiteY341" fmla="*/ 368390 h 6417942"/>
              <a:gd name="connsiteX342" fmla="*/ 11642926 w 11673198"/>
              <a:gd name="connsiteY342" fmla="*/ 314123 h 6417942"/>
              <a:gd name="connsiteX343" fmla="*/ 11642926 w 11673198"/>
              <a:gd name="connsiteY343" fmla="*/ 317402 h 6417942"/>
              <a:gd name="connsiteX344" fmla="*/ 11646883 w 11673198"/>
              <a:gd name="connsiteY344" fmla="*/ 315763 h 6417942"/>
              <a:gd name="connsiteX345" fmla="*/ 11642926 w 11673198"/>
              <a:gd name="connsiteY345" fmla="*/ 261497 h 6417942"/>
              <a:gd name="connsiteX346" fmla="*/ 11642926 w 11673198"/>
              <a:gd name="connsiteY346" fmla="*/ 264775 h 6417942"/>
              <a:gd name="connsiteX347" fmla="*/ 11646883 w 11673198"/>
              <a:gd name="connsiteY347" fmla="*/ 263136 h 6417942"/>
              <a:gd name="connsiteX348" fmla="*/ 11642926 w 11673198"/>
              <a:gd name="connsiteY348" fmla="*/ 208870 h 6417942"/>
              <a:gd name="connsiteX349" fmla="*/ 11642926 w 11673198"/>
              <a:gd name="connsiteY349" fmla="*/ 212148 h 6417942"/>
              <a:gd name="connsiteX350" fmla="*/ 11646883 w 11673198"/>
              <a:gd name="connsiteY350" fmla="*/ 210509 h 6417942"/>
              <a:gd name="connsiteX351" fmla="*/ 11642926 w 11673198"/>
              <a:gd name="connsiteY351" fmla="*/ 156243 h 6417942"/>
              <a:gd name="connsiteX352" fmla="*/ 11642926 w 11673198"/>
              <a:gd name="connsiteY352" fmla="*/ 159521 h 6417942"/>
              <a:gd name="connsiteX353" fmla="*/ 11646883 w 11673198"/>
              <a:gd name="connsiteY353" fmla="*/ 157882 h 6417942"/>
              <a:gd name="connsiteX354" fmla="*/ 11642926 w 11673198"/>
              <a:gd name="connsiteY354" fmla="*/ 103616 h 6417942"/>
              <a:gd name="connsiteX355" fmla="*/ 11642926 w 11673198"/>
              <a:gd name="connsiteY355" fmla="*/ 106894 h 6417942"/>
              <a:gd name="connsiteX356" fmla="*/ 11646883 w 11673198"/>
              <a:gd name="connsiteY356" fmla="*/ 105255 h 6417942"/>
              <a:gd name="connsiteX357" fmla="*/ 11642926 w 11673198"/>
              <a:gd name="connsiteY357" fmla="*/ 50989 h 6417942"/>
              <a:gd name="connsiteX358" fmla="*/ 11642926 w 11673198"/>
              <a:gd name="connsiteY358" fmla="*/ 54267 h 6417942"/>
              <a:gd name="connsiteX359" fmla="*/ 11646883 w 11673198"/>
              <a:gd name="connsiteY359" fmla="*/ 52628 h 6417942"/>
              <a:gd name="connsiteX360" fmla="*/ 11646884 w 11673198"/>
              <a:gd name="connsiteY360" fmla="*/ 0 h 6417942"/>
              <a:gd name="connsiteX361" fmla="*/ 11673198 w 11673198"/>
              <a:gd name="connsiteY361" fmla="*/ 26314 h 6417942"/>
              <a:gd name="connsiteX362" fmla="*/ 11665490 w 11673198"/>
              <a:gd name="connsiteY362" fmla="*/ 44921 h 6417942"/>
              <a:gd name="connsiteX363" fmla="*/ 11646885 w 11673198"/>
              <a:gd name="connsiteY363" fmla="*/ 52628 h 6417942"/>
              <a:gd name="connsiteX364" fmla="*/ 11665490 w 11673198"/>
              <a:gd name="connsiteY364" fmla="*/ 60335 h 6417942"/>
              <a:gd name="connsiteX365" fmla="*/ 11673198 w 11673198"/>
              <a:gd name="connsiteY365" fmla="*/ 78941 h 6417942"/>
              <a:gd name="connsiteX366" fmla="*/ 11665490 w 11673198"/>
              <a:gd name="connsiteY366" fmla="*/ 97548 h 6417942"/>
              <a:gd name="connsiteX367" fmla="*/ 11646885 w 11673198"/>
              <a:gd name="connsiteY367" fmla="*/ 105255 h 6417942"/>
              <a:gd name="connsiteX368" fmla="*/ 11665490 w 11673198"/>
              <a:gd name="connsiteY368" fmla="*/ 112962 h 6417942"/>
              <a:gd name="connsiteX369" fmla="*/ 11673198 w 11673198"/>
              <a:gd name="connsiteY369" fmla="*/ 131568 h 6417942"/>
              <a:gd name="connsiteX370" fmla="*/ 11665490 w 11673198"/>
              <a:gd name="connsiteY370" fmla="*/ 150175 h 6417942"/>
              <a:gd name="connsiteX371" fmla="*/ 11646885 w 11673198"/>
              <a:gd name="connsiteY371" fmla="*/ 157882 h 6417942"/>
              <a:gd name="connsiteX372" fmla="*/ 11665490 w 11673198"/>
              <a:gd name="connsiteY372" fmla="*/ 165589 h 6417942"/>
              <a:gd name="connsiteX373" fmla="*/ 11673198 w 11673198"/>
              <a:gd name="connsiteY373" fmla="*/ 184195 h 6417942"/>
              <a:gd name="connsiteX374" fmla="*/ 11665490 w 11673198"/>
              <a:gd name="connsiteY374" fmla="*/ 202802 h 6417942"/>
              <a:gd name="connsiteX375" fmla="*/ 11646885 w 11673198"/>
              <a:gd name="connsiteY375" fmla="*/ 210509 h 6417942"/>
              <a:gd name="connsiteX376" fmla="*/ 11665490 w 11673198"/>
              <a:gd name="connsiteY376" fmla="*/ 218216 h 6417942"/>
              <a:gd name="connsiteX377" fmla="*/ 11673198 w 11673198"/>
              <a:gd name="connsiteY377" fmla="*/ 236822 h 6417942"/>
              <a:gd name="connsiteX378" fmla="*/ 11665490 w 11673198"/>
              <a:gd name="connsiteY378" fmla="*/ 255429 h 6417942"/>
              <a:gd name="connsiteX379" fmla="*/ 11646885 w 11673198"/>
              <a:gd name="connsiteY379" fmla="*/ 263136 h 6417942"/>
              <a:gd name="connsiteX380" fmla="*/ 11665490 w 11673198"/>
              <a:gd name="connsiteY380" fmla="*/ 270842 h 6417942"/>
              <a:gd name="connsiteX381" fmla="*/ 11673198 w 11673198"/>
              <a:gd name="connsiteY381" fmla="*/ 289449 h 6417942"/>
              <a:gd name="connsiteX382" fmla="*/ 11665490 w 11673198"/>
              <a:gd name="connsiteY382" fmla="*/ 308055 h 6417942"/>
              <a:gd name="connsiteX383" fmla="*/ 11646885 w 11673198"/>
              <a:gd name="connsiteY383" fmla="*/ 315763 h 6417942"/>
              <a:gd name="connsiteX384" fmla="*/ 11665490 w 11673198"/>
              <a:gd name="connsiteY384" fmla="*/ 323469 h 6417942"/>
              <a:gd name="connsiteX385" fmla="*/ 11673198 w 11673198"/>
              <a:gd name="connsiteY385" fmla="*/ 342076 h 6417942"/>
              <a:gd name="connsiteX386" fmla="*/ 11665490 w 11673198"/>
              <a:gd name="connsiteY386" fmla="*/ 360683 h 6417942"/>
              <a:gd name="connsiteX387" fmla="*/ 11646885 w 11673198"/>
              <a:gd name="connsiteY387" fmla="*/ 368390 h 6417942"/>
              <a:gd name="connsiteX388" fmla="*/ 11665490 w 11673198"/>
              <a:gd name="connsiteY388" fmla="*/ 376096 h 6417942"/>
              <a:gd name="connsiteX389" fmla="*/ 11673198 w 11673198"/>
              <a:gd name="connsiteY389" fmla="*/ 394703 h 6417942"/>
              <a:gd name="connsiteX390" fmla="*/ 11665490 w 11673198"/>
              <a:gd name="connsiteY390" fmla="*/ 413310 h 6417942"/>
              <a:gd name="connsiteX391" fmla="*/ 11646885 w 11673198"/>
              <a:gd name="connsiteY391" fmla="*/ 421017 h 6417942"/>
              <a:gd name="connsiteX392" fmla="*/ 11665490 w 11673198"/>
              <a:gd name="connsiteY392" fmla="*/ 428723 h 6417942"/>
              <a:gd name="connsiteX393" fmla="*/ 11673198 w 11673198"/>
              <a:gd name="connsiteY393" fmla="*/ 447330 h 6417942"/>
              <a:gd name="connsiteX394" fmla="*/ 11665490 w 11673198"/>
              <a:gd name="connsiteY394" fmla="*/ 465936 h 6417942"/>
              <a:gd name="connsiteX395" fmla="*/ 11646885 w 11673198"/>
              <a:gd name="connsiteY395" fmla="*/ 473644 h 6417942"/>
              <a:gd name="connsiteX396" fmla="*/ 11665490 w 11673198"/>
              <a:gd name="connsiteY396" fmla="*/ 481350 h 6417942"/>
              <a:gd name="connsiteX397" fmla="*/ 11673198 w 11673198"/>
              <a:gd name="connsiteY397" fmla="*/ 499957 h 6417942"/>
              <a:gd name="connsiteX398" fmla="*/ 11665490 w 11673198"/>
              <a:gd name="connsiteY398" fmla="*/ 518563 h 6417942"/>
              <a:gd name="connsiteX399" fmla="*/ 11646885 w 11673198"/>
              <a:gd name="connsiteY399" fmla="*/ 526270 h 6417942"/>
              <a:gd name="connsiteX400" fmla="*/ 11665490 w 11673198"/>
              <a:gd name="connsiteY400" fmla="*/ 533977 h 6417942"/>
              <a:gd name="connsiteX401" fmla="*/ 11673198 w 11673198"/>
              <a:gd name="connsiteY401" fmla="*/ 552583 h 6417942"/>
              <a:gd name="connsiteX402" fmla="*/ 11665490 w 11673198"/>
              <a:gd name="connsiteY402" fmla="*/ 571190 h 6417942"/>
              <a:gd name="connsiteX403" fmla="*/ 11646885 w 11673198"/>
              <a:gd name="connsiteY403" fmla="*/ 578897 h 6417942"/>
              <a:gd name="connsiteX404" fmla="*/ 11665490 w 11673198"/>
              <a:gd name="connsiteY404" fmla="*/ 586604 h 6417942"/>
              <a:gd name="connsiteX405" fmla="*/ 11673198 w 11673198"/>
              <a:gd name="connsiteY405" fmla="*/ 605210 h 6417942"/>
              <a:gd name="connsiteX406" fmla="*/ 11665490 w 11673198"/>
              <a:gd name="connsiteY406" fmla="*/ 623818 h 6417942"/>
              <a:gd name="connsiteX407" fmla="*/ 11646885 w 11673198"/>
              <a:gd name="connsiteY407" fmla="*/ 631524 h 6417942"/>
              <a:gd name="connsiteX408" fmla="*/ 11665490 w 11673198"/>
              <a:gd name="connsiteY408" fmla="*/ 639231 h 6417942"/>
              <a:gd name="connsiteX409" fmla="*/ 11673198 w 11673198"/>
              <a:gd name="connsiteY409" fmla="*/ 657837 h 6417942"/>
              <a:gd name="connsiteX410" fmla="*/ 11665490 w 11673198"/>
              <a:gd name="connsiteY410" fmla="*/ 676445 h 6417942"/>
              <a:gd name="connsiteX411" fmla="*/ 11646885 w 11673198"/>
              <a:gd name="connsiteY411" fmla="*/ 684151 h 6417942"/>
              <a:gd name="connsiteX412" fmla="*/ 11665490 w 11673198"/>
              <a:gd name="connsiteY412" fmla="*/ 691858 h 6417942"/>
              <a:gd name="connsiteX413" fmla="*/ 11673198 w 11673198"/>
              <a:gd name="connsiteY413" fmla="*/ 710464 h 6417942"/>
              <a:gd name="connsiteX414" fmla="*/ 11665490 w 11673198"/>
              <a:gd name="connsiteY414" fmla="*/ 729072 h 6417942"/>
              <a:gd name="connsiteX415" fmla="*/ 11646885 w 11673198"/>
              <a:gd name="connsiteY415" fmla="*/ 736778 h 6417942"/>
              <a:gd name="connsiteX416" fmla="*/ 11665490 w 11673198"/>
              <a:gd name="connsiteY416" fmla="*/ 744485 h 6417942"/>
              <a:gd name="connsiteX417" fmla="*/ 11673198 w 11673198"/>
              <a:gd name="connsiteY417" fmla="*/ 763091 h 6417942"/>
              <a:gd name="connsiteX418" fmla="*/ 11665490 w 11673198"/>
              <a:gd name="connsiteY418" fmla="*/ 781699 h 6417942"/>
              <a:gd name="connsiteX419" fmla="*/ 11646885 w 11673198"/>
              <a:gd name="connsiteY419" fmla="*/ 789405 h 6417942"/>
              <a:gd name="connsiteX420" fmla="*/ 11665490 w 11673198"/>
              <a:gd name="connsiteY420" fmla="*/ 797112 h 6417942"/>
              <a:gd name="connsiteX421" fmla="*/ 11673198 w 11673198"/>
              <a:gd name="connsiteY421" fmla="*/ 815718 h 6417942"/>
              <a:gd name="connsiteX422" fmla="*/ 11665490 w 11673198"/>
              <a:gd name="connsiteY422" fmla="*/ 834326 h 6417942"/>
              <a:gd name="connsiteX423" fmla="*/ 11646885 w 11673198"/>
              <a:gd name="connsiteY423" fmla="*/ 842032 h 6417942"/>
              <a:gd name="connsiteX424" fmla="*/ 11665490 w 11673198"/>
              <a:gd name="connsiteY424" fmla="*/ 849739 h 6417942"/>
              <a:gd name="connsiteX425" fmla="*/ 11673198 w 11673198"/>
              <a:gd name="connsiteY425" fmla="*/ 868345 h 6417942"/>
              <a:gd name="connsiteX426" fmla="*/ 11665490 w 11673198"/>
              <a:gd name="connsiteY426" fmla="*/ 886952 h 6417942"/>
              <a:gd name="connsiteX427" fmla="*/ 11646885 w 11673198"/>
              <a:gd name="connsiteY427" fmla="*/ 894659 h 6417942"/>
              <a:gd name="connsiteX428" fmla="*/ 11665490 w 11673198"/>
              <a:gd name="connsiteY428" fmla="*/ 902366 h 6417942"/>
              <a:gd name="connsiteX429" fmla="*/ 11673198 w 11673198"/>
              <a:gd name="connsiteY429" fmla="*/ 920972 h 6417942"/>
              <a:gd name="connsiteX430" fmla="*/ 11665490 w 11673198"/>
              <a:gd name="connsiteY430" fmla="*/ 939579 h 6417942"/>
              <a:gd name="connsiteX431" fmla="*/ 11646885 w 11673198"/>
              <a:gd name="connsiteY431" fmla="*/ 947286 h 6417942"/>
              <a:gd name="connsiteX432" fmla="*/ 11665490 w 11673198"/>
              <a:gd name="connsiteY432" fmla="*/ 954993 h 6417942"/>
              <a:gd name="connsiteX433" fmla="*/ 11673198 w 11673198"/>
              <a:gd name="connsiteY433" fmla="*/ 973599 h 6417942"/>
              <a:gd name="connsiteX434" fmla="*/ 11665490 w 11673198"/>
              <a:gd name="connsiteY434" fmla="*/ 992206 h 6417942"/>
              <a:gd name="connsiteX435" fmla="*/ 11646885 w 11673198"/>
              <a:gd name="connsiteY435" fmla="*/ 999913 h 6417942"/>
              <a:gd name="connsiteX436" fmla="*/ 11665490 w 11673198"/>
              <a:gd name="connsiteY436" fmla="*/ 1007620 h 6417942"/>
              <a:gd name="connsiteX437" fmla="*/ 11673198 w 11673198"/>
              <a:gd name="connsiteY437" fmla="*/ 1026226 h 6417942"/>
              <a:gd name="connsiteX438" fmla="*/ 11665490 w 11673198"/>
              <a:gd name="connsiteY438" fmla="*/ 1044832 h 6417942"/>
              <a:gd name="connsiteX439" fmla="*/ 11646885 w 11673198"/>
              <a:gd name="connsiteY439" fmla="*/ 1052540 h 6417942"/>
              <a:gd name="connsiteX440" fmla="*/ 11665490 w 11673198"/>
              <a:gd name="connsiteY440" fmla="*/ 1060247 h 6417942"/>
              <a:gd name="connsiteX441" fmla="*/ 11673198 w 11673198"/>
              <a:gd name="connsiteY441" fmla="*/ 1078853 h 6417942"/>
              <a:gd name="connsiteX442" fmla="*/ 11665490 w 11673198"/>
              <a:gd name="connsiteY442" fmla="*/ 1097460 h 6417942"/>
              <a:gd name="connsiteX443" fmla="*/ 11646885 w 11673198"/>
              <a:gd name="connsiteY443" fmla="*/ 1105167 h 6417942"/>
              <a:gd name="connsiteX444" fmla="*/ 11665490 w 11673198"/>
              <a:gd name="connsiteY444" fmla="*/ 1112873 h 6417942"/>
              <a:gd name="connsiteX445" fmla="*/ 11673198 w 11673198"/>
              <a:gd name="connsiteY445" fmla="*/ 1131480 h 6417942"/>
              <a:gd name="connsiteX446" fmla="*/ 11665490 w 11673198"/>
              <a:gd name="connsiteY446" fmla="*/ 1150086 h 6417942"/>
              <a:gd name="connsiteX447" fmla="*/ 11646885 w 11673198"/>
              <a:gd name="connsiteY447" fmla="*/ 1157794 h 6417942"/>
              <a:gd name="connsiteX448" fmla="*/ 11665490 w 11673198"/>
              <a:gd name="connsiteY448" fmla="*/ 1165500 h 6417942"/>
              <a:gd name="connsiteX449" fmla="*/ 11673198 w 11673198"/>
              <a:gd name="connsiteY449" fmla="*/ 1184107 h 6417942"/>
              <a:gd name="connsiteX450" fmla="*/ 11665490 w 11673198"/>
              <a:gd name="connsiteY450" fmla="*/ 1202714 h 6417942"/>
              <a:gd name="connsiteX451" fmla="*/ 11646885 w 11673198"/>
              <a:gd name="connsiteY451" fmla="*/ 1210421 h 6417942"/>
              <a:gd name="connsiteX452" fmla="*/ 11665490 w 11673198"/>
              <a:gd name="connsiteY452" fmla="*/ 1218127 h 6417942"/>
              <a:gd name="connsiteX453" fmla="*/ 11673198 w 11673198"/>
              <a:gd name="connsiteY453" fmla="*/ 1236734 h 6417942"/>
              <a:gd name="connsiteX454" fmla="*/ 11665490 w 11673198"/>
              <a:gd name="connsiteY454" fmla="*/ 1255340 h 6417942"/>
              <a:gd name="connsiteX455" fmla="*/ 11646885 w 11673198"/>
              <a:gd name="connsiteY455" fmla="*/ 1263048 h 6417942"/>
              <a:gd name="connsiteX456" fmla="*/ 11665490 w 11673198"/>
              <a:gd name="connsiteY456" fmla="*/ 1270754 h 6417942"/>
              <a:gd name="connsiteX457" fmla="*/ 11673198 w 11673198"/>
              <a:gd name="connsiteY457" fmla="*/ 1289361 h 6417942"/>
              <a:gd name="connsiteX458" fmla="*/ 11665490 w 11673198"/>
              <a:gd name="connsiteY458" fmla="*/ 1307968 h 6417942"/>
              <a:gd name="connsiteX459" fmla="*/ 11646885 w 11673198"/>
              <a:gd name="connsiteY459" fmla="*/ 1315675 h 6417942"/>
              <a:gd name="connsiteX460" fmla="*/ 11665490 w 11673198"/>
              <a:gd name="connsiteY460" fmla="*/ 1323381 h 6417942"/>
              <a:gd name="connsiteX461" fmla="*/ 11673198 w 11673198"/>
              <a:gd name="connsiteY461" fmla="*/ 1341988 h 6417942"/>
              <a:gd name="connsiteX462" fmla="*/ 11665490 w 11673198"/>
              <a:gd name="connsiteY462" fmla="*/ 1360594 h 6417942"/>
              <a:gd name="connsiteX463" fmla="*/ 11646885 w 11673198"/>
              <a:gd name="connsiteY463" fmla="*/ 1368301 h 6417942"/>
              <a:gd name="connsiteX464" fmla="*/ 11665490 w 11673198"/>
              <a:gd name="connsiteY464" fmla="*/ 1376008 h 6417942"/>
              <a:gd name="connsiteX465" fmla="*/ 11673198 w 11673198"/>
              <a:gd name="connsiteY465" fmla="*/ 1394615 h 6417942"/>
              <a:gd name="connsiteX466" fmla="*/ 11665490 w 11673198"/>
              <a:gd name="connsiteY466" fmla="*/ 1413222 h 6417942"/>
              <a:gd name="connsiteX467" fmla="*/ 11646885 w 11673198"/>
              <a:gd name="connsiteY467" fmla="*/ 1420929 h 6417942"/>
              <a:gd name="connsiteX468" fmla="*/ 11665490 w 11673198"/>
              <a:gd name="connsiteY468" fmla="*/ 1428635 h 6417942"/>
              <a:gd name="connsiteX469" fmla="*/ 11673198 w 11673198"/>
              <a:gd name="connsiteY469" fmla="*/ 1447241 h 6417942"/>
              <a:gd name="connsiteX470" fmla="*/ 11665490 w 11673198"/>
              <a:gd name="connsiteY470" fmla="*/ 1465849 h 6417942"/>
              <a:gd name="connsiteX471" fmla="*/ 11646885 w 11673198"/>
              <a:gd name="connsiteY471" fmla="*/ 1473555 h 6417942"/>
              <a:gd name="connsiteX472" fmla="*/ 11665490 w 11673198"/>
              <a:gd name="connsiteY472" fmla="*/ 1481262 h 6417942"/>
              <a:gd name="connsiteX473" fmla="*/ 11673198 w 11673198"/>
              <a:gd name="connsiteY473" fmla="*/ 1499868 h 6417942"/>
              <a:gd name="connsiteX474" fmla="*/ 11665490 w 11673198"/>
              <a:gd name="connsiteY474" fmla="*/ 1518475 h 6417942"/>
              <a:gd name="connsiteX475" fmla="*/ 11646885 w 11673198"/>
              <a:gd name="connsiteY475" fmla="*/ 1526182 h 6417942"/>
              <a:gd name="connsiteX476" fmla="*/ 11665490 w 11673198"/>
              <a:gd name="connsiteY476" fmla="*/ 1533889 h 6417942"/>
              <a:gd name="connsiteX477" fmla="*/ 11673198 w 11673198"/>
              <a:gd name="connsiteY477" fmla="*/ 1552495 h 6417942"/>
              <a:gd name="connsiteX478" fmla="*/ 11665490 w 11673198"/>
              <a:gd name="connsiteY478" fmla="*/ 1571103 h 6417942"/>
              <a:gd name="connsiteX479" fmla="*/ 11646885 w 11673198"/>
              <a:gd name="connsiteY479" fmla="*/ 1578809 h 6417942"/>
              <a:gd name="connsiteX480" fmla="*/ 11665490 w 11673198"/>
              <a:gd name="connsiteY480" fmla="*/ 1586516 h 6417942"/>
              <a:gd name="connsiteX481" fmla="*/ 11673198 w 11673198"/>
              <a:gd name="connsiteY481" fmla="*/ 1605122 h 6417942"/>
              <a:gd name="connsiteX482" fmla="*/ 11665490 w 11673198"/>
              <a:gd name="connsiteY482" fmla="*/ 1623730 h 6417942"/>
              <a:gd name="connsiteX483" fmla="*/ 11646885 w 11673198"/>
              <a:gd name="connsiteY483" fmla="*/ 1631436 h 6417942"/>
              <a:gd name="connsiteX484" fmla="*/ 11665490 w 11673198"/>
              <a:gd name="connsiteY484" fmla="*/ 1639143 h 6417942"/>
              <a:gd name="connsiteX485" fmla="*/ 11673198 w 11673198"/>
              <a:gd name="connsiteY485" fmla="*/ 1657749 h 6417942"/>
              <a:gd name="connsiteX486" fmla="*/ 11665490 w 11673198"/>
              <a:gd name="connsiteY486" fmla="*/ 1676357 h 6417942"/>
              <a:gd name="connsiteX487" fmla="*/ 11646885 w 11673198"/>
              <a:gd name="connsiteY487" fmla="*/ 1684063 h 6417942"/>
              <a:gd name="connsiteX488" fmla="*/ 11665490 w 11673198"/>
              <a:gd name="connsiteY488" fmla="*/ 1691770 h 6417942"/>
              <a:gd name="connsiteX489" fmla="*/ 11673198 w 11673198"/>
              <a:gd name="connsiteY489" fmla="*/ 1710376 h 6417942"/>
              <a:gd name="connsiteX490" fmla="*/ 11665490 w 11673198"/>
              <a:gd name="connsiteY490" fmla="*/ 1728983 h 6417942"/>
              <a:gd name="connsiteX491" fmla="*/ 11646885 w 11673198"/>
              <a:gd name="connsiteY491" fmla="*/ 1736690 h 6417942"/>
              <a:gd name="connsiteX492" fmla="*/ 11665490 w 11673198"/>
              <a:gd name="connsiteY492" fmla="*/ 1744397 h 6417942"/>
              <a:gd name="connsiteX493" fmla="*/ 11673198 w 11673198"/>
              <a:gd name="connsiteY493" fmla="*/ 1763003 h 6417942"/>
              <a:gd name="connsiteX494" fmla="*/ 11665490 w 11673198"/>
              <a:gd name="connsiteY494" fmla="*/ 1781609 h 6417942"/>
              <a:gd name="connsiteX495" fmla="*/ 11646885 w 11673198"/>
              <a:gd name="connsiteY495" fmla="*/ 1789317 h 6417942"/>
              <a:gd name="connsiteX496" fmla="*/ 11665490 w 11673198"/>
              <a:gd name="connsiteY496" fmla="*/ 1797024 h 6417942"/>
              <a:gd name="connsiteX497" fmla="*/ 11673198 w 11673198"/>
              <a:gd name="connsiteY497" fmla="*/ 1815630 h 6417942"/>
              <a:gd name="connsiteX498" fmla="*/ 11665490 w 11673198"/>
              <a:gd name="connsiteY498" fmla="*/ 1834237 h 6417942"/>
              <a:gd name="connsiteX499" fmla="*/ 11646885 w 11673198"/>
              <a:gd name="connsiteY499" fmla="*/ 1841944 h 6417942"/>
              <a:gd name="connsiteX500" fmla="*/ 11665490 w 11673198"/>
              <a:gd name="connsiteY500" fmla="*/ 1849650 h 6417942"/>
              <a:gd name="connsiteX501" fmla="*/ 11673198 w 11673198"/>
              <a:gd name="connsiteY501" fmla="*/ 1868257 h 6417942"/>
              <a:gd name="connsiteX502" fmla="*/ 11665490 w 11673198"/>
              <a:gd name="connsiteY502" fmla="*/ 1886864 h 6417942"/>
              <a:gd name="connsiteX503" fmla="*/ 11646885 w 11673198"/>
              <a:gd name="connsiteY503" fmla="*/ 1894571 h 6417942"/>
              <a:gd name="connsiteX504" fmla="*/ 11665490 w 11673198"/>
              <a:gd name="connsiteY504" fmla="*/ 1902278 h 6417942"/>
              <a:gd name="connsiteX505" fmla="*/ 11673198 w 11673198"/>
              <a:gd name="connsiteY505" fmla="*/ 1920884 h 6417942"/>
              <a:gd name="connsiteX506" fmla="*/ 11665490 w 11673198"/>
              <a:gd name="connsiteY506" fmla="*/ 1939491 h 6417942"/>
              <a:gd name="connsiteX507" fmla="*/ 11646885 w 11673198"/>
              <a:gd name="connsiteY507" fmla="*/ 1947198 h 6417942"/>
              <a:gd name="connsiteX508" fmla="*/ 11665490 w 11673198"/>
              <a:gd name="connsiteY508" fmla="*/ 1954904 h 6417942"/>
              <a:gd name="connsiteX509" fmla="*/ 11673198 w 11673198"/>
              <a:gd name="connsiteY509" fmla="*/ 1973511 h 6417942"/>
              <a:gd name="connsiteX510" fmla="*/ 11665490 w 11673198"/>
              <a:gd name="connsiteY510" fmla="*/ 1992117 h 6417942"/>
              <a:gd name="connsiteX511" fmla="*/ 11646885 w 11673198"/>
              <a:gd name="connsiteY511" fmla="*/ 1999825 h 6417942"/>
              <a:gd name="connsiteX512" fmla="*/ 11665490 w 11673198"/>
              <a:gd name="connsiteY512" fmla="*/ 2007531 h 6417942"/>
              <a:gd name="connsiteX513" fmla="*/ 11673198 w 11673198"/>
              <a:gd name="connsiteY513" fmla="*/ 2026138 h 6417942"/>
              <a:gd name="connsiteX514" fmla="*/ 11665490 w 11673198"/>
              <a:gd name="connsiteY514" fmla="*/ 2044744 h 6417942"/>
              <a:gd name="connsiteX515" fmla="*/ 11646885 w 11673198"/>
              <a:gd name="connsiteY515" fmla="*/ 2052452 h 6417942"/>
              <a:gd name="connsiteX516" fmla="*/ 11665490 w 11673198"/>
              <a:gd name="connsiteY516" fmla="*/ 2060158 h 6417942"/>
              <a:gd name="connsiteX517" fmla="*/ 11673198 w 11673198"/>
              <a:gd name="connsiteY517" fmla="*/ 2078764 h 6417942"/>
              <a:gd name="connsiteX518" fmla="*/ 11665490 w 11673198"/>
              <a:gd name="connsiteY518" fmla="*/ 2097371 h 6417942"/>
              <a:gd name="connsiteX519" fmla="*/ 11646885 w 11673198"/>
              <a:gd name="connsiteY519" fmla="*/ 2105079 h 6417942"/>
              <a:gd name="connsiteX520" fmla="*/ 11665490 w 11673198"/>
              <a:gd name="connsiteY520" fmla="*/ 2112785 h 6417942"/>
              <a:gd name="connsiteX521" fmla="*/ 11673198 w 11673198"/>
              <a:gd name="connsiteY521" fmla="*/ 2131391 h 6417942"/>
              <a:gd name="connsiteX522" fmla="*/ 11665490 w 11673198"/>
              <a:gd name="connsiteY522" fmla="*/ 2149999 h 6417942"/>
              <a:gd name="connsiteX523" fmla="*/ 11646885 w 11673198"/>
              <a:gd name="connsiteY523" fmla="*/ 2157705 h 6417942"/>
              <a:gd name="connsiteX524" fmla="*/ 11665490 w 11673198"/>
              <a:gd name="connsiteY524" fmla="*/ 2165412 h 6417942"/>
              <a:gd name="connsiteX525" fmla="*/ 11673198 w 11673198"/>
              <a:gd name="connsiteY525" fmla="*/ 2184018 h 6417942"/>
              <a:gd name="connsiteX526" fmla="*/ 11665490 w 11673198"/>
              <a:gd name="connsiteY526" fmla="*/ 2202626 h 6417942"/>
              <a:gd name="connsiteX527" fmla="*/ 11646885 w 11673198"/>
              <a:gd name="connsiteY527" fmla="*/ 2210332 h 6417942"/>
              <a:gd name="connsiteX528" fmla="*/ 11665490 w 11673198"/>
              <a:gd name="connsiteY528" fmla="*/ 2218039 h 6417942"/>
              <a:gd name="connsiteX529" fmla="*/ 11673198 w 11673198"/>
              <a:gd name="connsiteY529" fmla="*/ 2236646 h 6417942"/>
              <a:gd name="connsiteX530" fmla="*/ 11665490 w 11673198"/>
              <a:gd name="connsiteY530" fmla="*/ 2255252 h 6417942"/>
              <a:gd name="connsiteX531" fmla="*/ 11646885 w 11673198"/>
              <a:gd name="connsiteY531" fmla="*/ 2262960 h 6417942"/>
              <a:gd name="connsiteX532" fmla="*/ 11665490 w 11673198"/>
              <a:gd name="connsiteY532" fmla="*/ 2270666 h 6417942"/>
              <a:gd name="connsiteX533" fmla="*/ 11673198 w 11673198"/>
              <a:gd name="connsiteY533" fmla="*/ 2289272 h 6417942"/>
              <a:gd name="connsiteX534" fmla="*/ 11665490 w 11673198"/>
              <a:gd name="connsiteY534" fmla="*/ 2307879 h 6417942"/>
              <a:gd name="connsiteX535" fmla="*/ 11646885 w 11673198"/>
              <a:gd name="connsiteY535" fmla="*/ 2315586 h 6417942"/>
              <a:gd name="connsiteX536" fmla="*/ 11665490 w 11673198"/>
              <a:gd name="connsiteY536" fmla="*/ 2323293 h 6417942"/>
              <a:gd name="connsiteX537" fmla="*/ 11673198 w 11673198"/>
              <a:gd name="connsiteY537" fmla="*/ 2341899 h 6417942"/>
              <a:gd name="connsiteX538" fmla="*/ 11665490 w 11673198"/>
              <a:gd name="connsiteY538" fmla="*/ 2360507 h 6417942"/>
              <a:gd name="connsiteX539" fmla="*/ 11646885 w 11673198"/>
              <a:gd name="connsiteY539" fmla="*/ 2368213 h 6417942"/>
              <a:gd name="connsiteX540" fmla="*/ 11665490 w 11673198"/>
              <a:gd name="connsiteY540" fmla="*/ 2375920 h 6417942"/>
              <a:gd name="connsiteX541" fmla="*/ 11673198 w 11673198"/>
              <a:gd name="connsiteY541" fmla="*/ 2394526 h 6417942"/>
              <a:gd name="connsiteX542" fmla="*/ 11665490 w 11673198"/>
              <a:gd name="connsiteY542" fmla="*/ 2413132 h 6417942"/>
              <a:gd name="connsiteX543" fmla="*/ 11646885 w 11673198"/>
              <a:gd name="connsiteY543" fmla="*/ 2420840 h 6417942"/>
              <a:gd name="connsiteX544" fmla="*/ 11665490 w 11673198"/>
              <a:gd name="connsiteY544" fmla="*/ 2428547 h 6417942"/>
              <a:gd name="connsiteX545" fmla="*/ 11673198 w 11673198"/>
              <a:gd name="connsiteY545" fmla="*/ 2447153 h 6417942"/>
              <a:gd name="connsiteX546" fmla="*/ 11665490 w 11673198"/>
              <a:gd name="connsiteY546" fmla="*/ 2465759 h 6417942"/>
              <a:gd name="connsiteX547" fmla="*/ 11646885 w 11673198"/>
              <a:gd name="connsiteY547" fmla="*/ 2473467 h 6417942"/>
              <a:gd name="connsiteX548" fmla="*/ 11665490 w 11673198"/>
              <a:gd name="connsiteY548" fmla="*/ 2481174 h 6417942"/>
              <a:gd name="connsiteX549" fmla="*/ 11673198 w 11673198"/>
              <a:gd name="connsiteY549" fmla="*/ 2499780 h 6417942"/>
              <a:gd name="connsiteX550" fmla="*/ 11665490 w 11673198"/>
              <a:gd name="connsiteY550" fmla="*/ 2518388 h 6417942"/>
              <a:gd name="connsiteX551" fmla="*/ 11646885 w 11673198"/>
              <a:gd name="connsiteY551" fmla="*/ 2526094 h 6417942"/>
              <a:gd name="connsiteX552" fmla="*/ 11665490 w 11673198"/>
              <a:gd name="connsiteY552" fmla="*/ 2533801 h 6417942"/>
              <a:gd name="connsiteX553" fmla="*/ 11673198 w 11673198"/>
              <a:gd name="connsiteY553" fmla="*/ 2552407 h 6417942"/>
              <a:gd name="connsiteX554" fmla="*/ 11665490 w 11673198"/>
              <a:gd name="connsiteY554" fmla="*/ 2571014 h 6417942"/>
              <a:gd name="connsiteX555" fmla="*/ 11646885 w 11673198"/>
              <a:gd name="connsiteY555" fmla="*/ 2578721 h 6417942"/>
              <a:gd name="connsiteX556" fmla="*/ 11665490 w 11673198"/>
              <a:gd name="connsiteY556" fmla="*/ 2586428 h 6417942"/>
              <a:gd name="connsiteX557" fmla="*/ 11673198 w 11673198"/>
              <a:gd name="connsiteY557" fmla="*/ 2605034 h 6417942"/>
              <a:gd name="connsiteX558" fmla="*/ 11665490 w 11673198"/>
              <a:gd name="connsiteY558" fmla="*/ 2623641 h 6417942"/>
              <a:gd name="connsiteX559" fmla="*/ 11646885 w 11673198"/>
              <a:gd name="connsiteY559" fmla="*/ 2631348 h 6417942"/>
              <a:gd name="connsiteX560" fmla="*/ 11665490 w 11673198"/>
              <a:gd name="connsiteY560" fmla="*/ 2639055 h 6417942"/>
              <a:gd name="connsiteX561" fmla="*/ 11673198 w 11673198"/>
              <a:gd name="connsiteY561" fmla="*/ 2657661 h 6417942"/>
              <a:gd name="connsiteX562" fmla="*/ 11665490 w 11673198"/>
              <a:gd name="connsiteY562" fmla="*/ 2676268 h 6417942"/>
              <a:gd name="connsiteX563" fmla="*/ 11646885 w 11673198"/>
              <a:gd name="connsiteY563" fmla="*/ 2683975 h 6417942"/>
              <a:gd name="connsiteX564" fmla="*/ 11665490 w 11673198"/>
              <a:gd name="connsiteY564" fmla="*/ 2691682 h 6417942"/>
              <a:gd name="connsiteX565" fmla="*/ 11673198 w 11673198"/>
              <a:gd name="connsiteY565" fmla="*/ 2710288 h 6417942"/>
              <a:gd name="connsiteX566" fmla="*/ 11665490 w 11673198"/>
              <a:gd name="connsiteY566" fmla="*/ 2728895 h 6417942"/>
              <a:gd name="connsiteX567" fmla="*/ 11646885 w 11673198"/>
              <a:gd name="connsiteY567" fmla="*/ 2736602 h 6417942"/>
              <a:gd name="connsiteX568" fmla="*/ 11665490 w 11673198"/>
              <a:gd name="connsiteY568" fmla="*/ 2744308 h 6417942"/>
              <a:gd name="connsiteX569" fmla="*/ 11673198 w 11673198"/>
              <a:gd name="connsiteY569" fmla="*/ 2762915 h 6417942"/>
              <a:gd name="connsiteX570" fmla="*/ 11665490 w 11673198"/>
              <a:gd name="connsiteY570" fmla="*/ 2781522 h 6417942"/>
              <a:gd name="connsiteX571" fmla="*/ 11646885 w 11673198"/>
              <a:gd name="connsiteY571" fmla="*/ 2789229 h 6417942"/>
              <a:gd name="connsiteX572" fmla="*/ 11665490 w 11673198"/>
              <a:gd name="connsiteY572" fmla="*/ 2796935 h 6417942"/>
              <a:gd name="connsiteX573" fmla="*/ 11673198 w 11673198"/>
              <a:gd name="connsiteY573" fmla="*/ 2815542 h 6417942"/>
              <a:gd name="connsiteX574" fmla="*/ 11665490 w 11673198"/>
              <a:gd name="connsiteY574" fmla="*/ 2834149 h 6417942"/>
              <a:gd name="connsiteX575" fmla="*/ 11646885 w 11673198"/>
              <a:gd name="connsiteY575" fmla="*/ 2841856 h 6417942"/>
              <a:gd name="connsiteX576" fmla="*/ 11665490 w 11673198"/>
              <a:gd name="connsiteY576" fmla="*/ 2849562 h 6417942"/>
              <a:gd name="connsiteX577" fmla="*/ 11673198 w 11673198"/>
              <a:gd name="connsiteY577" fmla="*/ 2868169 h 6417942"/>
              <a:gd name="connsiteX578" fmla="*/ 11665490 w 11673198"/>
              <a:gd name="connsiteY578" fmla="*/ 2886776 h 6417942"/>
              <a:gd name="connsiteX579" fmla="*/ 11646885 w 11673198"/>
              <a:gd name="connsiteY579" fmla="*/ 2894483 h 6417942"/>
              <a:gd name="connsiteX580" fmla="*/ 11665490 w 11673198"/>
              <a:gd name="connsiteY580" fmla="*/ 2902190 h 6417942"/>
              <a:gd name="connsiteX581" fmla="*/ 11673198 w 11673198"/>
              <a:gd name="connsiteY581" fmla="*/ 2920796 h 6417942"/>
              <a:gd name="connsiteX582" fmla="*/ 11665490 w 11673198"/>
              <a:gd name="connsiteY582" fmla="*/ 2939403 h 6417942"/>
              <a:gd name="connsiteX583" fmla="*/ 11646885 w 11673198"/>
              <a:gd name="connsiteY583" fmla="*/ 2947110 h 6417942"/>
              <a:gd name="connsiteX584" fmla="*/ 11665490 w 11673198"/>
              <a:gd name="connsiteY584" fmla="*/ 2954816 h 6417942"/>
              <a:gd name="connsiteX585" fmla="*/ 11673198 w 11673198"/>
              <a:gd name="connsiteY585" fmla="*/ 2973423 h 6417942"/>
              <a:gd name="connsiteX586" fmla="*/ 11665490 w 11673198"/>
              <a:gd name="connsiteY586" fmla="*/ 2992030 h 6417942"/>
              <a:gd name="connsiteX587" fmla="*/ 11646885 w 11673198"/>
              <a:gd name="connsiteY587" fmla="*/ 2999737 h 6417942"/>
              <a:gd name="connsiteX588" fmla="*/ 11665490 w 11673198"/>
              <a:gd name="connsiteY588" fmla="*/ 3007443 h 6417942"/>
              <a:gd name="connsiteX589" fmla="*/ 11673198 w 11673198"/>
              <a:gd name="connsiteY589" fmla="*/ 3026049 h 6417942"/>
              <a:gd name="connsiteX590" fmla="*/ 11665490 w 11673198"/>
              <a:gd name="connsiteY590" fmla="*/ 3044657 h 6417942"/>
              <a:gd name="connsiteX591" fmla="*/ 11646885 w 11673198"/>
              <a:gd name="connsiteY591" fmla="*/ 3052363 h 6417942"/>
              <a:gd name="connsiteX592" fmla="*/ 11665490 w 11673198"/>
              <a:gd name="connsiteY592" fmla="*/ 3060070 h 6417942"/>
              <a:gd name="connsiteX593" fmla="*/ 11673198 w 11673198"/>
              <a:gd name="connsiteY593" fmla="*/ 3078676 h 6417942"/>
              <a:gd name="connsiteX594" fmla="*/ 11665490 w 11673198"/>
              <a:gd name="connsiteY594" fmla="*/ 3097284 h 6417942"/>
              <a:gd name="connsiteX595" fmla="*/ 11646885 w 11673198"/>
              <a:gd name="connsiteY595" fmla="*/ 3104990 h 6417942"/>
              <a:gd name="connsiteX596" fmla="*/ 11665490 w 11673198"/>
              <a:gd name="connsiteY596" fmla="*/ 3112697 h 6417942"/>
              <a:gd name="connsiteX597" fmla="*/ 11673198 w 11673198"/>
              <a:gd name="connsiteY597" fmla="*/ 3131304 h 6417942"/>
              <a:gd name="connsiteX598" fmla="*/ 11665490 w 11673198"/>
              <a:gd name="connsiteY598" fmla="*/ 3149911 h 6417942"/>
              <a:gd name="connsiteX599" fmla="*/ 11646885 w 11673198"/>
              <a:gd name="connsiteY599" fmla="*/ 3157618 h 6417942"/>
              <a:gd name="connsiteX600" fmla="*/ 11665490 w 11673198"/>
              <a:gd name="connsiteY600" fmla="*/ 3165324 h 6417942"/>
              <a:gd name="connsiteX601" fmla="*/ 11673198 w 11673198"/>
              <a:gd name="connsiteY601" fmla="*/ 3183930 h 6417942"/>
              <a:gd name="connsiteX602" fmla="*/ 11665490 w 11673198"/>
              <a:gd name="connsiteY602" fmla="*/ 3202538 h 6417942"/>
              <a:gd name="connsiteX603" fmla="*/ 11646885 w 11673198"/>
              <a:gd name="connsiteY603" fmla="*/ 3210244 h 6417942"/>
              <a:gd name="connsiteX604" fmla="*/ 11665490 w 11673198"/>
              <a:gd name="connsiteY604" fmla="*/ 3217951 h 6417942"/>
              <a:gd name="connsiteX605" fmla="*/ 11673198 w 11673198"/>
              <a:gd name="connsiteY605" fmla="*/ 3236557 h 6417942"/>
              <a:gd name="connsiteX606" fmla="*/ 11665490 w 11673198"/>
              <a:gd name="connsiteY606" fmla="*/ 3255165 h 6417942"/>
              <a:gd name="connsiteX607" fmla="*/ 11646885 w 11673198"/>
              <a:gd name="connsiteY607" fmla="*/ 3262871 h 6417942"/>
              <a:gd name="connsiteX608" fmla="*/ 11665490 w 11673198"/>
              <a:gd name="connsiteY608" fmla="*/ 3270578 h 6417942"/>
              <a:gd name="connsiteX609" fmla="*/ 11673198 w 11673198"/>
              <a:gd name="connsiteY609" fmla="*/ 3289184 h 6417942"/>
              <a:gd name="connsiteX610" fmla="*/ 11665490 w 11673198"/>
              <a:gd name="connsiteY610" fmla="*/ 3307792 h 6417942"/>
              <a:gd name="connsiteX611" fmla="*/ 11646885 w 11673198"/>
              <a:gd name="connsiteY611" fmla="*/ 3315498 h 6417942"/>
              <a:gd name="connsiteX612" fmla="*/ 11665490 w 11673198"/>
              <a:gd name="connsiteY612" fmla="*/ 3323205 h 6417942"/>
              <a:gd name="connsiteX613" fmla="*/ 11673198 w 11673198"/>
              <a:gd name="connsiteY613" fmla="*/ 3341811 h 6417942"/>
              <a:gd name="connsiteX614" fmla="*/ 11665490 w 11673198"/>
              <a:gd name="connsiteY614" fmla="*/ 3360418 h 6417942"/>
              <a:gd name="connsiteX615" fmla="*/ 11646885 w 11673198"/>
              <a:gd name="connsiteY615" fmla="*/ 3368125 h 6417942"/>
              <a:gd name="connsiteX616" fmla="*/ 11665490 w 11673198"/>
              <a:gd name="connsiteY616" fmla="*/ 3375832 h 6417942"/>
              <a:gd name="connsiteX617" fmla="*/ 11673198 w 11673198"/>
              <a:gd name="connsiteY617" fmla="*/ 3394438 h 6417942"/>
              <a:gd name="connsiteX618" fmla="*/ 11665490 w 11673198"/>
              <a:gd name="connsiteY618" fmla="*/ 3413045 h 6417942"/>
              <a:gd name="connsiteX619" fmla="*/ 11646885 w 11673198"/>
              <a:gd name="connsiteY619" fmla="*/ 3420752 h 6417942"/>
              <a:gd name="connsiteX620" fmla="*/ 11665490 w 11673198"/>
              <a:gd name="connsiteY620" fmla="*/ 3428459 h 6417942"/>
              <a:gd name="connsiteX621" fmla="*/ 11673198 w 11673198"/>
              <a:gd name="connsiteY621" fmla="*/ 3447065 h 6417942"/>
              <a:gd name="connsiteX622" fmla="*/ 11665490 w 11673198"/>
              <a:gd name="connsiteY622" fmla="*/ 3465672 h 6417942"/>
              <a:gd name="connsiteX623" fmla="*/ 11646885 w 11673198"/>
              <a:gd name="connsiteY623" fmla="*/ 3473379 h 6417942"/>
              <a:gd name="connsiteX624" fmla="*/ 11665490 w 11673198"/>
              <a:gd name="connsiteY624" fmla="*/ 3481086 h 6417942"/>
              <a:gd name="connsiteX625" fmla="*/ 11673198 w 11673198"/>
              <a:gd name="connsiteY625" fmla="*/ 3499692 h 6417942"/>
              <a:gd name="connsiteX626" fmla="*/ 11665490 w 11673198"/>
              <a:gd name="connsiteY626" fmla="*/ 3518299 h 6417942"/>
              <a:gd name="connsiteX627" fmla="*/ 11646885 w 11673198"/>
              <a:gd name="connsiteY627" fmla="*/ 3526006 h 6417942"/>
              <a:gd name="connsiteX628" fmla="*/ 11665490 w 11673198"/>
              <a:gd name="connsiteY628" fmla="*/ 3533713 h 6417942"/>
              <a:gd name="connsiteX629" fmla="*/ 11673198 w 11673198"/>
              <a:gd name="connsiteY629" fmla="*/ 3552319 h 6417942"/>
              <a:gd name="connsiteX630" fmla="*/ 11646884 w 11673198"/>
              <a:gd name="connsiteY630" fmla="*/ 3578633 h 6417942"/>
              <a:gd name="connsiteX631" fmla="*/ 11642926 w 11673198"/>
              <a:gd name="connsiteY631" fmla="*/ 3576993 h 6417942"/>
              <a:gd name="connsiteX632" fmla="*/ 11642926 w 11673198"/>
              <a:gd name="connsiteY632" fmla="*/ 3580273 h 6417942"/>
              <a:gd name="connsiteX633" fmla="*/ 11646884 w 11673198"/>
              <a:gd name="connsiteY633" fmla="*/ 3578633 h 6417942"/>
              <a:gd name="connsiteX634" fmla="*/ 11673198 w 11673198"/>
              <a:gd name="connsiteY634" fmla="*/ 3604947 h 6417942"/>
              <a:gd name="connsiteX635" fmla="*/ 11665490 w 11673198"/>
              <a:gd name="connsiteY635" fmla="*/ 3623554 h 6417942"/>
              <a:gd name="connsiteX636" fmla="*/ 11646885 w 11673198"/>
              <a:gd name="connsiteY636" fmla="*/ 3631261 h 6417942"/>
              <a:gd name="connsiteX637" fmla="*/ 11665490 w 11673198"/>
              <a:gd name="connsiteY637" fmla="*/ 3638968 h 6417942"/>
              <a:gd name="connsiteX638" fmla="*/ 11673198 w 11673198"/>
              <a:gd name="connsiteY638" fmla="*/ 3657574 h 6417942"/>
              <a:gd name="connsiteX639" fmla="*/ 11665490 w 11673198"/>
              <a:gd name="connsiteY639" fmla="*/ 3676181 h 6417942"/>
              <a:gd name="connsiteX640" fmla="*/ 11646885 w 11673198"/>
              <a:gd name="connsiteY640" fmla="*/ 3683888 h 6417942"/>
              <a:gd name="connsiteX641" fmla="*/ 11665490 w 11673198"/>
              <a:gd name="connsiteY641" fmla="*/ 3691595 h 6417942"/>
              <a:gd name="connsiteX642" fmla="*/ 11673198 w 11673198"/>
              <a:gd name="connsiteY642" fmla="*/ 3710201 h 6417942"/>
              <a:gd name="connsiteX643" fmla="*/ 11665490 w 11673198"/>
              <a:gd name="connsiteY643" fmla="*/ 3728808 h 6417942"/>
              <a:gd name="connsiteX644" fmla="*/ 11646885 w 11673198"/>
              <a:gd name="connsiteY644" fmla="*/ 3736515 h 6417942"/>
              <a:gd name="connsiteX645" fmla="*/ 11665490 w 11673198"/>
              <a:gd name="connsiteY645" fmla="*/ 3744222 h 6417942"/>
              <a:gd name="connsiteX646" fmla="*/ 11673198 w 11673198"/>
              <a:gd name="connsiteY646" fmla="*/ 3762828 h 6417942"/>
              <a:gd name="connsiteX647" fmla="*/ 11665490 w 11673198"/>
              <a:gd name="connsiteY647" fmla="*/ 3781435 h 6417942"/>
              <a:gd name="connsiteX648" fmla="*/ 11646885 w 11673198"/>
              <a:gd name="connsiteY648" fmla="*/ 3789142 h 6417942"/>
              <a:gd name="connsiteX649" fmla="*/ 11665490 w 11673198"/>
              <a:gd name="connsiteY649" fmla="*/ 3796849 h 6417942"/>
              <a:gd name="connsiteX650" fmla="*/ 11673198 w 11673198"/>
              <a:gd name="connsiteY650" fmla="*/ 3815455 h 6417942"/>
              <a:gd name="connsiteX651" fmla="*/ 11665490 w 11673198"/>
              <a:gd name="connsiteY651" fmla="*/ 3834062 h 6417942"/>
              <a:gd name="connsiteX652" fmla="*/ 11646885 w 11673198"/>
              <a:gd name="connsiteY652" fmla="*/ 3841769 h 6417942"/>
              <a:gd name="connsiteX653" fmla="*/ 11665490 w 11673198"/>
              <a:gd name="connsiteY653" fmla="*/ 3849476 h 6417942"/>
              <a:gd name="connsiteX654" fmla="*/ 11673198 w 11673198"/>
              <a:gd name="connsiteY654" fmla="*/ 3868082 h 6417942"/>
              <a:gd name="connsiteX655" fmla="*/ 11665490 w 11673198"/>
              <a:gd name="connsiteY655" fmla="*/ 3886688 h 6417942"/>
              <a:gd name="connsiteX656" fmla="*/ 11646885 w 11673198"/>
              <a:gd name="connsiteY656" fmla="*/ 3894396 h 6417942"/>
              <a:gd name="connsiteX657" fmla="*/ 11665490 w 11673198"/>
              <a:gd name="connsiteY657" fmla="*/ 3902103 h 6417942"/>
              <a:gd name="connsiteX658" fmla="*/ 11673198 w 11673198"/>
              <a:gd name="connsiteY658" fmla="*/ 3920709 h 6417942"/>
              <a:gd name="connsiteX659" fmla="*/ 11665490 w 11673198"/>
              <a:gd name="connsiteY659" fmla="*/ 3939316 h 6417942"/>
              <a:gd name="connsiteX660" fmla="*/ 11646885 w 11673198"/>
              <a:gd name="connsiteY660" fmla="*/ 3947023 h 6417942"/>
              <a:gd name="connsiteX661" fmla="*/ 11665490 w 11673198"/>
              <a:gd name="connsiteY661" fmla="*/ 3954730 h 6417942"/>
              <a:gd name="connsiteX662" fmla="*/ 11673198 w 11673198"/>
              <a:gd name="connsiteY662" fmla="*/ 3973336 h 6417942"/>
              <a:gd name="connsiteX663" fmla="*/ 11665490 w 11673198"/>
              <a:gd name="connsiteY663" fmla="*/ 3991943 h 6417942"/>
              <a:gd name="connsiteX664" fmla="*/ 11646885 w 11673198"/>
              <a:gd name="connsiteY664" fmla="*/ 3999650 h 6417942"/>
              <a:gd name="connsiteX665" fmla="*/ 11665490 w 11673198"/>
              <a:gd name="connsiteY665" fmla="*/ 4007356 h 6417942"/>
              <a:gd name="connsiteX666" fmla="*/ 11673198 w 11673198"/>
              <a:gd name="connsiteY666" fmla="*/ 4025963 h 6417942"/>
              <a:gd name="connsiteX667" fmla="*/ 11665490 w 11673198"/>
              <a:gd name="connsiteY667" fmla="*/ 4044569 h 6417942"/>
              <a:gd name="connsiteX668" fmla="*/ 11646885 w 11673198"/>
              <a:gd name="connsiteY668" fmla="*/ 4052277 h 6417942"/>
              <a:gd name="connsiteX669" fmla="*/ 11665490 w 11673198"/>
              <a:gd name="connsiteY669" fmla="*/ 4059983 h 6417942"/>
              <a:gd name="connsiteX670" fmla="*/ 11673198 w 11673198"/>
              <a:gd name="connsiteY670" fmla="*/ 4078590 h 6417942"/>
              <a:gd name="connsiteX671" fmla="*/ 11665490 w 11673198"/>
              <a:gd name="connsiteY671" fmla="*/ 4097196 h 6417942"/>
              <a:gd name="connsiteX672" fmla="*/ 11646885 w 11673198"/>
              <a:gd name="connsiteY672" fmla="*/ 4104904 h 6417942"/>
              <a:gd name="connsiteX673" fmla="*/ 11665490 w 11673198"/>
              <a:gd name="connsiteY673" fmla="*/ 4112610 h 6417942"/>
              <a:gd name="connsiteX674" fmla="*/ 11673198 w 11673198"/>
              <a:gd name="connsiteY674" fmla="*/ 4131217 h 6417942"/>
              <a:gd name="connsiteX675" fmla="*/ 11665490 w 11673198"/>
              <a:gd name="connsiteY675" fmla="*/ 4149823 h 6417942"/>
              <a:gd name="connsiteX676" fmla="*/ 11646885 w 11673198"/>
              <a:gd name="connsiteY676" fmla="*/ 4157531 h 6417942"/>
              <a:gd name="connsiteX677" fmla="*/ 11665490 w 11673198"/>
              <a:gd name="connsiteY677" fmla="*/ 4165237 h 6417942"/>
              <a:gd name="connsiteX678" fmla="*/ 11673198 w 11673198"/>
              <a:gd name="connsiteY678" fmla="*/ 4183844 h 6417942"/>
              <a:gd name="connsiteX679" fmla="*/ 11665490 w 11673198"/>
              <a:gd name="connsiteY679" fmla="*/ 4202451 h 6417942"/>
              <a:gd name="connsiteX680" fmla="*/ 11646885 w 11673198"/>
              <a:gd name="connsiteY680" fmla="*/ 4210158 h 6417942"/>
              <a:gd name="connsiteX681" fmla="*/ 11665490 w 11673198"/>
              <a:gd name="connsiteY681" fmla="*/ 4217864 h 6417942"/>
              <a:gd name="connsiteX682" fmla="*/ 11673198 w 11673198"/>
              <a:gd name="connsiteY682" fmla="*/ 4236471 h 6417942"/>
              <a:gd name="connsiteX683" fmla="*/ 11665490 w 11673198"/>
              <a:gd name="connsiteY683" fmla="*/ 4255078 h 6417942"/>
              <a:gd name="connsiteX684" fmla="*/ 11646885 w 11673198"/>
              <a:gd name="connsiteY684" fmla="*/ 4262784 h 6417942"/>
              <a:gd name="connsiteX685" fmla="*/ 11665490 w 11673198"/>
              <a:gd name="connsiteY685" fmla="*/ 4270491 h 6417942"/>
              <a:gd name="connsiteX686" fmla="*/ 11673198 w 11673198"/>
              <a:gd name="connsiteY686" fmla="*/ 4289097 h 6417942"/>
              <a:gd name="connsiteX687" fmla="*/ 11665490 w 11673198"/>
              <a:gd name="connsiteY687" fmla="*/ 4307705 h 6417942"/>
              <a:gd name="connsiteX688" fmla="*/ 11646885 w 11673198"/>
              <a:gd name="connsiteY688" fmla="*/ 4315411 h 6417942"/>
              <a:gd name="connsiteX689" fmla="*/ 11665490 w 11673198"/>
              <a:gd name="connsiteY689" fmla="*/ 4323118 h 6417942"/>
              <a:gd name="connsiteX690" fmla="*/ 11673198 w 11673198"/>
              <a:gd name="connsiteY690" fmla="*/ 4341724 h 6417942"/>
              <a:gd name="connsiteX691" fmla="*/ 11665490 w 11673198"/>
              <a:gd name="connsiteY691" fmla="*/ 4360332 h 6417942"/>
              <a:gd name="connsiteX692" fmla="*/ 11646885 w 11673198"/>
              <a:gd name="connsiteY692" fmla="*/ 4368038 h 6417942"/>
              <a:gd name="connsiteX693" fmla="*/ 11665490 w 11673198"/>
              <a:gd name="connsiteY693" fmla="*/ 4375745 h 6417942"/>
              <a:gd name="connsiteX694" fmla="*/ 11673198 w 11673198"/>
              <a:gd name="connsiteY694" fmla="*/ 4394351 h 6417942"/>
              <a:gd name="connsiteX695" fmla="*/ 11665490 w 11673198"/>
              <a:gd name="connsiteY695" fmla="*/ 4412959 h 6417942"/>
              <a:gd name="connsiteX696" fmla="*/ 11646885 w 11673198"/>
              <a:gd name="connsiteY696" fmla="*/ 4420665 h 6417942"/>
              <a:gd name="connsiteX697" fmla="*/ 11665490 w 11673198"/>
              <a:gd name="connsiteY697" fmla="*/ 4428372 h 6417942"/>
              <a:gd name="connsiteX698" fmla="*/ 11673198 w 11673198"/>
              <a:gd name="connsiteY698" fmla="*/ 4446978 h 6417942"/>
              <a:gd name="connsiteX699" fmla="*/ 11665490 w 11673198"/>
              <a:gd name="connsiteY699" fmla="*/ 4465586 h 6417942"/>
              <a:gd name="connsiteX700" fmla="*/ 11646885 w 11673198"/>
              <a:gd name="connsiteY700" fmla="*/ 4473292 h 6417942"/>
              <a:gd name="connsiteX701" fmla="*/ 11665490 w 11673198"/>
              <a:gd name="connsiteY701" fmla="*/ 4480999 h 6417942"/>
              <a:gd name="connsiteX702" fmla="*/ 11673198 w 11673198"/>
              <a:gd name="connsiteY702" fmla="*/ 4499605 h 6417942"/>
              <a:gd name="connsiteX703" fmla="*/ 11665490 w 11673198"/>
              <a:gd name="connsiteY703" fmla="*/ 4518213 h 6417942"/>
              <a:gd name="connsiteX704" fmla="*/ 11646885 w 11673198"/>
              <a:gd name="connsiteY704" fmla="*/ 4525919 h 6417942"/>
              <a:gd name="connsiteX705" fmla="*/ 11665490 w 11673198"/>
              <a:gd name="connsiteY705" fmla="*/ 4533626 h 6417942"/>
              <a:gd name="connsiteX706" fmla="*/ 11673198 w 11673198"/>
              <a:gd name="connsiteY706" fmla="*/ 4552232 h 6417942"/>
              <a:gd name="connsiteX707" fmla="*/ 11665490 w 11673198"/>
              <a:gd name="connsiteY707" fmla="*/ 4570839 h 6417942"/>
              <a:gd name="connsiteX708" fmla="*/ 11646885 w 11673198"/>
              <a:gd name="connsiteY708" fmla="*/ 4578546 h 6417942"/>
              <a:gd name="connsiteX709" fmla="*/ 11665490 w 11673198"/>
              <a:gd name="connsiteY709" fmla="*/ 4586253 h 6417942"/>
              <a:gd name="connsiteX710" fmla="*/ 11673198 w 11673198"/>
              <a:gd name="connsiteY710" fmla="*/ 4604859 h 6417942"/>
              <a:gd name="connsiteX711" fmla="*/ 11665490 w 11673198"/>
              <a:gd name="connsiteY711" fmla="*/ 4623465 h 6417942"/>
              <a:gd name="connsiteX712" fmla="*/ 11646885 w 11673198"/>
              <a:gd name="connsiteY712" fmla="*/ 4631173 h 6417942"/>
              <a:gd name="connsiteX713" fmla="*/ 11665490 w 11673198"/>
              <a:gd name="connsiteY713" fmla="*/ 4638880 h 6417942"/>
              <a:gd name="connsiteX714" fmla="*/ 11673198 w 11673198"/>
              <a:gd name="connsiteY714" fmla="*/ 4657486 h 6417942"/>
              <a:gd name="connsiteX715" fmla="*/ 11665490 w 11673198"/>
              <a:gd name="connsiteY715" fmla="*/ 4676093 h 6417942"/>
              <a:gd name="connsiteX716" fmla="*/ 11646885 w 11673198"/>
              <a:gd name="connsiteY716" fmla="*/ 4683800 h 6417942"/>
              <a:gd name="connsiteX717" fmla="*/ 11665490 w 11673198"/>
              <a:gd name="connsiteY717" fmla="*/ 4691507 h 6417942"/>
              <a:gd name="connsiteX718" fmla="*/ 11673198 w 11673198"/>
              <a:gd name="connsiteY718" fmla="*/ 4710113 h 6417942"/>
              <a:gd name="connsiteX719" fmla="*/ 11665490 w 11673198"/>
              <a:gd name="connsiteY719" fmla="*/ 4728719 h 6417942"/>
              <a:gd name="connsiteX720" fmla="*/ 11646885 w 11673198"/>
              <a:gd name="connsiteY720" fmla="*/ 4736427 h 6417942"/>
              <a:gd name="connsiteX721" fmla="*/ 11665490 w 11673198"/>
              <a:gd name="connsiteY721" fmla="*/ 4744134 h 6417942"/>
              <a:gd name="connsiteX722" fmla="*/ 11673198 w 11673198"/>
              <a:gd name="connsiteY722" fmla="*/ 4762740 h 6417942"/>
              <a:gd name="connsiteX723" fmla="*/ 11665490 w 11673198"/>
              <a:gd name="connsiteY723" fmla="*/ 4781347 h 6417942"/>
              <a:gd name="connsiteX724" fmla="*/ 11646885 w 11673198"/>
              <a:gd name="connsiteY724" fmla="*/ 4789054 h 6417942"/>
              <a:gd name="connsiteX725" fmla="*/ 11665490 w 11673198"/>
              <a:gd name="connsiteY725" fmla="*/ 4796761 h 6417942"/>
              <a:gd name="connsiteX726" fmla="*/ 11673198 w 11673198"/>
              <a:gd name="connsiteY726" fmla="*/ 4815367 h 6417942"/>
              <a:gd name="connsiteX727" fmla="*/ 11665490 w 11673198"/>
              <a:gd name="connsiteY727" fmla="*/ 4833973 h 6417942"/>
              <a:gd name="connsiteX728" fmla="*/ 11646885 w 11673198"/>
              <a:gd name="connsiteY728" fmla="*/ 4841681 h 6417942"/>
              <a:gd name="connsiteX729" fmla="*/ 11665490 w 11673198"/>
              <a:gd name="connsiteY729" fmla="*/ 4849387 h 6417942"/>
              <a:gd name="connsiteX730" fmla="*/ 11673198 w 11673198"/>
              <a:gd name="connsiteY730" fmla="*/ 4867994 h 6417942"/>
              <a:gd name="connsiteX731" fmla="*/ 11665490 w 11673198"/>
              <a:gd name="connsiteY731" fmla="*/ 4886601 h 6417942"/>
              <a:gd name="connsiteX732" fmla="*/ 11646885 w 11673198"/>
              <a:gd name="connsiteY732" fmla="*/ 4894308 h 6417942"/>
              <a:gd name="connsiteX733" fmla="*/ 11665490 w 11673198"/>
              <a:gd name="connsiteY733" fmla="*/ 4902014 h 6417942"/>
              <a:gd name="connsiteX734" fmla="*/ 11673198 w 11673198"/>
              <a:gd name="connsiteY734" fmla="*/ 4920621 h 6417942"/>
              <a:gd name="connsiteX735" fmla="*/ 11665490 w 11673198"/>
              <a:gd name="connsiteY735" fmla="*/ 4939227 h 6417942"/>
              <a:gd name="connsiteX736" fmla="*/ 11646885 w 11673198"/>
              <a:gd name="connsiteY736" fmla="*/ 4946935 h 6417942"/>
              <a:gd name="connsiteX737" fmla="*/ 11665490 w 11673198"/>
              <a:gd name="connsiteY737" fmla="*/ 4954641 h 6417942"/>
              <a:gd name="connsiteX738" fmla="*/ 11673198 w 11673198"/>
              <a:gd name="connsiteY738" fmla="*/ 4973248 h 6417942"/>
              <a:gd name="connsiteX739" fmla="*/ 11665490 w 11673198"/>
              <a:gd name="connsiteY739" fmla="*/ 4991855 h 6417942"/>
              <a:gd name="connsiteX740" fmla="*/ 11646885 w 11673198"/>
              <a:gd name="connsiteY740" fmla="*/ 4999562 h 6417942"/>
              <a:gd name="connsiteX741" fmla="*/ 11665490 w 11673198"/>
              <a:gd name="connsiteY741" fmla="*/ 5007268 h 6417942"/>
              <a:gd name="connsiteX742" fmla="*/ 11673198 w 11673198"/>
              <a:gd name="connsiteY742" fmla="*/ 5025875 h 6417942"/>
              <a:gd name="connsiteX743" fmla="*/ 11665490 w 11673198"/>
              <a:gd name="connsiteY743" fmla="*/ 5044482 h 6417942"/>
              <a:gd name="connsiteX744" fmla="*/ 11646885 w 11673198"/>
              <a:gd name="connsiteY744" fmla="*/ 5052189 h 6417942"/>
              <a:gd name="connsiteX745" fmla="*/ 11665490 w 11673198"/>
              <a:gd name="connsiteY745" fmla="*/ 5059895 h 6417942"/>
              <a:gd name="connsiteX746" fmla="*/ 11673198 w 11673198"/>
              <a:gd name="connsiteY746" fmla="*/ 5078502 h 6417942"/>
              <a:gd name="connsiteX747" fmla="*/ 11665490 w 11673198"/>
              <a:gd name="connsiteY747" fmla="*/ 5097108 h 6417942"/>
              <a:gd name="connsiteX748" fmla="*/ 11646885 w 11673198"/>
              <a:gd name="connsiteY748" fmla="*/ 5104816 h 6417942"/>
              <a:gd name="connsiteX749" fmla="*/ 11665490 w 11673198"/>
              <a:gd name="connsiteY749" fmla="*/ 5112522 h 6417942"/>
              <a:gd name="connsiteX750" fmla="*/ 11673198 w 11673198"/>
              <a:gd name="connsiteY750" fmla="*/ 5131128 h 6417942"/>
              <a:gd name="connsiteX751" fmla="*/ 11665490 w 11673198"/>
              <a:gd name="connsiteY751" fmla="*/ 5149736 h 6417942"/>
              <a:gd name="connsiteX752" fmla="*/ 11646885 w 11673198"/>
              <a:gd name="connsiteY752" fmla="*/ 5157442 h 6417942"/>
              <a:gd name="connsiteX753" fmla="*/ 11665490 w 11673198"/>
              <a:gd name="connsiteY753" fmla="*/ 5165149 h 6417942"/>
              <a:gd name="connsiteX754" fmla="*/ 11673198 w 11673198"/>
              <a:gd name="connsiteY754" fmla="*/ 5183755 h 6417942"/>
              <a:gd name="connsiteX755" fmla="*/ 11665490 w 11673198"/>
              <a:gd name="connsiteY755" fmla="*/ 5202363 h 6417942"/>
              <a:gd name="connsiteX756" fmla="*/ 11646885 w 11673198"/>
              <a:gd name="connsiteY756" fmla="*/ 5210069 h 6417942"/>
              <a:gd name="connsiteX757" fmla="*/ 11665490 w 11673198"/>
              <a:gd name="connsiteY757" fmla="*/ 5217776 h 6417942"/>
              <a:gd name="connsiteX758" fmla="*/ 11673198 w 11673198"/>
              <a:gd name="connsiteY758" fmla="*/ 5236382 h 6417942"/>
              <a:gd name="connsiteX759" fmla="*/ 11665490 w 11673198"/>
              <a:gd name="connsiteY759" fmla="*/ 5254990 h 6417942"/>
              <a:gd name="connsiteX760" fmla="*/ 11646885 w 11673198"/>
              <a:gd name="connsiteY760" fmla="*/ 5262696 h 6417942"/>
              <a:gd name="connsiteX761" fmla="*/ 11665490 w 11673198"/>
              <a:gd name="connsiteY761" fmla="*/ 5270403 h 6417942"/>
              <a:gd name="connsiteX762" fmla="*/ 11673198 w 11673198"/>
              <a:gd name="connsiteY762" fmla="*/ 5289009 h 6417942"/>
              <a:gd name="connsiteX763" fmla="*/ 11665490 w 11673198"/>
              <a:gd name="connsiteY763" fmla="*/ 5307617 h 6417942"/>
              <a:gd name="connsiteX764" fmla="*/ 11646885 w 11673198"/>
              <a:gd name="connsiteY764" fmla="*/ 5315323 h 6417942"/>
              <a:gd name="connsiteX765" fmla="*/ 11665490 w 11673198"/>
              <a:gd name="connsiteY765" fmla="*/ 5323030 h 6417942"/>
              <a:gd name="connsiteX766" fmla="*/ 11673198 w 11673198"/>
              <a:gd name="connsiteY766" fmla="*/ 5341636 h 6417942"/>
              <a:gd name="connsiteX767" fmla="*/ 11665490 w 11673198"/>
              <a:gd name="connsiteY767" fmla="*/ 5360242 h 6417942"/>
              <a:gd name="connsiteX768" fmla="*/ 11646885 w 11673198"/>
              <a:gd name="connsiteY768" fmla="*/ 5367950 h 6417942"/>
              <a:gd name="connsiteX769" fmla="*/ 11665490 w 11673198"/>
              <a:gd name="connsiteY769" fmla="*/ 5375657 h 6417942"/>
              <a:gd name="connsiteX770" fmla="*/ 11673198 w 11673198"/>
              <a:gd name="connsiteY770" fmla="*/ 5394263 h 6417942"/>
              <a:gd name="connsiteX771" fmla="*/ 11665490 w 11673198"/>
              <a:gd name="connsiteY771" fmla="*/ 5412870 h 6417942"/>
              <a:gd name="connsiteX772" fmla="*/ 11646885 w 11673198"/>
              <a:gd name="connsiteY772" fmla="*/ 5420577 h 6417942"/>
              <a:gd name="connsiteX773" fmla="*/ 11665490 w 11673198"/>
              <a:gd name="connsiteY773" fmla="*/ 5428284 h 6417942"/>
              <a:gd name="connsiteX774" fmla="*/ 11673198 w 11673198"/>
              <a:gd name="connsiteY774" fmla="*/ 5446890 h 6417942"/>
              <a:gd name="connsiteX775" fmla="*/ 11665490 w 11673198"/>
              <a:gd name="connsiteY775" fmla="*/ 5465497 h 6417942"/>
              <a:gd name="connsiteX776" fmla="*/ 11646885 w 11673198"/>
              <a:gd name="connsiteY776" fmla="*/ 5473204 h 6417942"/>
              <a:gd name="connsiteX777" fmla="*/ 11665490 w 11673198"/>
              <a:gd name="connsiteY777" fmla="*/ 5480911 h 6417942"/>
              <a:gd name="connsiteX778" fmla="*/ 11673198 w 11673198"/>
              <a:gd name="connsiteY778" fmla="*/ 5499517 h 6417942"/>
              <a:gd name="connsiteX779" fmla="*/ 11665490 w 11673198"/>
              <a:gd name="connsiteY779" fmla="*/ 5518124 h 6417942"/>
              <a:gd name="connsiteX780" fmla="*/ 11646885 w 11673198"/>
              <a:gd name="connsiteY780" fmla="*/ 5525831 h 6417942"/>
              <a:gd name="connsiteX781" fmla="*/ 11665490 w 11673198"/>
              <a:gd name="connsiteY781" fmla="*/ 5533538 h 6417942"/>
              <a:gd name="connsiteX782" fmla="*/ 11673198 w 11673198"/>
              <a:gd name="connsiteY782" fmla="*/ 5552144 h 6417942"/>
              <a:gd name="connsiteX783" fmla="*/ 11665490 w 11673198"/>
              <a:gd name="connsiteY783" fmla="*/ 5570750 h 6417942"/>
              <a:gd name="connsiteX784" fmla="*/ 11646885 w 11673198"/>
              <a:gd name="connsiteY784" fmla="*/ 5578458 h 6417942"/>
              <a:gd name="connsiteX785" fmla="*/ 11665490 w 11673198"/>
              <a:gd name="connsiteY785" fmla="*/ 5586165 h 6417942"/>
              <a:gd name="connsiteX786" fmla="*/ 11673198 w 11673198"/>
              <a:gd name="connsiteY786" fmla="*/ 5604771 h 6417942"/>
              <a:gd name="connsiteX787" fmla="*/ 11665490 w 11673198"/>
              <a:gd name="connsiteY787" fmla="*/ 5623377 h 6417942"/>
              <a:gd name="connsiteX788" fmla="*/ 11646885 w 11673198"/>
              <a:gd name="connsiteY788" fmla="*/ 5631085 h 6417942"/>
              <a:gd name="connsiteX789" fmla="*/ 11665490 w 11673198"/>
              <a:gd name="connsiteY789" fmla="*/ 5638792 h 6417942"/>
              <a:gd name="connsiteX790" fmla="*/ 11673198 w 11673198"/>
              <a:gd name="connsiteY790" fmla="*/ 5657398 h 6417942"/>
              <a:gd name="connsiteX791" fmla="*/ 11665490 w 11673198"/>
              <a:gd name="connsiteY791" fmla="*/ 5676004 h 6417942"/>
              <a:gd name="connsiteX792" fmla="*/ 11646885 w 11673198"/>
              <a:gd name="connsiteY792" fmla="*/ 5683712 h 6417942"/>
              <a:gd name="connsiteX793" fmla="*/ 11665490 w 11673198"/>
              <a:gd name="connsiteY793" fmla="*/ 5691418 h 6417942"/>
              <a:gd name="connsiteX794" fmla="*/ 11673198 w 11673198"/>
              <a:gd name="connsiteY794" fmla="*/ 5710025 h 6417942"/>
              <a:gd name="connsiteX795" fmla="*/ 11665490 w 11673198"/>
              <a:gd name="connsiteY795" fmla="*/ 5728632 h 6417942"/>
              <a:gd name="connsiteX796" fmla="*/ 11646885 w 11673198"/>
              <a:gd name="connsiteY796" fmla="*/ 5736339 h 6417942"/>
              <a:gd name="connsiteX797" fmla="*/ 11665490 w 11673198"/>
              <a:gd name="connsiteY797" fmla="*/ 5744045 h 6417942"/>
              <a:gd name="connsiteX798" fmla="*/ 11673198 w 11673198"/>
              <a:gd name="connsiteY798" fmla="*/ 5762652 h 6417942"/>
              <a:gd name="connsiteX799" fmla="*/ 11665490 w 11673198"/>
              <a:gd name="connsiteY799" fmla="*/ 5781259 h 6417942"/>
              <a:gd name="connsiteX800" fmla="*/ 11646885 w 11673198"/>
              <a:gd name="connsiteY800" fmla="*/ 5788966 h 6417942"/>
              <a:gd name="connsiteX801" fmla="*/ 11665490 w 11673198"/>
              <a:gd name="connsiteY801" fmla="*/ 5796672 h 6417942"/>
              <a:gd name="connsiteX802" fmla="*/ 11673198 w 11673198"/>
              <a:gd name="connsiteY802" fmla="*/ 5815279 h 6417942"/>
              <a:gd name="connsiteX803" fmla="*/ 11665490 w 11673198"/>
              <a:gd name="connsiteY803" fmla="*/ 5833885 h 6417942"/>
              <a:gd name="connsiteX804" fmla="*/ 11646885 w 11673198"/>
              <a:gd name="connsiteY804" fmla="*/ 5841593 h 6417942"/>
              <a:gd name="connsiteX805" fmla="*/ 11665490 w 11673198"/>
              <a:gd name="connsiteY805" fmla="*/ 5849299 h 6417942"/>
              <a:gd name="connsiteX806" fmla="*/ 11673198 w 11673198"/>
              <a:gd name="connsiteY806" fmla="*/ 5867906 h 6417942"/>
              <a:gd name="connsiteX807" fmla="*/ 11665490 w 11673198"/>
              <a:gd name="connsiteY807" fmla="*/ 5886512 h 6417942"/>
              <a:gd name="connsiteX808" fmla="*/ 11646885 w 11673198"/>
              <a:gd name="connsiteY808" fmla="*/ 5894220 h 6417942"/>
              <a:gd name="connsiteX809" fmla="*/ 11665490 w 11673198"/>
              <a:gd name="connsiteY809" fmla="*/ 5901926 h 6417942"/>
              <a:gd name="connsiteX810" fmla="*/ 11673198 w 11673198"/>
              <a:gd name="connsiteY810" fmla="*/ 5920532 h 6417942"/>
              <a:gd name="connsiteX811" fmla="*/ 11665490 w 11673198"/>
              <a:gd name="connsiteY811" fmla="*/ 5939140 h 6417942"/>
              <a:gd name="connsiteX812" fmla="*/ 11646885 w 11673198"/>
              <a:gd name="connsiteY812" fmla="*/ 5946846 h 6417942"/>
              <a:gd name="connsiteX813" fmla="*/ 11665490 w 11673198"/>
              <a:gd name="connsiteY813" fmla="*/ 5954553 h 6417942"/>
              <a:gd name="connsiteX814" fmla="*/ 11673198 w 11673198"/>
              <a:gd name="connsiteY814" fmla="*/ 5973159 h 6417942"/>
              <a:gd name="connsiteX815" fmla="*/ 11665490 w 11673198"/>
              <a:gd name="connsiteY815" fmla="*/ 5991766 h 6417942"/>
              <a:gd name="connsiteX816" fmla="*/ 11646885 w 11673198"/>
              <a:gd name="connsiteY816" fmla="*/ 5999473 h 6417942"/>
              <a:gd name="connsiteX817" fmla="*/ 11665490 w 11673198"/>
              <a:gd name="connsiteY817" fmla="*/ 6007180 h 6417942"/>
              <a:gd name="connsiteX818" fmla="*/ 11673198 w 11673198"/>
              <a:gd name="connsiteY818" fmla="*/ 6025786 h 6417942"/>
              <a:gd name="connsiteX819" fmla="*/ 11665490 w 11673198"/>
              <a:gd name="connsiteY819" fmla="*/ 6044393 h 6417942"/>
              <a:gd name="connsiteX820" fmla="*/ 11646885 w 11673198"/>
              <a:gd name="connsiteY820" fmla="*/ 6052100 h 6417942"/>
              <a:gd name="connsiteX821" fmla="*/ 11665490 w 11673198"/>
              <a:gd name="connsiteY821" fmla="*/ 6059807 h 6417942"/>
              <a:gd name="connsiteX822" fmla="*/ 11673198 w 11673198"/>
              <a:gd name="connsiteY822" fmla="*/ 6078413 h 6417942"/>
              <a:gd name="connsiteX823" fmla="*/ 11665490 w 11673198"/>
              <a:gd name="connsiteY823" fmla="*/ 6097021 h 6417942"/>
              <a:gd name="connsiteX824" fmla="*/ 11646885 w 11673198"/>
              <a:gd name="connsiteY824" fmla="*/ 6104727 h 6417942"/>
              <a:gd name="connsiteX825" fmla="*/ 11665490 w 11673198"/>
              <a:gd name="connsiteY825" fmla="*/ 6112434 h 6417942"/>
              <a:gd name="connsiteX826" fmla="*/ 11673198 w 11673198"/>
              <a:gd name="connsiteY826" fmla="*/ 6131040 h 6417942"/>
              <a:gd name="connsiteX827" fmla="*/ 11665490 w 11673198"/>
              <a:gd name="connsiteY827" fmla="*/ 6149648 h 6417942"/>
              <a:gd name="connsiteX828" fmla="*/ 11646885 w 11673198"/>
              <a:gd name="connsiteY828" fmla="*/ 6157354 h 6417942"/>
              <a:gd name="connsiteX829" fmla="*/ 11665490 w 11673198"/>
              <a:gd name="connsiteY829" fmla="*/ 6165061 h 6417942"/>
              <a:gd name="connsiteX830" fmla="*/ 11673198 w 11673198"/>
              <a:gd name="connsiteY830" fmla="*/ 6183667 h 6417942"/>
              <a:gd name="connsiteX831" fmla="*/ 11665490 w 11673198"/>
              <a:gd name="connsiteY831" fmla="*/ 6202275 h 6417942"/>
              <a:gd name="connsiteX832" fmla="*/ 11646885 w 11673198"/>
              <a:gd name="connsiteY832" fmla="*/ 6209981 h 6417942"/>
              <a:gd name="connsiteX833" fmla="*/ 11665490 w 11673198"/>
              <a:gd name="connsiteY833" fmla="*/ 6217688 h 6417942"/>
              <a:gd name="connsiteX834" fmla="*/ 11673198 w 11673198"/>
              <a:gd name="connsiteY834" fmla="*/ 6236294 h 6417942"/>
              <a:gd name="connsiteX835" fmla="*/ 11665490 w 11673198"/>
              <a:gd name="connsiteY835" fmla="*/ 6254901 h 6417942"/>
              <a:gd name="connsiteX836" fmla="*/ 11646885 w 11673198"/>
              <a:gd name="connsiteY836" fmla="*/ 6262608 h 6417942"/>
              <a:gd name="connsiteX837" fmla="*/ 11665490 w 11673198"/>
              <a:gd name="connsiteY837" fmla="*/ 6270315 h 6417942"/>
              <a:gd name="connsiteX838" fmla="*/ 11673198 w 11673198"/>
              <a:gd name="connsiteY838" fmla="*/ 6288921 h 6417942"/>
              <a:gd name="connsiteX839" fmla="*/ 11665490 w 11673198"/>
              <a:gd name="connsiteY839" fmla="*/ 6307528 h 6417942"/>
              <a:gd name="connsiteX840" fmla="*/ 11646885 w 11673198"/>
              <a:gd name="connsiteY840" fmla="*/ 6315235 h 6417942"/>
              <a:gd name="connsiteX841" fmla="*/ 11665490 w 11673198"/>
              <a:gd name="connsiteY841" fmla="*/ 6322942 h 6417942"/>
              <a:gd name="connsiteX842" fmla="*/ 11673198 w 11673198"/>
              <a:gd name="connsiteY842" fmla="*/ 6341548 h 6417942"/>
              <a:gd name="connsiteX843" fmla="*/ 11665490 w 11673198"/>
              <a:gd name="connsiteY843" fmla="*/ 6360155 h 6417942"/>
              <a:gd name="connsiteX844" fmla="*/ 11646885 w 11673198"/>
              <a:gd name="connsiteY844" fmla="*/ 6367862 h 6417942"/>
              <a:gd name="connsiteX845" fmla="*/ 11665490 w 11673198"/>
              <a:gd name="connsiteY845" fmla="*/ 6375569 h 6417942"/>
              <a:gd name="connsiteX846" fmla="*/ 11673198 w 11673198"/>
              <a:gd name="connsiteY846" fmla="*/ 6394175 h 6417942"/>
              <a:gd name="connsiteX847" fmla="*/ 11665490 w 11673198"/>
              <a:gd name="connsiteY847" fmla="*/ 6412782 h 6417942"/>
              <a:gd name="connsiteX848" fmla="*/ 11653034 w 11673198"/>
              <a:gd name="connsiteY848" fmla="*/ 6417942 h 6417942"/>
              <a:gd name="connsiteX849" fmla="*/ 11640734 w 11673198"/>
              <a:gd name="connsiteY849" fmla="*/ 6417942 h 6417942"/>
              <a:gd name="connsiteX850" fmla="*/ 11629236 w 11673198"/>
              <a:gd name="connsiteY850" fmla="*/ 6413179 h 6417942"/>
              <a:gd name="connsiteX851" fmla="*/ 43962 w 11673198"/>
              <a:gd name="connsiteY851" fmla="*/ 6413179 h 6417942"/>
              <a:gd name="connsiteX852" fmla="*/ 32464 w 11673198"/>
              <a:gd name="connsiteY852" fmla="*/ 6417942 h 6417942"/>
              <a:gd name="connsiteX853" fmla="*/ 20164 w 11673198"/>
              <a:gd name="connsiteY853" fmla="*/ 6417942 h 6417942"/>
              <a:gd name="connsiteX854" fmla="*/ 7708 w 11673198"/>
              <a:gd name="connsiteY854" fmla="*/ 6412782 h 6417942"/>
              <a:gd name="connsiteX855" fmla="*/ 0 w 11673198"/>
              <a:gd name="connsiteY855" fmla="*/ 6394175 h 6417942"/>
              <a:gd name="connsiteX856" fmla="*/ 7708 w 11673198"/>
              <a:gd name="connsiteY856" fmla="*/ 6375569 h 6417942"/>
              <a:gd name="connsiteX857" fmla="*/ 26313 w 11673198"/>
              <a:gd name="connsiteY857" fmla="*/ 6367862 h 6417942"/>
              <a:gd name="connsiteX858" fmla="*/ 7708 w 11673198"/>
              <a:gd name="connsiteY858" fmla="*/ 6360155 h 6417942"/>
              <a:gd name="connsiteX859" fmla="*/ 0 w 11673198"/>
              <a:gd name="connsiteY859" fmla="*/ 6341548 h 6417942"/>
              <a:gd name="connsiteX860" fmla="*/ 7708 w 11673198"/>
              <a:gd name="connsiteY860" fmla="*/ 6322942 h 6417942"/>
              <a:gd name="connsiteX861" fmla="*/ 26313 w 11673198"/>
              <a:gd name="connsiteY861" fmla="*/ 6315235 h 6417942"/>
              <a:gd name="connsiteX862" fmla="*/ 7708 w 11673198"/>
              <a:gd name="connsiteY862" fmla="*/ 6307528 h 6417942"/>
              <a:gd name="connsiteX863" fmla="*/ 0 w 11673198"/>
              <a:gd name="connsiteY863" fmla="*/ 6288921 h 6417942"/>
              <a:gd name="connsiteX864" fmla="*/ 7708 w 11673198"/>
              <a:gd name="connsiteY864" fmla="*/ 6270315 h 6417942"/>
              <a:gd name="connsiteX865" fmla="*/ 26313 w 11673198"/>
              <a:gd name="connsiteY865" fmla="*/ 6262608 h 6417942"/>
              <a:gd name="connsiteX866" fmla="*/ 7708 w 11673198"/>
              <a:gd name="connsiteY866" fmla="*/ 6254901 h 6417942"/>
              <a:gd name="connsiteX867" fmla="*/ 0 w 11673198"/>
              <a:gd name="connsiteY867" fmla="*/ 6236294 h 6417942"/>
              <a:gd name="connsiteX868" fmla="*/ 7708 w 11673198"/>
              <a:gd name="connsiteY868" fmla="*/ 6217688 h 6417942"/>
              <a:gd name="connsiteX869" fmla="*/ 26313 w 11673198"/>
              <a:gd name="connsiteY869" fmla="*/ 6209981 h 6417942"/>
              <a:gd name="connsiteX870" fmla="*/ 7708 w 11673198"/>
              <a:gd name="connsiteY870" fmla="*/ 6202275 h 6417942"/>
              <a:gd name="connsiteX871" fmla="*/ 0 w 11673198"/>
              <a:gd name="connsiteY871" fmla="*/ 6183667 h 6417942"/>
              <a:gd name="connsiteX872" fmla="*/ 7708 w 11673198"/>
              <a:gd name="connsiteY872" fmla="*/ 6165061 h 6417942"/>
              <a:gd name="connsiteX873" fmla="*/ 26313 w 11673198"/>
              <a:gd name="connsiteY873" fmla="*/ 6157354 h 6417942"/>
              <a:gd name="connsiteX874" fmla="*/ 7708 w 11673198"/>
              <a:gd name="connsiteY874" fmla="*/ 6149648 h 6417942"/>
              <a:gd name="connsiteX875" fmla="*/ 0 w 11673198"/>
              <a:gd name="connsiteY875" fmla="*/ 6131040 h 6417942"/>
              <a:gd name="connsiteX876" fmla="*/ 7708 w 11673198"/>
              <a:gd name="connsiteY876" fmla="*/ 6112434 h 6417942"/>
              <a:gd name="connsiteX877" fmla="*/ 26313 w 11673198"/>
              <a:gd name="connsiteY877" fmla="*/ 6104727 h 6417942"/>
              <a:gd name="connsiteX878" fmla="*/ 7708 w 11673198"/>
              <a:gd name="connsiteY878" fmla="*/ 6097021 h 6417942"/>
              <a:gd name="connsiteX879" fmla="*/ 0 w 11673198"/>
              <a:gd name="connsiteY879" fmla="*/ 6078413 h 6417942"/>
              <a:gd name="connsiteX880" fmla="*/ 7708 w 11673198"/>
              <a:gd name="connsiteY880" fmla="*/ 6059807 h 6417942"/>
              <a:gd name="connsiteX881" fmla="*/ 26313 w 11673198"/>
              <a:gd name="connsiteY881" fmla="*/ 6052100 h 6417942"/>
              <a:gd name="connsiteX882" fmla="*/ 7708 w 11673198"/>
              <a:gd name="connsiteY882" fmla="*/ 6044393 h 6417942"/>
              <a:gd name="connsiteX883" fmla="*/ 0 w 11673198"/>
              <a:gd name="connsiteY883" fmla="*/ 6025786 h 6417942"/>
              <a:gd name="connsiteX884" fmla="*/ 7708 w 11673198"/>
              <a:gd name="connsiteY884" fmla="*/ 6007180 h 6417942"/>
              <a:gd name="connsiteX885" fmla="*/ 26313 w 11673198"/>
              <a:gd name="connsiteY885" fmla="*/ 5999473 h 6417942"/>
              <a:gd name="connsiteX886" fmla="*/ 7708 w 11673198"/>
              <a:gd name="connsiteY886" fmla="*/ 5991766 h 6417942"/>
              <a:gd name="connsiteX887" fmla="*/ 0 w 11673198"/>
              <a:gd name="connsiteY887" fmla="*/ 5973159 h 6417942"/>
              <a:gd name="connsiteX888" fmla="*/ 7708 w 11673198"/>
              <a:gd name="connsiteY888" fmla="*/ 5954553 h 6417942"/>
              <a:gd name="connsiteX889" fmla="*/ 26313 w 11673198"/>
              <a:gd name="connsiteY889" fmla="*/ 5946846 h 6417942"/>
              <a:gd name="connsiteX890" fmla="*/ 7708 w 11673198"/>
              <a:gd name="connsiteY890" fmla="*/ 5939140 h 6417942"/>
              <a:gd name="connsiteX891" fmla="*/ 0 w 11673198"/>
              <a:gd name="connsiteY891" fmla="*/ 5920532 h 6417942"/>
              <a:gd name="connsiteX892" fmla="*/ 7708 w 11673198"/>
              <a:gd name="connsiteY892" fmla="*/ 5901926 h 6417942"/>
              <a:gd name="connsiteX893" fmla="*/ 26313 w 11673198"/>
              <a:gd name="connsiteY893" fmla="*/ 5894220 h 6417942"/>
              <a:gd name="connsiteX894" fmla="*/ 7708 w 11673198"/>
              <a:gd name="connsiteY894" fmla="*/ 5886512 h 6417942"/>
              <a:gd name="connsiteX895" fmla="*/ 0 w 11673198"/>
              <a:gd name="connsiteY895" fmla="*/ 5867906 h 6417942"/>
              <a:gd name="connsiteX896" fmla="*/ 7708 w 11673198"/>
              <a:gd name="connsiteY896" fmla="*/ 5849299 h 6417942"/>
              <a:gd name="connsiteX897" fmla="*/ 26313 w 11673198"/>
              <a:gd name="connsiteY897" fmla="*/ 5841593 h 6417942"/>
              <a:gd name="connsiteX898" fmla="*/ 7708 w 11673198"/>
              <a:gd name="connsiteY898" fmla="*/ 5833885 h 6417942"/>
              <a:gd name="connsiteX899" fmla="*/ 0 w 11673198"/>
              <a:gd name="connsiteY899" fmla="*/ 5815279 h 6417942"/>
              <a:gd name="connsiteX900" fmla="*/ 7708 w 11673198"/>
              <a:gd name="connsiteY900" fmla="*/ 5796672 h 6417942"/>
              <a:gd name="connsiteX901" fmla="*/ 26313 w 11673198"/>
              <a:gd name="connsiteY901" fmla="*/ 5788966 h 6417942"/>
              <a:gd name="connsiteX902" fmla="*/ 7708 w 11673198"/>
              <a:gd name="connsiteY902" fmla="*/ 5781259 h 6417942"/>
              <a:gd name="connsiteX903" fmla="*/ 0 w 11673198"/>
              <a:gd name="connsiteY903" fmla="*/ 5762652 h 6417942"/>
              <a:gd name="connsiteX904" fmla="*/ 7708 w 11673198"/>
              <a:gd name="connsiteY904" fmla="*/ 5744045 h 6417942"/>
              <a:gd name="connsiteX905" fmla="*/ 26313 w 11673198"/>
              <a:gd name="connsiteY905" fmla="*/ 5736339 h 6417942"/>
              <a:gd name="connsiteX906" fmla="*/ 7708 w 11673198"/>
              <a:gd name="connsiteY906" fmla="*/ 5728632 h 6417942"/>
              <a:gd name="connsiteX907" fmla="*/ 0 w 11673198"/>
              <a:gd name="connsiteY907" fmla="*/ 5710025 h 6417942"/>
              <a:gd name="connsiteX908" fmla="*/ 7708 w 11673198"/>
              <a:gd name="connsiteY908" fmla="*/ 5691418 h 6417942"/>
              <a:gd name="connsiteX909" fmla="*/ 26313 w 11673198"/>
              <a:gd name="connsiteY909" fmla="*/ 5683712 h 6417942"/>
              <a:gd name="connsiteX910" fmla="*/ 7708 w 11673198"/>
              <a:gd name="connsiteY910" fmla="*/ 5676004 h 6417942"/>
              <a:gd name="connsiteX911" fmla="*/ 0 w 11673198"/>
              <a:gd name="connsiteY911" fmla="*/ 5657398 h 6417942"/>
              <a:gd name="connsiteX912" fmla="*/ 7708 w 11673198"/>
              <a:gd name="connsiteY912" fmla="*/ 5638792 h 6417942"/>
              <a:gd name="connsiteX913" fmla="*/ 26313 w 11673198"/>
              <a:gd name="connsiteY913" fmla="*/ 5631085 h 6417942"/>
              <a:gd name="connsiteX914" fmla="*/ 7708 w 11673198"/>
              <a:gd name="connsiteY914" fmla="*/ 5623377 h 6417942"/>
              <a:gd name="connsiteX915" fmla="*/ 0 w 11673198"/>
              <a:gd name="connsiteY915" fmla="*/ 5604771 h 6417942"/>
              <a:gd name="connsiteX916" fmla="*/ 7708 w 11673198"/>
              <a:gd name="connsiteY916" fmla="*/ 5586165 h 6417942"/>
              <a:gd name="connsiteX917" fmla="*/ 26313 w 11673198"/>
              <a:gd name="connsiteY917" fmla="*/ 5578458 h 6417942"/>
              <a:gd name="connsiteX918" fmla="*/ 7708 w 11673198"/>
              <a:gd name="connsiteY918" fmla="*/ 5570750 h 6417942"/>
              <a:gd name="connsiteX919" fmla="*/ 0 w 11673198"/>
              <a:gd name="connsiteY919" fmla="*/ 5552144 h 6417942"/>
              <a:gd name="connsiteX920" fmla="*/ 7708 w 11673198"/>
              <a:gd name="connsiteY920" fmla="*/ 5533538 h 6417942"/>
              <a:gd name="connsiteX921" fmla="*/ 26313 w 11673198"/>
              <a:gd name="connsiteY921" fmla="*/ 5525831 h 6417942"/>
              <a:gd name="connsiteX922" fmla="*/ 7708 w 11673198"/>
              <a:gd name="connsiteY922" fmla="*/ 5518124 h 6417942"/>
              <a:gd name="connsiteX923" fmla="*/ 0 w 11673198"/>
              <a:gd name="connsiteY923" fmla="*/ 5499517 h 6417942"/>
              <a:gd name="connsiteX924" fmla="*/ 7708 w 11673198"/>
              <a:gd name="connsiteY924" fmla="*/ 5480911 h 6417942"/>
              <a:gd name="connsiteX925" fmla="*/ 26313 w 11673198"/>
              <a:gd name="connsiteY925" fmla="*/ 5473204 h 6417942"/>
              <a:gd name="connsiteX926" fmla="*/ 7708 w 11673198"/>
              <a:gd name="connsiteY926" fmla="*/ 5465497 h 6417942"/>
              <a:gd name="connsiteX927" fmla="*/ 0 w 11673198"/>
              <a:gd name="connsiteY927" fmla="*/ 5446890 h 6417942"/>
              <a:gd name="connsiteX928" fmla="*/ 7708 w 11673198"/>
              <a:gd name="connsiteY928" fmla="*/ 5428284 h 6417942"/>
              <a:gd name="connsiteX929" fmla="*/ 26313 w 11673198"/>
              <a:gd name="connsiteY929" fmla="*/ 5420577 h 6417942"/>
              <a:gd name="connsiteX930" fmla="*/ 7708 w 11673198"/>
              <a:gd name="connsiteY930" fmla="*/ 5412870 h 6417942"/>
              <a:gd name="connsiteX931" fmla="*/ 0 w 11673198"/>
              <a:gd name="connsiteY931" fmla="*/ 5394263 h 6417942"/>
              <a:gd name="connsiteX932" fmla="*/ 7708 w 11673198"/>
              <a:gd name="connsiteY932" fmla="*/ 5375657 h 6417942"/>
              <a:gd name="connsiteX933" fmla="*/ 26313 w 11673198"/>
              <a:gd name="connsiteY933" fmla="*/ 5367950 h 6417942"/>
              <a:gd name="connsiteX934" fmla="*/ 7708 w 11673198"/>
              <a:gd name="connsiteY934" fmla="*/ 5360242 h 6417942"/>
              <a:gd name="connsiteX935" fmla="*/ 0 w 11673198"/>
              <a:gd name="connsiteY935" fmla="*/ 5341636 h 6417942"/>
              <a:gd name="connsiteX936" fmla="*/ 7708 w 11673198"/>
              <a:gd name="connsiteY936" fmla="*/ 5323030 h 6417942"/>
              <a:gd name="connsiteX937" fmla="*/ 26313 w 11673198"/>
              <a:gd name="connsiteY937" fmla="*/ 5315323 h 6417942"/>
              <a:gd name="connsiteX938" fmla="*/ 7708 w 11673198"/>
              <a:gd name="connsiteY938" fmla="*/ 5307617 h 6417942"/>
              <a:gd name="connsiteX939" fmla="*/ 0 w 11673198"/>
              <a:gd name="connsiteY939" fmla="*/ 5289009 h 6417942"/>
              <a:gd name="connsiteX940" fmla="*/ 7708 w 11673198"/>
              <a:gd name="connsiteY940" fmla="*/ 5270403 h 6417942"/>
              <a:gd name="connsiteX941" fmla="*/ 26313 w 11673198"/>
              <a:gd name="connsiteY941" fmla="*/ 5262696 h 6417942"/>
              <a:gd name="connsiteX942" fmla="*/ 7708 w 11673198"/>
              <a:gd name="connsiteY942" fmla="*/ 5254990 h 6417942"/>
              <a:gd name="connsiteX943" fmla="*/ 0 w 11673198"/>
              <a:gd name="connsiteY943" fmla="*/ 5236382 h 6417942"/>
              <a:gd name="connsiteX944" fmla="*/ 7708 w 11673198"/>
              <a:gd name="connsiteY944" fmla="*/ 5217776 h 6417942"/>
              <a:gd name="connsiteX945" fmla="*/ 26313 w 11673198"/>
              <a:gd name="connsiteY945" fmla="*/ 5210069 h 6417942"/>
              <a:gd name="connsiteX946" fmla="*/ 7708 w 11673198"/>
              <a:gd name="connsiteY946" fmla="*/ 5202363 h 6417942"/>
              <a:gd name="connsiteX947" fmla="*/ 0 w 11673198"/>
              <a:gd name="connsiteY947" fmla="*/ 5183755 h 6417942"/>
              <a:gd name="connsiteX948" fmla="*/ 7708 w 11673198"/>
              <a:gd name="connsiteY948" fmla="*/ 5165149 h 6417942"/>
              <a:gd name="connsiteX949" fmla="*/ 26313 w 11673198"/>
              <a:gd name="connsiteY949" fmla="*/ 5157442 h 6417942"/>
              <a:gd name="connsiteX950" fmla="*/ 7708 w 11673198"/>
              <a:gd name="connsiteY950" fmla="*/ 5149736 h 6417942"/>
              <a:gd name="connsiteX951" fmla="*/ 0 w 11673198"/>
              <a:gd name="connsiteY951" fmla="*/ 5131128 h 6417942"/>
              <a:gd name="connsiteX952" fmla="*/ 7708 w 11673198"/>
              <a:gd name="connsiteY952" fmla="*/ 5112522 h 6417942"/>
              <a:gd name="connsiteX953" fmla="*/ 26313 w 11673198"/>
              <a:gd name="connsiteY953" fmla="*/ 5104816 h 6417942"/>
              <a:gd name="connsiteX954" fmla="*/ 7708 w 11673198"/>
              <a:gd name="connsiteY954" fmla="*/ 5097108 h 6417942"/>
              <a:gd name="connsiteX955" fmla="*/ 0 w 11673198"/>
              <a:gd name="connsiteY955" fmla="*/ 5078502 h 6417942"/>
              <a:gd name="connsiteX956" fmla="*/ 7708 w 11673198"/>
              <a:gd name="connsiteY956" fmla="*/ 5059895 h 6417942"/>
              <a:gd name="connsiteX957" fmla="*/ 26313 w 11673198"/>
              <a:gd name="connsiteY957" fmla="*/ 5052189 h 6417942"/>
              <a:gd name="connsiteX958" fmla="*/ 7708 w 11673198"/>
              <a:gd name="connsiteY958" fmla="*/ 5044482 h 6417942"/>
              <a:gd name="connsiteX959" fmla="*/ 0 w 11673198"/>
              <a:gd name="connsiteY959" fmla="*/ 5025875 h 6417942"/>
              <a:gd name="connsiteX960" fmla="*/ 7708 w 11673198"/>
              <a:gd name="connsiteY960" fmla="*/ 5007268 h 6417942"/>
              <a:gd name="connsiteX961" fmla="*/ 26313 w 11673198"/>
              <a:gd name="connsiteY961" fmla="*/ 4999562 h 6417942"/>
              <a:gd name="connsiteX962" fmla="*/ 7708 w 11673198"/>
              <a:gd name="connsiteY962" fmla="*/ 4991855 h 6417942"/>
              <a:gd name="connsiteX963" fmla="*/ 0 w 11673198"/>
              <a:gd name="connsiteY963" fmla="*/ 4973248 h 6417942"/>
              <a:gd name="connsiteX964" fmla="*/ 7708 w 11673198"/>
              <a:gd name="connsiteY964" fmla="*/ 4954641 h 6417942"/>
              <a:gd name="connsiteX965" fmla="*/ 26313 w 11673198"/>
              <a:gd name="connsiteY965" fmla="*/ 4946935 h 6417942"/>
              <a:gd name="connsiteX966" fmla="*/ 7708 w 11673198"/>
              <a:gd name="connsiteY966" fmla="*/ 4939227 h 6417942"/>
              <a:gd name="connsiteX967" fmla="*/ 0 w 11673198"/>
              <a:gd name="connsiteY967" fmla="*/ 4920621 h 6417942"/>
              <a:gd name="connsiteX968" fmla="*/ 7708 w 11673198"/>
              <a:gd name="connsiteY968" fmla="*/ 4902014 h 6417942"/>
              <a:gd name="connsiteX969" fmla="*/ 26313 w 11673198"/>
              <a:gd name="connsiteY969" fmla="*/ 4894308 h 6417942"/>
              <a:gd name="connsiteX970" fmla="*/ 7708 w 11673198"/>
              <a:gd name="connsiteY970" fmla="*/ 4886601 h 6417942"/>
              <a:gd name="connsiteX971" fmla="*/ 0 w 11673198"/>
              <a:gd name="connsiteY971" fmla="*/ 4867994 h 6417942"/>
              <a:gd name="connsiteX972" fmla="*/ 7708 w 11673198"/>
              <a:gd name="connsiteY972" fmla="*/ 4849387 h 6417942"/>
              <a:gd name="connsiteX973" fmla="*/ 26313 w 11673198"/>
              <a:gd name="connsiteY973" fmla="*/ 4841681 h 6417942"/>
              <a:gd name="connsiteX974" fmla="*/ 7708 w 11673198"/>
              <a:gd name="connsiteY974" fmla="*/ 4833973 h 6417942"/>
              <a:gd name="connsiteX975" fmla="*/ 0 w 11673198"/>
              <a:gd name="connsiteY975" fmla="*/ 4815367 h 6417942"/>
              <a:gd name="connsiteX976" fmla="*/ 7708 w 11673198"/>
              <a:gd name="connsiteY976" fmla="*/ 4796761 h 6417942"/>
              <a:gd name="connsiteX977" fmla="*/ 26313 w 11673198"/>
              <a:gd name="connsiteY977" fmla="*/ 4789054 h 6417942"/>
              <a:gd name="connsiteX978" fmla="*/ 7708 w 11673198"/>
              <a:gd name="connsiteY978" fmla="*/ 4781347 h 6417942"/>
              <a:gd name="connsiteX979" fmla="*/ 0 w 11673198"/>
              <a:gd name="connsiteY979" fmla="*/ 4762740 h 6417942"/>
              <a:gd name="connsiteX980" fmla="*/ 7708 w 11673198"/>
              <a:gd name="connsiteY980" fmla="*/ 4744134 h 6417942"/>
              <a:gd name="connsiteX981" fmla="*/ 26313 w 11673198"/>
              <a:gd name="connsiteY981" fmla="*/ 4736427 h 6417942"/>
              <a:gd name="connsiteX982" fmla="*/ 7708 w 11673198"/>
              <a:gd name="connsiteY982" fmla="*/ 4728719 h 6417942"/>
              <a:gd name="connsiteX983" fmla="*/ 0 w 11673198"/>
              <a:gd name="connsiteY983" fmla="*/ 4710113 h 6417942"/>
              <a:gd name="connsiteX984" fmla="*/ 7708 w 11673198"/>
              <a:gd name="connsiteY984" fmla="*/ 4691507 h 6417942"/>
              <a:gd name="connsiteX985" fmla="*/ 26313 w 11673198"/>
              <a:gd name="connsiteY985" fmla="*/ 4683800 h 6417942"/>
              <a:gd name="connsiteX986" fmla="*/ 7708 w 11673198"/>
              <a:gd name="connsiteY986" fmla="*/ 4676093 h 6417942"/>
              <a:gd name="connsiteX987" fmla="*/ 0 w 11673198"/>
              <a:gd name="connsiteY987" fmla="*/ 4657486 h 6417942"/>
              <a:gd name="connsiteX988" fmla="*/ 7708 w 11673198"/>
              <a:gd name="connsiteY988" fmla="*/ 4638880 h 6417942"/>
              <a:gd name="connsiteX989" fmla="*/ 26313 w 11673198"/>
              <a:gd name="connsiteY989" fmla="*/ 4631173 h 6417942"/>
              <a:gd name="connsiteX990" fmla="*/ 7708 w 11673198"/>
              <a:gd name="connsiteY990" fmla="*/ 4623465 h 6417942"/>
              <a:gd name="connsiteX991" fmla="*/ 0 w 11673198"/>
              <a:gd name="connsiteY991" fmla="*/ 4604859 h 6417942"/>
              <a:gd name="connsiteX992" fmla="*/ 7708 w 11673198"/>
              <a:gd name="connsiteY992" fmla="*/ 4586253 h 6417942"/>
              <a:gd name="connsiteX993" fmla="*/ 26313 w 11673198"/>
              <a:gd name="connsiteY993" fmla="*/ 4578546 h 6417942"/>
              <a:gd name="connsiteX994" fmla="*/ 7708 w 11673198"/>
              <a:gd name="connsiteY994" fmla="*/ 4570839 h 6417942"/>
              <a:gd name="connsiteX995" fmla="*/ 0 w 11673198"/>
              <a:gd name="connsiteY995" fmla="*/ 4552232 h 6417942"/>
              <a:gd name="connsiteX996" fmla="*/ 7708 w 11673198"/>
              <a:gd name="connsiteY996" fmla="*/ 4533626 h 6417942"/>
              <a:gd name="connsiteX997" fmla="*/ 26313 w 11673198"/>
              <a:gd name="connsiteY997" fmla="*/ 4525919 h 6417942"/>
              <a:gd name="connsiteX998" fmla="*/ 7708 w 11673198"/>
              <a:gd name="connsiteY998" fmla="*/ 4518213 h 6417942"/>
              <a:gd name="connsiteX999" fmla="*/ 0 w 11673198"/>
              <a:gd name="connsiteY999" fmla="*/ 4499605 h 6417942"/>
              <a:gd name="connsiteX1000" fmla="*/ 7708 w 11673198"/>
              <a:gd name="connsiteY1000" fmla="*/ 4480999 h 6417942"/>
              <a:gd name="connsiteX1001" fmla="*/ 26313 w 11673198"/>
              <a:gd name="connsiteY1001" fmla="*/ 4473292 h 6417942"/>
              <a:gd name="connsiteX1002" fmla="*/ 7708 w 11673198"/>
              <a:gd name="connsiteY1002" fmla="*/ 4465586 h 6417942"/>
              <a:gd name="connsiteX1003" fmla="*/ 0 w 11673198"/>
              <a:gd name="connsiteY1003" fmla="*/ 4446978 h 6417942"/>
              <a:gd name="connsiteX1004" fmla="*/ 7708 w 11673198"/>
              <a:gd name="connsiteY1004" fmla="*/ 4428372 h 6417942"/>
              <a:gd name="connsiteX1005" fmla="*/ 26313 w 11673198"/>
              <a:gd name="connsiteY1005" fmla="*/ 4420665 h 6417942"/>
              <a:gd name="connsiteX1006" fmla="*/ 7708 w 11673198"/>
              <a:gd name="connsiteY1006" fmla="*/ 4412959 h 6417942"/>
              <a:gd name="connsiteX1007" fmla="*/ 0 w 11673198"/>
              <a:gd name="connsiteY1007" fmla="*/ 4394351 h 6417942"/>
              <a:gd name="connsiteX1008" fmla="*/ 7708 w 11673198"/>
              <a:gd name="connsiteY1008" fmla="*/ 4375745 h 6417942"/>
              <a:gd name="connsiteX1009" fmla="*/ 26313 w 11673198"/>
              <a:gd name="connsiteY1009" fmla="*/ 4368038 h 6417942"/>
              <a:gd name="connsiteX1010" fmla="*/ 7708 w 11673198"/>
              <a:gd name="connsiteY1010" fmla="*/ 4360332 h 6417942"/>
              <a:gd name="connsiteX1011" fmla="*/ 0 w 11673198"/>
              <a:gd name="connsiteY1011" fmla="*/ 4341724 h 6417942"/>
              <a:gd name="connsiteX1012" fmla="*/ 7708 w 11673198"/>
              <a:gd name="connsiteY1012" fmla="*/ 4323118 h 6417942"/>
              <a:gd name="connsiteX1013" fmla="*/ 26313 w 11673198"/>
              <a:gd name="connsiteY1013" fmla="*/ 4315411 h 6417942"/>
              <a:gd name="connsiteX1014" fmla="*/ 7708 w 11673198"/>
              <a:gd name="connsiteY1014" fmla="*/ 4307705 h 6417942"/>
              <a:gd name="connsiteX1015" fmla="*/ 0 w 11673198"/>
              <a:gd name="connsiteY1015" fmla="*/ 4289097 h 6417942"/>
              <a:gd name="connsiteX1016" fmla="*/ 7708 w 11673198"/>
              <a:gd name="connsiteY1016" fmla="*/ 4270491 h 6417942"/>
              <a:gd name="connsiteX1017" fmla="*/ 26313 w 11673198"/>
              <a:gd name="connsiteY1017" fmla="*/ 4262784 h 6417942"/>
              <a:gd name="connsiteX1018" fmla="*/ 7708 w 11673198"/>
              <a:gd name="connsiteY1018" fmla="*/ 4255078 h 6417942"/>
              <a:gd name="connsiteX1019" fmla="*/ 0 w 11673198"/>
              <a:gd name="connsiteY1019" fmla="*/ 4236471 h 6417942"/>
              <a:gd name="connsiteX1020" fmla="*/ 7708 w 11673198"/>
              <a:gd name="connsiteY1020" fmla="*/ 4217864 h 6417942"/>
              <a:gd name="connsiteX1021" fmla="*/ 26313 w 11673198"/>
              <a:gd name="connsiteY1021" fmla="*/ 4210158 h 6417942"/>
              <a:gd name="connsiteX1022" fmla="*/ 7708 w 11673198"/>
              <a:gd name="connsiteY1022" fmla="*/ 4202451 h 6417942"/>
              <a:gd name="connsiteX1023" fmla="*/ 0 w 11673198"/>
              <a:gd name="connsiteY1023" fmla="*/ 4183844 h 6417942"/>
              <a:gd name="connsiteX1024" fmla="*/ 7708 w 11673198"/>
              <a:gd name="connsiteY1024" fmla="*/ 4165237 h 6417942"/>
              <a:gd name="connsiteX1025" fmla="*/ 26313 w 11673198"/>
              <a:gd name="connsiteY1025" fmla="*/ 4157531 h 6417942"/>
              <a:gd name="connsiteX1026" fmla="*/ 7708 w 11673198"/>
              <a:gd name="connsiteY1026" fmla="*/ 4149823 h 6417942"/>
              <a:gd name="connsiteX1027" fmla="*/ 0 w 11673198"/>
              <a:gd name="connsiteY1027" fmla="*/ 4131217 h 6417942"/>
              <a:gd name="connsiteX1028" fmla="*/ 7708 w 11673198"/>
              <a:gd name="connsiteY1028" fmla="*/ 4112610 h 6417942"/>
              <a:gd name="connsiteX1029" fmla="*/ 26313 w 11673198"/>
              <a:gd name="connsiteY1029" fmla="*/ 4104904 h 6417942"/>
              <a:gd name="connsiteX1030" fmla="*/ 7708 w 11673198"/>
              <a:gd name="connsiteY1030" fmla="*/ 4097196 h 6417942"/>
              <a:gd name="connsiteX1031" fmla="*/ 0 w 11673198"/>
              <a:gd name="connsiteY1031" fmla="*/ 4078590 h 6417942"/>
              <a:gd name="connsiteX1032" fmla="*/ 7708 w 11673198"/>
              <a:gd name="connsiteY1032" fmla="*/ 4059983 h 6417942"/>
              <a:gd name="connsiteX1033" fmla="*/ 26313 w 11673198"/>
              <a:gd name="connsiteY1033" fmla="*/ 4052277 h 6417942"/>
              <a:gd name="connsiteX1034" fmla="*/ 7708 w 11673198"/>
              <a:gd name="connsiteY1034" fmla="*/ 4044569 h 6417942"/>
              <a:gd name="connsiteX1035" fmla="*/ 0 w 11673198"/>
              <a:gd name="connsiteY1035" fmla="*/ 4025963 h 6417942"/>
              <a:gd name="connsiteX1036" fmla="*/ 7708 w 11673198"/>
              <a:gd name="connsiteY1036" fmla="*/ 4007356 h 6417942"/>
              <a:gd name="connsiteX1037" fmla="*/ 26313 w 11673198"/>
              <a:gd name="connsiteY1037" fmla="*/ 3999650 h 6417942"/>
              <a:gd name="connsiteX1038" fmla="*/ 7708 w 11673198"/>
              <a:gd name="connsiteY1038" fmla="*/ 3991943 h 6417942"/>
              <a:gd name="connsiteX1039" fmla="*/ 0 w 11673198"/>
              <a:gd name="connsiteY1039" fmla="*/ 3973336 h 6417942"/>
              <a:gd name="connsiteX1040" fmla="*/ 7708 w 11673198"/>
              <a:gd name="connsiteY1040" fmla="*/ 3954730 h 6417942"/>
              <a:gd name="connsiteX1041" fmla="*/ 26313 w 11673198"/>
              <a:gd name="connsiteY1041" fmla="*/ 3947023 h 6417942"/>
              <a:gd name="connsiteX1042" fmla="*/ 7708 w 11673198"/>
              <a:gd name="connsiteY1042" fmla="*/ 3939316 h 6417942"/>
              <a:gd name="connsiteX1043" fmla="*/ 0 w 11673198"/>
              <a:gd name="connsiteY1043" fmla="*/ 3920709 h 6417942"/>
              <a:gd name="connsiteX1044" fmla="*/ 7708 w 11673198"/>
              <a:gd name="connsiteY1044" fmla="*/ 3902103 h 6417942"/>
              <a:gd name="connsiteX1045" fmla="*/ 26313 w 11673198"/>
              <a:gd name="connsiteY1045" fmla="*/ 3894396 h 6417942"/>
              <a:gd name="connsiteX1046" fmla="*/ 7708 w 11673198"/>
              <a:gd name="connsiteY1046" fmla="*/ 3886688 h 6417942"/>
              <a:gd name="connsiteX1047" fmla="*/ 0 w 11673198"/>
              <a:gd name="connsiteY1047" fmla="*/ 3868082 h 6417942"/>
              <a:gd name="connsiteX1048" fmla="*/ 7708 w 11673198"/>
              <a:gd name="connsiteY1048" fmla="*/ 3849476 h 6417942"/>
              <a:gd name="connsiteX1049" fmla="*/ 26313 w 11673198"/>
              <a:gd name="connsiteY1049" fmla="*/ 3841769 h 6417942"/>
              <a:gd name="connsiteX1050" fmla="*/ 7708 w 11673198"/>
              <a:gd name="connsiteY1050" fmla="*/ 3834062 h 6417942"/>
              <a:gd name="connsiteX1051" fmla="*/ 0 w 11673198"/>
              <a:gd name="connsiteY1051" fmla="*/ 3815455 h 6417942"/>
              <a:gd name="connsiteX1052" fmla="*/ 7708 w 11673198"/>
              <a:gd name="connsiteY1052" fmla="*/ 3796849 h 6417942"/>
              <a:gd name="connsiteX1053" fmla="*/ 26313 w 11673198"/>
              <a:gd name="connsiteY1053" fmla="*/ 3789142 h 6417942"/>
              <a:gd name="connsiteX1054" fmla="*/ 7708 w 11673198"/>
              <a:gd name="connsiteY1054" fmla="*/ 3781435 h 6417942"/>
              <a:gd name="connsiteX1055" fmla="*/ 0 w 11673198"/>
              <a:gd name="connsiteY1055" fmla="*/ 3762828 h 6417942"/>
              <a:gd name="connsiteX1056" fmla="*/ 7708 w 11673198"/>
              <a:gd name="connsiteY1056" fmla="*/ 3744222 h 6417942"/>
              <a:gd name="connsiteX1057" fmla="*/ 26313 w 11673198"/>
              <a:gd name="connsiteY1057" fmla="*/ 3736515 h 6417942"/>
              <a:gd name="connsiteX1058" fmla="*/ 7708 w 11673198"/>
              <a:gd name="connsiteY1058" fmla="*/ 3728808 h 6417942"/>
              <a:gd name="connsiteX1059" fmla="*/ 0 w 11673198"/>
              <a:gd name="connsiteY1059" fmla="*/ 3710201 h 6417942"/>
              <a:gd name="connsiteX1060" fmla="*/ 7708 w 11673198"/>
              <a:gd name="connsiteY1060" fmla="*/ 3691595 h 6417942"/>
              <a:gd name="connsiteX1061" fmla="*/ 26313 w 11673198"/>
              <a:gd name="connsiteY1061" fmla="*/ 3683888 h 6417942"/>
              <a:gd name="connsiteX1062" fmla="*/ 7708 w 11673198"/>
              <a:gd name="connsiteY1062" fmla="*/ 3676181 h 6417942"/>
              <a:gd name="connsiteX1063" fmla="*/ 0 w 11673198"/>
              <a:gd name="connsiteY1063" fmla="*/ 3657574 h 6417942"/>
              <a:gd name="connsiteX1064" fmla="*/ 7708 w 11673198"/>
              <a:gd name="connsiteY1064" fmla="*/ 3638968 h 6417942"/>
              <a:gd name="connsiteX1065" fmla="*/ 26313 w 11673198"/>
              <a:gd name="connsiteY1065" fmla="*/ 3631261 h 6417942"/>
              <a:gd name="connsiteX1066" fmla="*/ 7708 w 11673198"/>
              <a:gd name="connsiteY1066" fmla="*/ 3623554 h 6417942"/>
              <a:gd name="connsiteX1067" fmla="*/ 0 w 11673198"/>
              <a:gd name="connsiteY1067" fmla="*/ 3604947 h 6417942"/>
              <a:gd name="connsiteX1068" fmla="*/ 26314 w 11673198"/>
              <a:gd name="connsiteY1068" fmla="*/ 3578633 h 6417942"/>
              <a:gd name="connsiteX1069" fmla="*/ 26314 w 11673198"/>
              <a:gd name="connsiteY1069" fmla="*/ 3578633 h 6417942"/>
              <a:gd name="connsiteX1070" fmla="*/ 1 w 11673198"/>
              <a:gd name="connsiteY1070" fmla="*/ 3552319 h 6417942"/>
              <a:gd name="connsiteX1071" fmla="*/ 7708 w 11673198"/>
              <a:gd name="connsiteY1071" fmla="*/ 3533713 h 6417942"/>
              <a:gd name="connsiteX1072" fmla="*/ 26313 w 11673198"/>
              <a:gd name="connsiteY1072" fmla="*/ 3526006 h 6417942"/>
              <a:gd name="connsiteX1073" fmla="*/ 7708 w 11673198"/>
              <a:gd name="connsiteY1073" fmla="*/ 3518299 h 6417942"/>
              <a:gd name="connsiteX1074" fmla="*/ 1 w 11673198"/>
              <a:gd name="connsiteY1074" fmla="*/ 3499692 h 6417942"/>
              <a:gd name="connsiteX1075" fmla="*/ 7708 w 11673198"/>
              <a:gd name="connsiteY1075" fmla="*/ 3481086 h 6417942"/>
              <a:gd name="connsiteX1076" fmla="*/ 26313 w 11673198"/>
              <a:gd name="connsiteY1076" fmla="*/ 3473379 h 6417942"/>
              <a:gd name="connsiteX1077" fmla="*/ 7708 w 11673198"/>
              <a:gd name="connsiteY1077" fmla="*/ 3465672 h 6417942"/>
              <a:gd name="connsiteX1078" fmla="*/ 1 w 11673198"/>
              <a:gd name="connsiteY1078" fmla="*/ 3447065 h 6417942"/>
              <a:gd name="connsiteX1079" fmla="*/ 7708 w 11673198"/>
              <a:gd name="connsiteY1079" fmla="*/ 3428459 h 6417942"/>
              <a:gd name="connsiteX1080" fmla="*/ 26313 w 11673198"/>
              <a:gd name="connsiteY1080" fmla="*/ 3420752 h 6417942"/>
              <a:gd name="connsiteX1081" fmla="*/ 7708 w 11673198"/>
              <a:gd name="connsiteY1081" fmla="*/ 3413045 h 6417942"/>
              <a:gd name="connsiteX1082" fmla="*/ 1 w 11673198"/>
              <a:gd name="connsiteY1082" fmla="*/ 3394438 h 6417942"/>
              <a:gd name="connsiteX1083" fmla="*/ 7708 w 11673198"/>
              <a:gd name="connsiteY1083" fmla="*/ 3375832 h 6417942"/>
              <a:gd name="connsiteX1084" fmla="*/ 26313 w 11673198"/>
              <a:gd name="connsiteY1084" fmla="*/ 3368125 h 6417942"/>
              <a:gd name="connsiteX1085" fmla="*/ 7708 w 11673198"/>
              <a:gd name="connsiteY1085" fmla="*/ 3360418 h 6417942"/>
              <a:gd name="connsiteX1086" fmla="*/ 1 w 11673198"/>
              <a:gd name="connsiteY1086" fmla="*/ 3341811 h 6417942"/>
              <a:gd name="connsiteX1087" fmla="*/ 7708 w 11673198"/>
              <a:gd name="connsiteY1087" fmla="*/ 3323205 h 6417942"/>
              <a:gd name="connsiteX1088" fmla="*/ 26313 w 11673198"/>
              <a:gd name="connsiteY1088" fmla="*/ 3315498 h 6417942"/>
              <a:gd name="connsiteX1089" fmla="*/ 7708 w 11673198"/>
              <a:gd name="connsiteY1089" fmla="*/ 3307792 h 6417942"/>
              <a:gd name="connsiteX1090" fmla="*/ 1 w 11673198"/>
              <a:gd name="connsiteY1090" fmla="*/ 3289184 h 6417942"/>
              <a:gd name="connsiteX1091" fmla="*/ 7708 w 11673198"/>
              <a:gd name="connsiteY1091" fmla="*/ 3270578 h 6417942"/>
              <a:gd name="connsiteX1092" fmla="*/ 26313 w 11673198"/>
              <a:gd name="connsiteY1092" fmla="*/ 3262871 h 6417942"/>
              <a:gd name="connsiteX1093" fmla="*/ 7708 w 11673198"/>
              <a:gd name="connsiteY1093" fmla="*/ 3255165 h 6417942"/>
              <a:gd name="connsiteX1094" fmla="*/ 1 w 11673198"/>
              <a:gd name="connsiteY1094" fmla="*/ 3236557 h 6417942"/>
              <a:gd name="connsiteX1095" fmla="*/ 7708 w 11673198"/>
              <a:gd name="connsiteY1095" fmla="*/ 3217951 h 6417942"/>
              <a:gd name="connsiteX1096" fmla="*/ 26313 w 11673198"/>
              <a:gd name="connsiteY1096" fmla="*/ 3210244 h 6417942"/>
              <a:gd name="connsiteX1097" fmla="*/ 7708 w 11673198"/>
              <a:gd name="connsiteY1097" fmla="*/ 3202538 h 6417942"/>
              <a:gd name="connsiteX1098" fmla="*/ 1 w 11673198"/>
              <a:gd name="connsiteY1098" fmla="*/ 3183930 h 6417942"/>
              <a:gd name="connsiteX1099" fmla="*/ 7708 w 11673198"/>
              <a:gd name="connsiteY1099" fmla="*/ 3165324 h 6417942"/>
              <a:gd name="connsiteX1100" fmla="*/ 26313 w 11673198"/>
              <a:gd name="connsiteY1100" fmla="*/ 3157618 h 6417942"/>
              <a:gd name="connsiteX1101" fmla="*/ 7708 w 11673198"/>
              <a:gd name="connsiteY1101" fmla="*/ 3149911 h 6417942"/>
              <a:gd name="connsiteX1102" fmla="*/ 1 w 11673198"/>
              <a:gd name="connsiteY1102" fmla="*/ 3131304 h 6417942"/>
              <a:gd name="connsiteX1103" fmla="*/ 7708 w 11673198"/>
              <a:gd name="connsiteY1103" fmla="*/ 3112697 h 6417942"/>
              <a:gd name="connsiteX1104" fmla="*/ 26313 w 11673198"/>
              <a:gd name="connsiteY1104" fmla="*/ 3104990 h 6417942"/>
              <a:gd name="connsiteX1105" fmla="*/ 7708 w 11673198"/>
              <a:gd name="connsiteY1105" fmla="*/ 3097284 h 6417942"/>
              <a:gd name="connsiteX1106" fmla="*/ 1 w 11673198"/>
              <a:gd name="connsiteY1106" fmla="*/ 3078676 h 6417942"/>
              <a:gd name="connsiteX1107" fmla="*/ 7708 w 11673198"/>
              <a:gd name="connsiteY1107" fmla="*/ 3060070 h 6417942"/>
              <a:gd name="connsiteX1108" fmla="*/ 26313 w 11673198"/>
              <a:gd name="connsiteY1108" fmla="*/ 3052364 h 6417942"/>
              <a:gd name="connsiteX1109" fmla="*/ 7708 w 11673198"/>
              <a:gd name="connsiteY1109" fmla="*/ 3044657 h 6417942"/>
              <a:gd name="connsiteX1110" fmla="*/ 1 w 11673198"/>
              <a:gd name="connsiteY1110" fmla="*/ 3026050 h 6417942"/>
              <a:gd name="connsiteX1111" fmla="*/ 7708 w 11673198"/>
              <a:gd name="connsiteY1111" fmla="*/ 3007443 h 6417942"/>
              <a:gd name="connsiteX1112" fmla="*/ 26313 w 11673198"/>
              <a:gd name="connsiteY1112" fmla="*/ 2999737 h 6417942"/>
              <a:gd name="connsiteX1113" fmla="*/ 7708 w 11673198"/>
              <a:gd name="connsiteY1113" fmla="*/ 2992030 h 6417942"/>
              <a:gd name="connsiteX1114" fmla="*/ 1 w 11673198"/>
              <a:gd name="connsiteY1114" fmla="*/ 2973423 h 6417942"/>
              <a:gd name="connsiteX1115" fmla="*/ 7708 w 11673198"/>
              <a:gd name="connsiteY1115" fmla="*/ 2954817 h 6417942"/>
              <a:gd name="connsiteX1116" fmla="*/ 26313 w 11673198"/>
              <a:gd name="connsiteY1116" fmla="*/ 2947110 h 6417942"/>
              <a:gd name="connsiteX1117" fmla="*/ 7708 w 11673198"/>
              <a:gd name="connsiteY1117" fmla="*/ 2939403 h 6417942"/>
              <a:gd name="connsiteX1118" fmla="*/ 1 w 11673198"/>
              <a:gd name="connsiteY1118" fmla="*/ 2920796 h 6417942"/>
              <a:gd name="connsiteX1119" fmla="*/ 7708 w 11673198"/>
              <a:gd name="connsiteY1119" fmla="*/ 2902190 h 6417942"/>
              <a:gd name="connsiteX1120" fmla="*/ 26313 w 11673198"/>
              <a:gd name="connsiteY1120" fmla="*/ 2894483 h 6417942"/>
              <a:gd name="connsiteX1121" fmla="*/ 7708 w 11673198"/>
              <a:gd name="connsiteY1121" fmla="*/ 2886776 h 6417942"/>
              <a:gd name="connsiteX1122" fmla="*/ 1 w 11673198"/>
              <a:gd name="connsiteY1122" fmla="*/ 2868169 h 6417942"/>
              <a:gd name="connsiteX1123" fmla="*/ 7708 w 11673198"/>
              <a:gd name="connsiteY1123" fmla="*/ 2849562 h 6417942"/>
              <a:gd name="connsiteX1124" fmla="*/ 26313 w 11673198"/>
              <a:gd name="connsiteY1124" fmla="*/ 2841856 h 6417942"/>
              <a:gd name="connsiteX1125" fmla="*/ 7708 w 11673198"/>
              <a:gd name="connsiteY1125" fmla="*/ 2834149 h 6417942"/>
              <a:gd name="connsiteX1126" fmla="*/ 1 w 11673198"/>
              <a:gd name="connsiteY1126" fmla="*/ 2815542 h 6417942"/>
              <a:gd name="connsiteX1127" fmla="*/ 7708 w 11673198"/>
              <a:gd name="connsiteY1127" fmla="*/ 2796935 h 6417942"/>
              <a:gd name="connsiteX1128" fmla="*/ 26313 w 11673198"/>
              <a:gd name="connsiteY1128" fmla="*/ 2789229 h 6417942"/>
              <a:gd name="connsiteX1129" fmla="*/ 7708 w 11673198"/>
              <a:gd name="connsiteY1129" fmla="*/ 2781523 h 6417942"/>
              <a:gd name="connsiteX1130" fmla="*/ 1 w 11673198"/>
              <a:gd name="connsiteY1130" fmla="*/ 2762915 h 6417942"/>
              <a:gd name="connsiteX1131" fmla="*/ 7708 w 11673198"/>
              <a:gd name="connsiteY1131" fmla="*/ 2744308 h 6417942"/>
              <a:gd name="connsiteX1132" fmla="*/ 26313 w 11673198"/>
              <a:gd name="connsiteY1132" fmla="*/ 2736602 h 6417942"/>
              <a:gd name="connsiteX1133" fmla="*/ 7708 w 11673198"/>
              <a:gd name="connsiteY1133" fmla="*/ 2728895 h 6417942"/>
              <a:gd name="connsiteX1134" fmla="*/ 1 w 11673198"/>
              <a:gd name="connsiteY1134" fmla="*/ 2710288 h 6417942"/>
              <a:gd name="connsiteX1135" fmla="*/ 7708 w 11673198"/>
              <a:gd name="connsiteY1135" fmla="*/ 2691682 h 6417942"/>
              <a:gd name="connsiteX1136" fmla="*/ 26313 w 11673198"/>
              <a:gd name="connsiteY1136" fmla="*/ 2683975 h 6417942"/>
              <a:gd name="connsiteX1137" fmla="*/ 7708 w 11673198"/>
              <a:gd name="connsiteY1137" fmla="*/ 2676268 h 6417942"/>
              <a:gd name="connsiteX1138" fmla="*/ 1 w 11673198"/>
              <a:gd name="connsiteY1138" fmla="*/ 2657661 h 6417942"/>
              <a:gd name="connsiteX1139" fmla="*/ 7708 w 11673198"/>
              <a:gd name="connsiteY1139" fmla="*/ 2639055 h 6417942"/>
              <a:gd name="connsiteX1140" fmla="*/ 26313 w 11673198"/>
              <a:gd name="connsiteY1140" fmla="*/ 2631348 h 6417942"/>
              <a:gd name="connsiteX1141" fmla="*/ 7708 w 11673198"/>
              <a:gd name="connsiteY1141" fmla="*/ 2623641 h 6417942"/>
              <a:gd name="connsiteX1142" fmla="*/ 1 w 11673198"/>
              <a:gd name="connsiteY1142" fmla="*/ 2605034 h 6417942"/>
              <a:gd name="connsiteX1143" fmla="*/ 7708 w 11673198"/>
              <a:gd name="connsiteY1143" fmla="*/ 2586428 h 6417942"/>
              <a:gd name="connsiteX1144" fmla="*/ 26313 w 11673198"/>
              <a:gd name="connsiteY1144" fmla="*/ 2578721 h 6417942"/>
              <a:gd name="connsiteX1145" fmla="*/ 7708 w 11673198"/>
              <a:gd name="connsiteY1145" fmla="*/ 2571015 h 6417942"/>
              <a:gd name="connsiteX1146" fmla="*/ 1 w 11673198"/>
              <a:gd name="connsiteY1146" fmla="*/ 2552407 h 6417942"/>
              <a:gd name="connsiteX1147" fmla="*/ 7708 w 11673198"/>
              <a:gd name="connsiteY1147" fmla="*/ 2533801 h 6417942"/>
              <a:gd name="connsiteX1148" fmla="*/ 26313 w 11673198"/>
              <a:gd name="connsiteY1148" fmla="*/ 2526094 h 6417942"/>
              <a:gd name="connsiteX1149" fmla="*/ 7708 w 11673198"/>
              <a:gd name="connsiteY1149" fmla="*/ 2518388 h 6417942"/>
              <a:gd name="connsiteX1150" fmla="*/ 1 w 11673198"/>
              <a:gd name="connsiteY1150" fmla="*/ 2499780 h 6417942"/>
              <a:gd name="connsiteX1151" fmla="*/ 7708 w 11673198"/>
              <a:gd name="connsiteY1151" fmla="*/ 2481174 h 6417942"/>
              <a:gd name="connsiteX1152" fmla="*/ 26313 w 11673198"/>
              <a:gd name="connsiteY1152" fmla="*/ 2473467 h 6417942"/>
              <a:gd name="connsiteX1153" fmla="*/ 7708 w 11673198"/>
              <a:gd name="connsiteY1153" fmla="*/ 2465759 h 6417942"/>
              <a:gd name="connsiteX1154" fmla="*/ 1 w 11673198"/>
              <a:gd name="connsiteY1154" fmla="*/ 2447153 h 6417942"/>
              <a:gd name="connsiteX1155" fmla="*/ 7708 w 11673198"/>
              <a:gd name="connsiteY1155" fmla="*/ 2428547 h 6417942"/>
              <a:gd name="connsiteX1156" fmla="*/ 26313 w 11673198"/>
              <a:gd name="connsiteY1156" fmla="*/ 2420841 h 6417942"/>
              <a:gd name="connsiteX1157" fmla="*/ 7708 w 11673198"/>
              <a:gd name="connsiteY1157" fmla="*/ 2413132 h 6417942"/>
              <a:gd name="connsiteX1158" fmla="*/ 1 w 11673198"/>
              <a:gd name="connsiteY1158" fmla="*/ 2394526 h 6417942"/>
              <a:gd name="connsiteX1159" fmla="*/ 7708 w 11673198"/>
              <a:gd name="connsiteY1159" fmla="*/ 2375920 h 6417942"/>
              <a:gd name="connsiteX1160" fmla="*/ 26313 w 11673198"/>
              <a:gd name="connsiteY1160" fmla="*/ 2368213 h 6417942"/>
              <a:gd name="connsiteX1161" fmla="*/ 7708 w 11673198"/>
              <a:gd name="connsiteY1161" fmla="*/ 2360507 h 6417942"/>
              <a:gd name="connsiteX1162" fmla="*/ 1 w 11673198"/>
              <a:gd name="connsiteY1162" fmla="*/ 2341899 h 6417942"/>
              <a:gd name="connsiteX1163" fmla="*/ 7708 w 11673198"/>
              <a:gd name="connsiteY1163" fmla="*/ 2323293 h 6417942"/>
              <a:gd name="connsiteX1164" fmla="*/ 26313 w 11673198"/>
              <a:gd name="connsiteY1164" fmla="*/ 2315586 h 6417942"/>
              <a:gd name="connsiteX1165" fmla="*/ 7708 w 11673198"/>
              <a:gd name="connsiteY1165" fmla="*/ 2307879 h 6417942"/>
              <a:gd name="connsiteX1166" fmla="*/ 1 w 11673198"/>
              <a:gd name="connsiteY1166" fmla="*/ 2289273 h 6417942"/>
              <a:gd name="connsiteX1167" fmla="*/ 7708 w 11673198"/>
              <a:gd name="connsiteY1167" fmla="*/ 2270666 h 6417942"/>
              <a:gd name="connsiteX1168" fmla="*/ 26313 w 11673198"/>
              <a:gd name="connsiteY1168" fmla="*/ 2262960 h 6417942"/>
              <a:gd name="connsiteX1169" fmla="*/ 7708 w 11673198"/>
              <a:gd name="connsiteY1169" fmla="*/ 2255252 h 6417942"/>
              <a:gd name="connsiteX1170" fmla="*/ 1 w 11673198"/>
              <a:gd name="connsiteY1170" fmla="*/ 2236646 h 6417942"/>
              <a:gd name="connsiteX1171" fmla="*/ 7708 w 11673198"/>
              <a:gd name="connsiteY1171" fmla="*/ 2218039 h 6417942"/>
              <a:gd name="connsiteX1172" fmla="*/ 26313 w 11673198"/>
              <a:gd name="connsiteY1172" fmla="*/ 2210333 h 6417942"/>
              <a:gd name="connsiteX1173" fmla="*/ 7708 w 11673198"/>
              <a:gd name="connsiteY1173" fmla="*/ 2202626 h 6417942"/>
              <a:gd name="connsiteX1174" fmla="*/ 1 w 11673198"/>
              <a:gd name="connsiteY1174" fmla="*/ 2184018 h 6417942"/>
              <a:gd name="connsiteX1175" fmla="*/ 7708 w 11673198"/>
              <a:gd name="connsiteY1175" fmla="*/ 2165412 h 6417942"/>
              <a:gd name="connsiteX1176" fmla="*/ 26313 w 11673198"/>
              <a:gd name="connsiteY1176" fmla="*/ 2157705 h 6417942"/>
              <a:gd name="connsiteX1177" fmla="*/ 7708 w 11673198"/>
              <a:gd name="connsiteY1177" fmla="*/ 2149999 h 6417942"/>
              <a:gd name="connsiteX1178" fmla="*/ 1 w 11673198"/>
              <a:gd name="connsiteY1178" fmla="*/ 2131391 h 6417942"/>
              <a:gd name="connsiteX1179" fmla="*/ 7708 w 11673198"/>
              <a:gd name="connsiteY1179" fmla="*/ 2112785 h 6417942"/>
              <a:gd name="connsiteX1180" fmla="*/ 26313 w 11673198"/>
              <a:gd name="connsiteY1180" fmla="*/ 2105079 h 6417942"/>
              <a:gd name="connsiteX1181" fmla="*/ 7708 w 11673198"/>
              <a:gd name="connsiteY1181" fmla="*/ 2097371 h 6417942"/>
              <a:gd name="connsiteX1182" fmla="*/ 1 w 11673198"/>
              <a:gd name="connsiteY1182" fmla="*/ 2078764 h 6417942"/>
              <a:gd name="connsiteX1183" fmla="*/ 7708 w 11673198"/>
              <a:gd name="connsiteY1183" fmla="*/ 2060158 h 6417942"/>
              <a:gd name="connsiteX1184" fmla="*/ 26313 w 11673198"/>
              <a:gd name="connsiteY1184" fmla="*/ 2052452 h 6417942"/>
              <a:gd name="connsiteX1185" fmla="*/ 7708 w 11673198"/>
              <a:gd name="connsiteY1185" fmla="*/ 2044744 h 6417942"/>
              <a:gd name="connsiteX1186" fmla="*/ 1 w 11673198"/>
              <a:gd name="connsiteY1186" fmla="*/ 2026138 h 6417942"/>
              <a:gd name="connsiteX1187" fmla="*/ 7708 w 11673198"/>
              <a:gd name="connsiteY1187" fmla="*/ 2007531 h 6417942"/>
              <a:gd name="connsiteX1188" fmla="*/ 26313 w 11673198"/>
              <a:gd name="connsiteY1188" fmla="*/ 1999825 h 6417942"/>
              <a:gd name="connsiteX1189" fmla="*/ 7708 w 11673198"/>
              <a:gd name="connsiteY1189" fmla="*/ 1992117 h 6417942"/>
              <a:gd name="connsiteX1190" fmla="*/ 1 w 11673198"/>
              <a:gd name="connsiteY1190" fmla="*/ 1973511 h 6417942"/>
              <a:gd name="connsiteX1191" fmla="*/ 7708 w 11673198"/>
              <a:gd name="connsiteY1191" fmla="*/ 1954905 h 6417942"/>
              <a:gd name="connsiteX1192" fmla="*/ 26313 w 11673198"/>
              <a:gd name="connsiteY1192" fmla="*/ 1947198 h 6417942"/>
              <a:gd name="connsiteX1193" fmla="*/ 7708 w 11673198"/>
              <a:gd name="connsiteY1193" fmla="*/ 1939491 h 6417942"/>
              <a:gd name="connsiteX1194" fmla="*/ 1 w 11673198"/>
              <a:gd name="connsiteY1194" fmla="*/ 1920884 h 6417942"/>
              <a:gd name="connsiteX1195" fmla="*/ 7708 w 11673198"/>
              <a:gd name="connsiteY1195" fmla="*/ 1902278 h 6417942"/>
              <a:gd name="connsiteX1196" fmla="*/ 26313 w 11673198"/>
              <a:gd name="connsiteY1196" fmla="*/ 1894571 h 6417942"/>
              <a:gd name="connsiteX1197" fmla="*/ 7708 w 11673198"/>
              <a:gd name="connsiteY1197" fmla="*/ 1886864 h 6417942"/>
              <a:gd name="connsiteX1198" fmla="*/ 1 w 11673198"/>
              <a:gd name="connsiteY1198" fmla="*/ 1868257 h 6417942"/>
              <a:gd name="connsiteX1199" fmla="*/ 7708 w 11673198"/>
              <a:gd name="connsiteY1199" fmla="*/ 1849650 h 6417942"/>
              <a:gd name="connsiteX1200" fmla="*/ 26313 w 11673198"/>
              <a:gd name="connsiteY1200" fmla="*/ 1841944 h 6417942"/>
              <a:gd name="connsiteX1201" fmla="*/ 7708 w 11673198"/>
              <a:gd name="connsiteY1201" fmla="*/ 1834237 h 6417942"/>
              <a:gd name="connsiteX1202" fmla="*/ 1 w 11673198"/>
              <a:gd name="connsiteY1202" fmla="*/ 1815630 h 6417942"/>
              <a:gd name="connsiteX1203" fmla="*/ 7708 w 11673198"/>
              <a:gd name="connsiteY1203" fmla="*/ 1797024 h 6417942"/>
              <a:gd name="connsiteX1204" fmla="*/ 26313 w 11673198"/>
              <a:gd name="connsiteY1204" fmla="*/ 1789317 h 6417942"/>
              <a:gd name="connsiteX1205" fmla="*/ 7708 w 11673198"/>
              <a:gd name="connsiteY1205" fmla="*/ 1781609 h 6417942"/>
              <a:gd name="connsiteX1206" fmla="*/ 1 w 11673198"/>
              <a:gd name="connsiteY1206" fmla="*/ 1763003 h 6417942"/>
              <a:gd name="connsiteX1207" fmla="*/ 7708 w 11673198"/>
              <a:gd name="connsiteY1207" fmla="*/ 1744397 h 6417942"/>
              <a:gd name="connsiteX1208" fmla="*/ 26313 w 11673198"/>
              <a:gd name="connsiteY1208" fmla="*/ 1736690 h 6417942"/>
              <a:gd name="connsiteX1209" fmla="*/ 7708 w 11673198"/>
              <a:gd name="connsiteY1209" fmla="*/ 1728984 h 6417942"/>
              <a:gd name="connsiteX1210" fmla="*/ 1 w 11673198"/>
              <a:gd name="connsiteY1210" fmla="*/ 1710376 h 6417942"/>
              <a:gd name="connsiteX1211" fmla="*/ 7708 w 11673198"/>
              <a:gd name="connsiteY1211" fmla="*/ 1691770 h 6417942"/>
              <a:gd name="connsiteX1212" fmla="*/ 26313 w 11673198"/>
              <a:gd name="connsiteY1212" fmla="*/ 1684063 h 6417942"/>
              <a:gd name="connsiteX1213" fmla="*/ 7708 w 11673198"/>
              <a:gd name="connsiteY1213" fmla="*/ 1676357 h 6417942"/>
              <a:gd name="connsiteX1214" fmla="*/ 1 w 11673198"/>
              <a:gd name="connsiteY1214" fmla="*/ 1657749 h 6417942"/>
              <a:gd name="connsiteX1215" fmla="*/ 7708 w 11673198"/>
              <a:gd name="connsiteY1215" fmla="*/ 1639143 h 6417942"/>
              <a:gd name="connsiteX1216" fmla="*/ 26313 w 11673198"/>
              <a:gd name="connsiteY1216" fmla="*/ 1631436 h 6417942"/>
              <a:gd name="connsiteX1217" fmla="*/ 7708 w 11673198"/>
              <a:gd name="connsiteY1217" fmla="*/ 1623730 h 6417942"/>
              <a:gd name="connsiteX1218" fmla="*/ 1 w 11673198"/>
              <a:gd name="connsiteY1218" fmla="*/ 1605122 h 6417942"/>
              <a:gd name="connsiteX1219" fmla="*/ 7708 w 11673198"/>
              <a:gd name="connsiteY1219" fmla="*/ 1586516 h 6417942"/>
              <a:gd name="connsiteX1220" fmla="*/ 26313 w 11673198"/>
              <a:gd name="connsiteY1220" fmla="*/ 1578809 h 6417942"/>
              <a:gd name="connsiteX1221" fmla="*/ 7708 w 11673198"/>
              <a:gd name="connsiteY1221" fmla="*/ 1571103 h 6417942"/>
              <a:gd name="connsiteX1222" fmla="*/ 1 w 11673198"/>
              <a:gd name="connsiteY1222" fmla="*/ 1552495 h 6417942"/>
              <a:gd name="connsiteX1223" fmla="*/ 7708 w 11673198"/>
              <a:gd name="connsiteY1223" fmla="*/ 1533889 h 6417942"/>
              <a:gd name="connsiteX1224" fmla="*/ 26313 w 11673198"/>
              <a:gd name="connsiteY1224" fmla="*/ 1526183 h 6417942"/>
              <a:gd name="connsiteX1225" fmla="*/ 7708 w 11673198"/>
              <a:gd name="connsiteY1225" fmla="*/ 1518475 h 6417942"/>
              <a:gd name="connsiteX1226" fmla="*/ 1 w 11673198"/>
              <a:gd name="connsiteY1226" fmla="*/ 1499869 h 6417942"/>
              <a:gd name="connsiteX1227" fmla="*/ 7708 w 11673198"/>
              <a:gd name="connsiteY1227" fmla="*/ 1481262 h 6417942"/>
              <a:gd name="connsiteX1228" fmla="*/ 26313 w 11673198"/>
              <a:gd name="connsiteY1228" fmla="*/ 1473556 h 6417942"/>
              <a:gd name="connsiteX1229" fmla="*/ 7708 w 11673198"/>
              <a:gd name="connsiteY1229" fmla="*/ 1465849 h 6417942"/>
              <a:gd name="connsiteX1230" fmla="*/ 1 w 11673198"/>
              <a:gd name="connsiteY1230" fmla="*/ 1447242 h 6417942"/>
              <a:gd name="connsiteX1231" fmla="*/ 7708 w 11673198"/>
              <a:gd name="connsiteY1231" fmla="*/ 1428635 h 6417942"/>
              <a:gd name="connsiteX1232" fmla="*/ 26313 w 11673198"/>
              <a:gd name="connsiteY1232" fmla="*/ 1420929 h 6417942"/>
              <a:gd name="connsiteX1233" fmla="*/ 7708 w 11673198"/>
              <a:gd name="connsiteY1233" fmla="*/ 1413222 h 6417942"/>
              <a:gd name="connsiteX1234" fmla="*/ 1 w 11673198"/>
              <a:gd name="connsiteY1234" fmla="*/ 1394615 h 6417942"/>
              <a:gd name="connsiteX1235" fmla="*/ 7708 w 11673198"/>
              <a:gd name="connsiteY1235" fmla="*/ 1376008 h 6417942"/>
              <a:gd name="connsiteX1236" fmla="*/ 26313 w 11673198"/>
              <a:gd name="connsiteY1236" fmla="*/ 1368302 h 6417942"/>
              <a:gd name="connsiteX1237" fmla="*/ 7708 w 11673198"/>
              <a:gd name="connsiteY1237" fmla="*/ 1360594 h 6417942"/>
              <a:gd name="connsiteX1238" fmla="*/ 1 w 11673198"/>
              <a:gd name="connsiteY1238" fmla="*/ 1341988 h 6417942"/>
              <a:gd name="connsiteX1239" fmla="*/ 7708 w 11673198"/>
              <a:gd name="connsiteY1239" fmla="*/ 1323382 h 6417942"/>
              <a:gd name="connsiteX1240" fmla="*/ 26313 w 11673198"/>
              <a:gd name="connsiteY1240" fmla="*/ 1315675 h 6417942"/>
              <a:gd name="connsiteX1241" fmla="*/ 7708 w 11673198"/>
              <a:gd name="connsiteY1241" fmla="*/ 1307968 h 6417942"/>
              <a:gd name="connsiteX1242" fmla="*/ 1 w 11673198"/>
              <a:gd name="connsiteY1242" fmla="*/ 1289361 h 6417942"/>
              <a:gd name="connsiteX1243" fmla="*/ 7708 w 11673198"/>
              <a:gd name="connsiteY1243" fmla="*/ 1270755 h 6417942"/>
              <a:gd name="connsiteX1244" fmla="*/ 26313 w 11673198"/>
              <a:gd name="connsiteY1244" fmla="*/ 1263048 h 6417942"/>
              <a:gd name="connsiteX1245" fmla="*/ 7708 w 11673198"/>
              <a:gd name="connsiteY1245" fmla="*/ 1255340 h 6417942"/>
              <a:gd name="connsiteX1246" fmla="*/ 1 w 11673198"/>
              <a:gd name="connsiteY1246" fmla="*/ 1236734 h 6417942"/>
              <a:gd name="connsiteX1247" fmla="*/ 7708 w 11673198"/>
              <a:gd name="connsiteY1247" fmla="*/ 1218128 h 6417942"/>
              <a:gd name="connsiteX1248" fmla="*/ 26313 w 11673198"/>
              <a:gd name="connsiteY1248" fmla="*/ 1210421 h 6417942"/>
              <a:gd name="connsiteX1249" fmla="*/ 7708 w 11673198"/>
              <a:gd name="connsiteY1249" fmla="*/ 1202714 h 6417942"/>
              <a:gd name="connsiteX1250" fmla="*/ 1 w 11673198"/>
              <a:gd name="connsiteY1250" fmla="*/ 1184107 h 6417942"/>
              <a:gd name="connsiteX1251" fmla="*/ 7708 w 11673198"/>
              <a:gd name="connsiteY1251" fmla="*/ 1165501 h 6417942"/>
              <a:gd name="connsiteX1252" fmla="*/ 26313 w 11673198"/>
              <a:gd name="connsiteY1252" fmla="*/ 1157794 h 6417942"/>
              <a:gd name="connsiteX1253" fmla="*/ 7708 w 11673198"/>
              <a:gd name="connsiteY1253" fmla="*/ 1150086 h 6417942"/>
              <a:gd name="connsiteX1254" fmla="*/ 1 w 11673198"/>
              <a:gd name="connsiteY1254" fmla="*/ 1131480 h 6417942"/>
              <a:gd name="connsiteX1255" fmla="*/ 7708 w 11673198"/>
              <a:gd name="connsiteY1255" fmla="*/ 1112874 h 6417942"/>
              <a:gd name="connsiteX1256" fmla="*/ 26313 w 11673198"/>
              <a:gd name="connsiteY1256" fmla="*/ 1105167 h 6417942"/>
              <a:gd name="connsiteX1257" fmla="*/ 7708 w 11673198"/>
              <a:gd name="connsiteY1257" fmla="*/ 1097460 h 6417942"/>
              <a:gd name="connsiteX1258" fmla="*/ 1 w 11673198"/>
              <a:gd name="connsiteY1258" fmla="*/ 1078853 h 6417942"/>
              <a:gd name="connsiteX1259" fmla="*/ 7708 w 11673198"/>
              <a:gd name="connsiteY1259" fmla="*/ 1060247 h 6417942"/>
              <a:gd name="connsiteX1260" fmla="*/ 26313 w 11673198"/>
              <a:gd name="connsiteY1260" fmla="*/ 1052540 h 6417942"/>
              <a:gd name="connsiteX1261" fmla="*/ 7708 w 11673198"/>
              <a:gd name="connsiteY1261" fmla="*/ 1044832 h 6417942"/>
              <a:gd name="connsiteX1262" fmla="*/ 1 w 11673198"/>
              <a:gd name="connsiteY1262" fmla="*/ 1026226 h 6417942"/>
              <a:gd name="connsiteX1263" fmla="*/ 7708 w 11673198"/>
              <a:gd name="connsiteY1263" fmla="*/ 1007620 h 6417942"/>
              <a:gd name="connsiteX1264" fmla="*/ 26313 w 11673198"/>
              <a:gd name="connsiteY1264" fmla="*/ 999913 h 6417942"/>
              <a:gd name="connsiteX1265" fmla="*/ 7708 w 11673198"/>
              <a:gd name="connsiteY1265" fmla="*/ 992206 h 6417942"/>
              <a:gd name="connsiteX1266" fmla="*/ 1 w 11673198"/>
              <a:gd name="connsiteY1266" fmla="*/ 973599 h 6417942"/>
              <a:gd name="connsiteX1267" fmla="*/ 7708 w 11673198"/>
              <a:gd name="connsiteY1267" fmla="*/ 954993 h 6417942"/>
              <a:gd name="connsiteX1268" fmla="*/ 26313 w 11673198"/>
              <a:gd name="connsiteY1268" fmla="*/ 947286 h 6417942"/>
              <a:gd name="connsiteX1269" fmla="*/ 7708 w 11673198"/>
              <a:gd name="connsiteY1269" fmla="*/ 939579 h 6417942"/>
              <a:gd name="connsiteX1270" fmla="*/ 1 w 11673198"/>
              <a:gd name="connsiteY1270" fmla="*/ 920972 h 6417942"/>
              <a:gd name="connsiteX1271" fmla="*/ 7708 w 11673198"/>
              <a:gd name="connsiteY1271" fmla="*/ 902366 h 6417942"/>
              <a:gd name="connsiteX1272" fmla="*/ 26313 w 11673198"/>
              <a:gd name="connsiteY1272" fmla="*/ 894659 h 6417942"/>
              <a:gd name="connsiteX1273" fmla="*/ 7708 w 11673198"/>
              <a:gd name="connsiteY1273" fmla="*/ 886953 h 6417942"/>
              <a:gd name="connsiteX1274" fmla="*/ 1 w 11673198"/>
              <a:gd name="connsiteY1274" fmla="*/ 868345 h 6417942"/>
              <a:gd name="connsiteX1275" fmla="*/ 7708 w 11673198"/>
              <a:gd name="connsiteY1275" fmla="*/ 849739 h 6417942"/>
              <a:gd name="connsiteX1276" fmla="*/ 26313 w 11673198"/>
              <a:gd name="connsiteY1276" fmla="*/ 842032 h 6417942"/>
              <a:gd name="connsiteX1277" fmla="*/ 7708 w 11673198"/>
              <a:gd name="connsiteY1277" fmla="*/ 834326 h 6417942"/>
              <a:gd name="connsiteX1278" fmla="*/ 1 w 11673198"/>
              <a:gd name="connsiteY1278" fmla="*/ 815718 h 6417942"/>
              <a:gd name="connsiteX1279" fmla="*/ 7708 w 11673198"/>
              <a:gd name="connsiteY1279" fmla="*/ 797112 h 6417942"/>
              <a:gd name="connsiteX1280" fmla="*/ 26313 w 11673198"/>
              <a:gd name="connsiteY1280" fmla="*/ 789406 h 6417942"/>
              <a:gd name="connsiteX1281" fmla="*/ 7708 w 11673198"/>
              <a:gd name="connsiteY1281" fmla="*/ 781699 h 6417942"/>
              <a:gd name="connsiteX1282" fmla="*/ 1 w 11673198"/>
              <a:gd name="connsiteY1282" fmla="*/ 763092 h 6417942"/>
              <a:gd name="connsiteX1283" fmla="*/ 7708 w 11673198"/>
              <a:gd name="connsiteY1283" fmla="*/ 744485 h 6417942"/>
              <a:gd name="connsiteX1284" fmla="*/ 26313 w 11673198"/>
              <a:gd name="connsiteY1284" fmla="*/ 736778 h 6417942"/>
              <a:gd name="connsiteX1285" fmla="*/ 7708 w 11673198"/>
              <a:gd name="connsiteY1285" fmla="*/ 729072 h 6417942"/>
              <a:gd name="connsiteX1286" fmla="*/ 1 w 11673198"/>
              <a:gd name="connsiteY1286" fmla="*/ 710465 h 6417942"/>
              <a:gd name="connsiteX1287" fmla="*/ 7708 w 11673198"/>
              <a:gd name="connsiteY1287" fmla="*/ 691858 h 6417942"/>
              <a:gd name="connsiteX1288" fmla="*/ 26313 w 11673198"/>
              <a:gd name="connsiteY1288" fmla="*/ 684151 h 6417942"/>
              <a:gd name="connsiteX1289" fmla="*/ 7708 w 11673198"/>
              <a:gd name="connsiteY1289" fmla="*/ 676445 h 6417942"/>
              <a:gd name="connsiteX1290" fmla="*/ 1 w 11673198"/>
              <a:gd name="connsiteY1290" fmla="*/ 657838 h 6417942"/>
              <a:gd name="connsiteX1291" fmla="*/ 7708 w 11673198"/>
              <a:gd name="connsiteY1291" fmla="*/ 639231 h 6417942"/>
              <a:gd name="connsiteX1292" fmla="*/ 26313 w 11673198"/>
              <a:gd name="connsiteY1292" fmla="*/ 631525 h 6417942"/>
              <a:gd name="connsiteX1293" fmla="*/ 7708 w 11673198"/>
              <a:gd name="connsiteY1293" fmla="*/ 623818 h 6417942"/>
              <a:gd name="connsiteX1294" fmla="*/ 1 w 11673198"/>
              <a:gd name="connsiteY1294" fmla="*/ 605211 h 6417942"/>
              <a:gd name="connsiteX1295" fmla="*/ 7708 w 11673198"/>
              <a:gd name="connsiteY1295" fmla="*/ 586604 h 6417942"/>
              <a:gd name="connsiteX1296" fmla="*/ 26313 w 11673198"/>
              <a:gd name="connsiteY1296" fmla="*/ 578898 h 6417942"/>
              <a:gd name="connsiteX1297" fmla="*/ 7708 w 11673198"/>
              <a:gd name="connsiteY1297" fmla="*/ 571190 h 6417942"/>
              <a:gd name="connsiteX1298" fmla="*/ 1 w 11673198"/>
              <a:gd name="connsiteY1298" fmla="*/ 552584 h 6417942"/>
              <a:gd name="connsiteX1299" fmla="*/ 7708 w 11673198"/>
              <a:gd name="connsiteY1299" fmla="*/ 533977 h 6417942"/>
              <a:gd name="connsiteX1300" fmla="*/ 26313 w 11673198"/>
              <a:gd name="connsiteY1300" fmla="*/ 526271 h 6417942"/>
              <a:gd name="connsiteX1301" fmla="*/ 7708 w 11673198"/>
              <a:gd name="connsiteY1301" fmla="*/ 518563 h 6417942"/>
              <a:gd name="connsiteX1302" fmla="*/ 1 w 11673198"/>
              <a:gd name="connsiteY1302" fmla="*/ 499957 h 6417942"/>
              <a:gd name="connsiteX1303" fmla="*/ 7708 w 11673198"/>
              <a:gd name="connsiteY1303" fmla="*/ 481350 h 6417942"/>
              <a:gd name="connsiteX1304" fmla="*/ 26313 w 11673198"/>
              <a:gd name="connsiteY1304" fmla="*/ 473644 h 6417942"/>
              <a:gd name="connsiteX1305" fmla="*/ 7708 w 11673198"/>
              <a:gd name="connsiteY1305" fmla="*/ 465936 h 6417942"/>
              <a:gd name="connsiteX1306" fmla="*/ 1 w 11673198"/>
              <a:gd name="connsiteY1306" fmla="*/ 447330 h 6417942"/>
              <a:gd name="connsiteX1307" fmla="*/ 7708 w 11673198"/>
              <a:gd name="connsiteY1307" fmla="*/ 428723 h 6417942"/>
              <a:gd name="connsiteX1308" fmla="*/ 26313 w 11673198"/>
              <a:gd name="connsiteY1308" fmla="*/ 421017 h 6417942"/>
              <a:gd name="connsiteX1309" fmla="*/ 7708 w 11673198"/>
              <a:gd name="connsiteY1309" fmla="*/ 413310 h 6417942"/>
              <a:gd name="connsiteX1310" fmla="*/ 1 w 11673198"/>
              <a:gd name="connsiteY1310" fmla="*/ 394703 h 6417942"/>
              <a:gd name="connsiteX1311" fmla="*/ 7708 w 11673198"/>
              <a:gd name="connsiteY1311" fmla="*/ 376097 h 6417942"/>
              <a:gd name="connsiteX1312" fmla="*/ 26313 w 11673198"/>
              <a:gd name="connsiteY1312" fmla="*/ 368390 h 6417942"/>
              <a:gd name="connsiteX1313" fmla="*/ 7708 w 11673198"/>
              <a:gd name="connsiteY1313" fmla="*/ 360683 h 6417942"/>
              <a:gd name="connsiteX1314" fmla="*/ 1 w 11673198"/>
              <a:gd name="connsiteY1314" fmla="*/ 342076 h 6417942"/>
              <a:gd name="connsiteX1315" fmla="*/ 7708 w 11673198"/>
              <a:gd name="connsiteY1315" fmla="*/ 323470 h 6417942"/>
              <a:gd name="connsiteX1316" fmla="*/ 26313 w 11673198"/>
              <a:gd name="connsiteY1316" fmla="*/ 315763 h 6417942"/>
              <a:gd name="connsiteX1317" fmla="*/ 7708 w 11673198"/>
              <a:gd name="connsiteY1317" fmla="*/ 308055 h 6417942"/>
              <a:gd name="connsiteX1318" fmla="*/ 1 w 11673198"/>
              <a:gd name="connsiteY1318" fmla="*/ 289449 h 6417942"/>
              <a:gd name="connsiteX1319" fmla="*/ 7708 w 11673198"/>
              <a:gd name="connsiteY1319" fmla="*/ 270843 h 6417942"/>
              <a:gd name="connsiteX1320" fmla="*/ 26313 w 11673198"/>
              <a:gd name="connsiteY1320" fmla="*/ 263136 h 6417942"/>
              <a:gd name="connsiteX1321" fmla="*/ 7708 w 11673198"/>
              <a:gd name="connsiteY1321" fmla="*/ 255429 h 6417942"/>
              <a:gd name="connsiteX1322" fmla="*/ 1 w 11673198"/>
              <a:gd name="connsiteY1322" fmla="*/ 236822 h 6417942"/>
              <a:gd name="connsiteX1323" fmla="*/ 7708 w 11673198"/>
              <a:gd name="connsiteY1323" fmla="*/ 218216 h 6417942"/>
              <a:gd name="connsiteX1324" fmla="*/ 26313 w 11673198"/>
              <a:gd name="connsiteY1324" fmla="*/ 210509 h 6417942"/>
              <a:gd name="connsiteX1325" fmla="*/ 7708 w 11673198"/>
              <a:gd name="connsiteY1325" fmla="*/ 202802 h 6417942"/>
              <a:gd name="connsiteX1326" fmla="*/ 1 w 11673198"/>
              <a:gd name="connsiteY1326" fmla="*/ 184195 h 6417942"/>
              <a:gd name="connsiteX1327" fmla="*/ 7708 w 11673198"/>
              <a:gd name="connsiteY1327" fmla="*/ 165589 h 6417942"/>
              <a:gd name="connsiteX1328" fmla="*/ 26313 w 11673198"/>
              <a:gd name="connsiteY1328" fmla="*/ 157882 h 6417942"/>
              <a:gd name="connsiteX1329" fmla="*/ 7708 w 11673198"/>
              <a:gd name="connsiteY1329" fmla="*/ 150175 h 6417942"/>
              <a:gd name="connsiteX1330" fmla="*/ 1 w 11673198"/>
              <a:gd name="connsiteY1330" fmla="*/ 131568 h 6417942"/>
              <a:gd name="connsiteX1331" fmla="*/ 7708 w 11673198"/>
              <a:gd name="connsiteY1331" fmla="*/ 112962 h 6417942"/>
              <a:gd name="connsiteX1332" fmla="*/ 26313 w 11673198"/>
              <a:gd name="connsiteY1332" fmla="*/ 105255 h 6417942"/>
              <a:gd name="connsiteX1333" fmla="*/ 7708 w 11673198"/>
              <a:gd name="connsiteY1333" fmla="*/ 97549 h 6417942"/>
              <a:gd name="connsiteX1334" fmla="*/ 1 w 11673198"/>
              <a:gd name="connsiteY1334" fmla="*/ 78941 h 6417942"/>
              <a:gd name="connsiteX1335" fmla="*/ 7708 w 11673198"/>
              <a:gd name="connsiteY1335" fmla="*/ 60335 h 6417942"/>
              <a:gd name="connsiteX1336" fmla="*/ 26313 w 11673198"/>
              <a:gd name="connsiteY1336" fmla="*/ 52628 h 6417942"/>
              <a:gd name="connsiteX1337" fmla="*/ 7708 w 11673198"/>
              <a:gd name="connsiteY1337" fmla="*/ 44922 h 6417942"/>
              <a:gd name="connsiteX1338" fmla="*/ 1 w 11673198"/>
              <a:gd name="connsiteY1338" fmla="*/ 26314 h 6417942"/>
              <a:gd name="connsiteX1339" fmla="*/ 26314 w 11673198"/>
              <a:gd name="connsiteY1339" fmla="*/ 0 h 6417942"/>
              <a:gd name="connsiteX1340" fmla="*/ 26315 w 11673198"/>
              <a:gd name="connsiteY1340" fmla="*/ 0 h 6417942"/>
              <a:gd name="connsiteX1341" fmla="*/ 11642926 w 11673198"/>
              <a:gd name="connsiteY1341" fmla="*/ 0 h 6417942"/>
              <a:gd name="connsiteX1342" fmla="*/ 11642926 w 11673198"/>
              <a:gd name="connsiteY1342" fmla="*/ 1640 h 64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Lst>
            <a:rect l="l" t="t" r="r" b="b"/>
            <a:pathLst>
              <a:path w="11673198" h="6417942">
                <a:moveTo>
                  <a:pt x="11642926" y="6366223"/>
                </a:moveTo>
                <a:lnTo>
                  <a:pt x="11642926" y="6369501"/>
                </a:lnTo>
                <a:lnTo>
                  <a:pt x="11646883" y="6367862"/>
                </a:lnTo>
                <a:close/>
                <a:moveTo>
                  <a:pt x="11642926" y="6313596"/>
                </a:moveTo>
                <a:lnTo>
                  <a:pt x="11642926" y="6316874"/>
                </a:lnTo>
                <a:lnTo>
                  <a:pt x="11646883" y="6315235"/>
                </a:lnTo>
                <a:close/>
                <a:moveTo>
                  <a:pt x="11642926" y="6260969"/>
                </a:moveTo>
                <a:lnTo>
                  <a:pt x="11642926" y="6264247"/>
                </a:lnTo>
                <a:lnTo>
                  <a:pt x="11646883" y="6262608"/>
                </a:lnTo>
                <a:close/>
                <a:moveTo>
                  <a:pt x="11642926" y="6208342"/>
                </a:moveTo>
                <a:lnTo>
                  <a:pt x="11642926" y="6211620"/>
                </a:lnTo>
                <a:lnTo>
                  <a:pt x="11646883" y="6209981"/>
                </a:lnTo>
                <a:close/>
                <a:moveTo>
                  <a:pt x="11642926" y="6155715"/>
                </a:moveTo>
                <a:lnTo>
                  <a:pt x="11642926" y="6158993"/>
                </a:lnTo>
                <a:lnTo>
                  <a:pt x="11646883" y="6157354"/>
                </a:lnTo>
                <a:close/>
                <a:moveTo>
                  <a:pt x="11642926" y="6103088"/>
                </a:moveTo>
                <a:lnTo>
                  <a:pt x="11642926" y="6106366"/>
                </a:lnTo>
                <a:lnTo>
                  <a:pt x="11646883" y="6104727"/>
                </a:lnTo>
                <a:close/>
                <a:moveTo>
                  <a:pt x="11642926" y="6050461"/>
                </a:moveTo>
                <a:lnTo>
                  <a:pt x="11642926" y="6053739"/>
                </a:lnTo>
                <a:lnTo>
                  <a:pt x="11646883" y="6052100"/>
                </a:lnTo>
                <a:close/>
                <a:moveTo>
                  <a:pt x="11642926" y="5997834"/>
                </a:moveTo>
                <a:lnTo>
                  <a:pt x="11642926" y="6001112"/>
                </a:lnTo>
                <a:lnTo>
                  <a:pt x="11646883" y="5999473"/>
                </a:lnTo>
                <a:close/>
                <a:moveTo>
                  <a:pt x="11642926" y="5945207"/>
                </a:moveTo>
                <a:lnTo>
                  <a:pt x="11642926" y="5948485"/>
                </a:lnTo>
                <a:lnTo>
                  <a:pt x="11646883" y="5946846"/>
                </a:lnTo>
                <a:close/>
                <a:moveTo>
                  <a:pt x="11642926" y="5892581"/>
                </a:moveTo>
                <a:lnTo>
                  <a:pt x="11642926" y="5895859"/>
                </a:lnTo>
                <a:lnTo>
                  <a:pt x="11646883" y="5894220"/>
                </a:lnTo>
                <a:close/>
                <a:moveTo>
                  <a:pt x="11642926" y="5839954"/>
                </a:moveTo>
                <a:lnTo>
                  <a:pt x="11642926" y="5843232"/>
                </a:lnTo>
                <a:lnTo>
                  <a:pt x="11646883" y="5841593"/>
                </a:lnTo>
                <a:close/>
                <a:moveTo>
                  <a:pt x="11642926" y="5787327"/>
                </a:moveTo>
                <a:lnTo>
                  <a:pt x="11642926" y="5790605"/>
                </a:lnTo>
                <a:lnTo>
                  <a:pt x="11646883" y="5788966"/>
                </a:lnTo>
                <a:close/>
                <a:moveTo>
                  <a:pt x="11642926" y="5734700"/>
                </a:moveTo>
                <a:lnTo>
                  <a:pt x="11642926" y="5737978"/>
                </a:lnTo>
                <a:lnTo>
                  <a:pt x="11646883" y="5736339"/>
                </a:lnTo>
                <a:close/>
                <a:moveTo>
                  <a:pt x="11642926" y="5682073"/>
                </a:moveTo>
                <a:lnTo>
                  <a:pt x="11642926" y="5685351"/>
                </a:lnTo>
                <a:lnTo>
                  <a:pt x="11646883" y="5683712"/>
                </a:lnTo>
                <a:close/>
                <a:moveTo>
                  <a:pt x="11642926" y="5629446"/>
                </a:moveTo>
                <a:lnTo>
                  <a:pt x="11642926" y="5632724"/>
                </a:lnTo>
                <a:lnTo>
                  <a:pt x="11646883" y="5631085"/>
                </a:lnTo>
                <a:close/>
                <a:moveTo>
                  <a:pt x="11642926" y="5576819"/>
                </a:moveTo>
                <a:lnTo>
                  <a:pt x="11642926" y="5580097"/>
                </a:lnTo>
                <a:lnTo>
                  <a:pt x="11646883" y="5578458"/>
                </a:lnTo>
                <a:close/>
                <a:moveTo>
                  <a:pt x="11642926" y="5524192"/>
                </a:moveTo>
                <a:lnTo>
                  <a:pt x="11642926" y="5527470"/>
                </a:lnTo>
                <a:lnTo>
                  <a:pt x="11646883" y="5525831"/>
                </a:lnTo>
                <a:close/>
                <a:moveTo>
                  <a:pt x="11642926" y="5471565"/>
                </a:moveTo>
                <a:lnTo>
                  <a:pt x="11642926" y="5474843"/>
                </a:lnTo>
                <a:lnTo>
                  <a:pt x="11646883" y="5473204"/>
                </a:lnTo>
                <a:close/>
                <a:moveTo>
                  <a:pt x="11642926" y="5418938"/>
                </a:moveTo>
                <a:lnTo>
                  <a:pt x="11642926" y="5422216"/>
                </a:lnTo>
                <a:lnTo>
                  <a:pt x="11646883" y="5420577"/>
                </a:lnTo>
                <a:close/>
                <a:moveTo>
                  <a:pt x="11642926" y="5366311"/>
                </a:moveTo>
                <a:lnTo>
                  <a:pt x="11642926" y="5369589"/>
                </a:lnTo>
                <a:lnTo>
                  <a:pt x="11646883" y="5367950"/>
                </a:lnTo>
                <a:close/>
                <a:moveTo>
                  <a:pt x="11642926" y="5313684"/>
                </a:moveTo>
                <a:lnTo>
                  <a:pt x="11642926" y="5316962"/>
                </a:lnTo>
                <a:lnTo>
                  <a:pt x="11646883" y="5315323"/>
                </a:lnTo>
                <a:close/>
                <a:moveTo>
                  <a:pt x="11642926" y="5261057"/>
                </a:moveTo>
                <a:lnTo>
                  <a:pt x="11642926" y="5264335"/>
                </a:lnTo>
                <a:lnTo>
                  <a:pt x="11646883" y="5262696"/>
                </a:lnTo>
                <a:close/>
                <a:moveTo>
                  <a:pt x="11642926" y="5208430"/>
                </a:moveTo>
                <a:lnTo>
                  <a:pt x="11642926" y="5211708"/>
                </a:lnTo>
                <a:lnTo>
                  <a:pt x="11646883" y="5210069"/>
                </a:lnTo>
                <a:close/>
                <a:moveTo>
                  <a:pt x="11642926" y="5155803"/>
                </a:moveTo>
                <a:lnTo>
                  <a:pt x="11642926" y="5159081"/>
                </a:lnTo>
                <a:lnTo>
                  <a:pt x="11646883" y="5157442"/>
                </a:lnTo>
                <a:close/>
                <a:moveTo>
                  <a:pt x="11642926" y="5103177"/>
                </a:moveTo>
                <a:lnTo>
                  <a:pt x="11642926" y="5106455"/>
                </a:lnTo>
                <a:lnTo>
                  <a:pt x="11646883" y="5104816"/>
                </a:lnTo>
                <a:close/>
                <a:moveTo>
                  <a:pt x="11642926" y="5050550"/>
                </a:moveTo>
                <a:lnTo>
                  <a:pt x="11642926" y="5053828"/>
                </a:lnTo>
                <a:lnTo>
                  <a:pt x="11646883" y="5052189"/>
                </a:lnTo>
                <a:close/>
                <a:moveTo>
                  <a:pt x="11642926" y="4997923"/>
                </a:moveTo>
                <a:lnTo>
                  <a:pt x="11642926" y="5001201"/>
                </a:lnTo>
                <a:lnTo>
                  <a:pt x="11646883" y="4999562"/>
                </a:lnTo>
                <a:close/>
                <a:moveTo>
                  <a:pt x="11642926" y="4945296"/>
                </a:moveTo>
                <a:lnTo>
                  <a:pt x="11642926" y="4948574"/>
                </a:lnTo>
                <a:lnTo>
                  <a:pt x="11646883" y="4946935"/>
                </a:lnTo>
                <a:close/>
                <a:moveTo>
                  <a:pt x="11642926" y="4892669"/>
                </a:moveTo>
                <a:lnTo>
                  <a:pt x="11642926" y="4895947"/>
                </a:lnTo>
                <a:lnTo>
                  <a:pt x="11646883" y="4894308"/>
                </a:lnTo>
                <a:close/>
                <a:moveTo>
                  <a:pt x="11642926" y="4840042"/>
                </a:moveTo>
                <a:lnTo>
                  <a:pt x="11642926" y="4843320"/>
                </a:lnTo>
                <a:lnTo>
                  <a:pt x="11646883" y="4841681"/>
                </a:lnTo>
                <a:close/>
                <a:moveTo>
                  <a:pt x="11642926" y="4787415"/>
                </a:moveTo>
                <a:lnTo>
                  <a:pt x="11642926" y="4790693"/>
                </a:lnTo>
                <a:lnTo>
                  <a:pt x="11646883" y="4789054"/>
                </a:lnTo>
                <a:close/>
                <a:moveTo>
                  <a:pt x="11642926" y="4734788"/>
                </a:moveTo>
                <a:lnTo>
                  <a:pt x="11642926" y="4738066"/>
                </a:lnTo>
                <a:lnTo>
                  <a:pt x="11646883" y="4736427"/>
                </a:lnTo>
                <a:close/>
                <a:moveTo>
                  <a:pt x="11642926" y="4682161"/>
                </a:moveTo>
                <a:lnTo>
                  <a:pt x="11642926" y="4685439"/>
                </a:lnTo>
                <a:lnTo>
                  <a:pt x="11646883" y="4683800"/>
                </a:lnTo>
                <a:close/>
                <a:moveTo>
                  <a:pt x="11642926" y="4629534"/>
                </a:moveTo>
                <a:lnTo>
                  <a:pt x="11642926" y="4632812"/>
                </a:lnTo>
                <a:lnTo>
                  <a:pt x="11646883" y="4631173"/>
                </a:lnTo>
                <a:close/>
                <a:moveTo>
                  <a:pt x="11642926" y="4576907"/>
                </a:moveTo>
                <a:lnTo>
                  <a:pt x="11642926" y="4580185"/>
                </a:lnTo>
                <a:lnTo>
                  <a:pt x="11646883" y="4578546"/>
                </a:lnTo>
                <a:close/>
                <a:moveTo>
                  <a:pt x="11642926" y="4524280"/>
                </a:moveTo>
                <a:lnTo>
                  <a:pt x="11642926" y="4527558"/>
                </a:lnTo>
                <a:lnTo>
                  <a:pt x="11646883" y="4525919"/>
                </a:lnTo>
                <a:close/>
                <a:moveTo>
                  <a:pt x="11642926" y="4471653"/>
                </a:moveTo>
                <a:lnTo>
                  <a:pt x="11642926" y="4474931"/>
                </a:lnTo>
                <a:lnTo>
                  <a:pt x="11646883" y="4473292"/>
                </a:lnTo>
                <a:close/>
                <a:moveTo>
                  <a:pt x="11642926" y="4419026"/>
                </a:moveTo>
                <a:lnTo>
                  <a:pt x="11642926" y="4422304"/>
                </a:lnTo>
                <a:lnTo>
                  <a:pt x="11646883" y="4420665"/>
                </a:lnTo>
                <a:close/>
                <a:moveTo>
                  <a:pt x="11642926" y="4366399"/>
                </a:moveTo>
                <a:lnTo>
                  <a:pt x="11642926" y="4369677"/>
                </a:lnTo>
                <a:lnTo>
                  <a:pt x="11646883" y="4368038"/>
                </a:lnTo>
                <a:close/>
                <a:moveTo>
                  <a:pt x="11642926" y="4313772"/>
                </a:moveTo>
                <a:lnTo>
                  <a:pt x="11642926" y="4317050"/>
                </a:lnTo>
                <a:lnTo>
                  <a:pt x="11646883" y="4315411"/>
                </a:lnTo>
                <a:close/>
                <a:moveTo>
                  <a:pt x="11642926" y="4261145"/>
                </a:moveTo>
                <a:lnTo>
                  <a:pt x="11642926" y="4264423"/>
                </a:lnTo>
                <a:lnTo>
                  <a:pt x="11646883" y="4262784"/>
                </a:lnTo>
                <a:close/>
                <a:moveTo>
                  <a:pt x="11642926" y="4208519"/>
                </a:moveTo>
                <a:lnTo>
                  <a:pt x="11642926" y="4211797"/>
                </a:lnTo>
                <a:lnTo>
                  <a:pt x="11646883" y="4210158"/>
                </a:lnTo>
                <a:close/>
                <a:moveTo>
                  <a:pt x="11642926" y="4155892"/>
                </a:moveTo>
                <a:lnTo>
                  <a:pt x="11642926" y="4159170"/>
                </a:lnTo>
                <a:lnTo>
                  <a:pt x="11646883" y="4157531"/>
                </a:lnTo>
                <a:close/>
                <a:moveTo>
                  <a:pt x="11642926" y="4103265"/>
                </a:moveTo>
                <a:lnTo>
                  <a:pt x="11642926" y="4106543"/>
                </a:lnTo>
                <a:lnTo>
                  <a:pt x="11646883" y="4104904"/>
                </a:lnTo>
                <a:close/>
                <a:moveTo>
                  <a:pt x="11642926" y="4050638"/>
                </a:moveTo>
                <a:lnTo>
                  <a:pt x="11642926" y="4053916"/>
                </a:lnTo>
                <a:lnTo>
                  <a:pt x="11646883" y="4052277"/>
                </a:lnTo>
                <a:close/>
                <a:moveTo>
                  <a:pt x="11642926" y="3998011"/>
                </a:moveTo>
                <a:lnTo>
                  <a:pt x="11642926" y="4001289"/>
                </a:lnTo>
                <a:lnTo>
                  <a:pt x="11646883" y="3999650"/>
                </a:lnTo>
                <a:close/>
                <a:moveTo>
                  <a:pt x="11642926" y="3945384"/>
                </a:moveTo>
                <a:lnTo>
                  <a:pt x="11642926" y="3948662"/>
                </a:lnTo>
                <a:lnTo>
                  <a:pt x="11646883" y="3947023"/>
                </a:lnTo>
                <a:close/>
                <a:moveTo>
                  <a:pt x="11642926" y="3892757"/>
                </a:moveTo>
                <a:lnTo>
                  <a:pt x="11642926" y="3896035"/>
                </a:lnTo>
                <a:lnTo>
                  <a:pt x="11646883" y="3894396"/>
                </a:lnTo>
                <a:close/>
                <a:moveTo>
                  <a:pt x="11642926" y="3840130"/>
                </a:moveTo>
                <a:lnTo>
                  <a:pt x="11642926" y="3843408"/>
                </a:lnTo>
                <a:lnTo>
                  <a:pt x="11646883" y="3841769"/>
                </a:lnTo>
                <a:close/>
                <a:moveTo>
                  <a:pt x="11642926" y="3787503"/>
                </a:moveTo>
                <a:lnTo>
                  <a:pt x="11642926" y="3790781"/>
                </a:lnTo>
                <a:lnTo>
                  <a:pt x="11646883" y="3789142"/>
                </a:lnTo>
                <a:close/>
                <a:moveTo>
                  <a:pt x="11642926" y="3734876"/>
                </a:moveTo>
                <a:lnTo>
                  <a:pt x="11642926" y="3738154"/>
                </a:lnTo>
                <a:lnTo>
                  <a:pt x="11646883" y="3736515"/>
                </a:lnTo>
                <a:close/>
                <a:moveTo>
                  <a:pt x="11642926" y="3682249"/>
                </a:moveTo>
                <a:lnTo>
                  <a:pt x="11642926" y="3685527"/>
                </a:lnTo>
                <a:lnTo>
                  <a:pt x="11646883" y="3683888"/>
                </a:lnTo>
                <a:close/>
                <a:moveTo>
                  <a:pt x="11642926" y="3629622"/>
                </a:moveTo>
                <a:lnTo>
                  <a:pt x="11642926" y="3632900"/>
                </a:lnTo>
                <a:lnTo>
                  <a:pt x="11646883" y="3631261"/>
                </a:lnTo>
                <a:close/>
                <a:moveTo>
                  <a:pt x="11642926" y="3524367"/>
                </a:moveTo>
                <a:lnTo>
                  <a:pt x="11642926" y="3527645"/>
                </a:lnTo>
                <a:lnTo>
                  <a:pt x="11646883" y="3526006"/>
                </a:lnTo>
                <a:close/>
                <a:moveTo>
                  <a:pt x="11642926" y="3471740"/>
                </a:moveTo>
                <a:lnTo>
                  <a:pt x="11642926" y="3475018"/>
                </a:lnTo>
                <a:lnTo>
                  <a:pt x="11646883" y="3473379"/>
                </a:lnTo>
                <a:close/>
                <a:moveTo>
                  <a:pt x="11642926" y="3419113"/>
                </a:moveTo>
                <a:lnTo>
                  <a:pt x="11642926" y="3422391"/>
                </a:lnTo>
                <a:lnTo>
                  <a:pt x="11646883" y="3420752"/>
                </a:lnTo>
                <a:close/>
                <a:moveTo>
                  <a:pt x="11642926" y="3366486"/>
                </a:moveTo>
                <a:lnTo>
                  <a:pt x="11642926" y="3369764"/>
                </a:lnTo>
                <a:lnTo>
                  <a:pt x="11646883" y="3368125"/>
                </a:lnTo>
                <a:close/>
                <a:moveTo>
                  <a:pt x="11642926" y="3313859"/>
                </a:moveTo>
                <a:lnTo>
                  <a:pt x="11642926" y="3317137"/>
                </a:lnTo>
                <a:lnTo>
                  <a:pt x="11646883" y="3315498"/>
                </a:lnTo>
                <a:close/>
                <a:moveTo>
                  <a:pt x="11642926" y="3261232"/>
                </a:moveTo>
                <a:lnTo>
                  <a:pt x="11642926" y="3264510"/>
                </a:lnTo>
                <a:lnTo>
                  <a:pt x="11646883" y="3262871"/>
                </a:lnTo>
                <a:close/>
                <a:moveTo>
                  <a:pt x="11642926" y="3208605"/>
                </a:moveTo>
                <a:lnTo>
                  <a:pt x="11642926" y="3211883"/>
                </a:lnTo>
                <a:lnTo>
                  <a:pt x="11646883" y="3210244"/>
                </a:lnTo>
                <a:close/>
                <a:moveTo>
                  <a:pt x="11642926" y="3155978"/>
                </a:moveTo>
                <a:lnTo>
                  <a:pt x="11642926" y="3159257"/>
                </a:lnTo>
                <a:lnTo>
                  <a:pt x="11646883" y="3157618"/>
                </a:lnTo>
                <a:close/>
                <a:moveTo>
                  <a:pt x="11642926" y="3103351"/>
                </a:moveTo>
                <a:lnTo>
                  <a:pt x="11642926" y="3106630"/>
                </a:lnTo>
                <a:lnTo>
                  <a:pt x="11646883" y="3104990"/>
                </a:lnTo>
                <a:close/>
                <a:moveTo>
                  <a:pt x="11642926" y="3050724"/>
                </a:moveTo>
                <a:lnTo>
                  <a:pt x="11642926" y="3054003"/>
                </a:lnTo>
                <a:lnTo>
                  <a:pt x="11646883" y="3052363"/>
                </a:lnTo>
                <a:close/>
                <a:moveTo>
                  <a:pt x="11642926" y="2998098"/>
                </a:moveTo>
                <a:lnTo>
                  <a:pt x="11642926" y="3001376"/>
                </a:lnTo>
                <a:lnTo>
                  <a:pt x="11646883" y="2999737"/>
                </a:lnTo>
                <a:close/>
                <a:moveTo>
                  <a:pt x="11642926" y="2945471"/>
                </a:moveTo>
                <a:lnTo>
                  <a:pt x="11642926" y="2948749"/>
                </a:lnTo>
                <a:lnTo>
                  <a:pt x="11646883" y="2947110"/>
                </a:lnTo>
                <a:close/>
                <a:moveTo>
                  <a:pt x="11642926" y="2892844"/>
                </a:moveTo>
                <a:lnTo>
                  <a:pt x="11642926" y="2896122"/>
                </a:lnTo>
                <a:lnTo>
                  <a:pt x="11646883" y="2894483"/>
                </a:lnTo>
                <a:close/>
                <a:moveTo>
                  <a:pt x="11642926" y="2840217"/>
                </a:moveTo>
                <a:lnTo>
                  <a:pt x="11642926" y="2843495"/>
                </a:lnTo>
                <a:lnTo>
                  <a:pt x="11646883" y="2841856"/>
                </a:lnTo>
                <a:close/>
                <a:moveTo>
                  <a:pt x="11642926" y="2787590"/>
                </a:moveTo>
                <a:lnTo>
                  <a:pt x="11642926" y="2790868"/>
                </a:lnTo>
                <a:lnTo>
                  <a:pt x="11646883" y="2789229"/>
                </a:lnTo>
                <a:close/>
                <a:moveTo>
                  <a:pt x="11642926" y="2734963"/>
                </a:moveTo>
                <a:lnTo>
                  <a:pt x="11642926" y="2738241"/>
                </a:lnTo>
                <a:lnTo>
                  <a:pt x="11646883" y="2736602"/>
                </a:lnTo>
                <a:close/>
                <a:moveTo>
                  <a:pt x="11642926" y="2682336"/>
                </a:moveTo>
                <a:lnTo>
                  <a:pt x="11642926" y="2685614"/>
                </a:lnTo>
                <a:lnTo>
                  <a:pt x="11646883" y="2683975"/>
                </a:lnTo>
                <a:close/>
                <a:moveTo>
                  <a:pt x="11642926" y="2629709"/>
                </a:moveTo>
                <a:lnTo>
                  <a:pt x="11642926" y="2632987"/>
                </a:lnTo>
                <a:lnTo>
                  <a:pt x="11646883" y="2631348"/>
                </a:lnTo>
                <a:close/>
                <a:moveTo>
                  <a:pt x="11642926" y="2577082"/>
                </a:moveTo>
                <a:lnTo>
                  <a:pt x="11642926" y="2580360"/>
                </a:lnTo>
                <a:lnTo>
                  <a:pt x="11646883" y="2578721"/>
                </a:lnTo>
                <a:close/>
                <a:moveTo>
                  <a:pt x="11642926" y="2524455"/>
                </a:moveTo>
                <a:lnTo>
                  <a:pt x="11642926" y="2527733"/>
                </a:lnTo>
                <a:lnTo>
                  <a:pt x="11646883" y="2526094"/>
                </a:lnTo>
                <a:close/>
                <a:moveTo>
                  <a:pt x="11642926" y="2471828"/>
                </a:moveTo>
                <a:lnTo>
                  <a:pt x="11642926" y="2475106"/>
                </a:lnTo>
                <a:lnTo>
                  <a:pt x="11646883" y="2473467"/>
                </a:lnTo>
                <a:close/>
                <a:moveTo>
                  <a:pt x="11642926" y="2419201"/>
                </a:moveTo>
                <a:lnTo>
                  <a:pt x="11642926" y="2422479"/>
                </a:lnTo>
                <a:lnTo>
                  <a:pt x="11646883" y="2420840"/>
                </a:lnTo>
                <a:close/>
                <a:moveTo>
                  <a:pt x="11642926" y="2366574"/>
                </a:moveTo>
                <a:lnTo>
                  <a:pt x="11642926" y="2369852"/>
                </a:lnTo>
                <a:lnTo>
                  <a:pt x="11646883" y="2368213"/>
                </a:lnTo>
                <a:close/>
                <a:moveTo>
                  <a:pt x="11642926" y="2313947"/>
                </a:moveTo>
                <a:lnTo>
                  <a:pt x="11642926" y="2317226"/>
                </a:lnTo>
                <a:lnTo>
                  <a:pt x="11646883" y="2315586"/>
                </a:lnTo>
                <a:close/>
                <a:moveTo>
                  <a:pt x="11642926" y="2261320"/>
                </a:moveTo>
                <a:lnTo>
                  <a:pt x="11642926" y="2264599"/>
                </a:lnTo>
                <a:lnTo>
                  <a:pt x="11646883" y="2262960"/>
                </a:lnTo>
                <a:close/>
                <a:moveTo>
                  <a:pt x="11642926" y="2208693"/>
                </a:moveTo>
                <a:lnTo>
                  <a:pt x="11642926" y="2211972"/>
                </a:lnTo>
                <a:lnTo>
                  <a:pt x="11646883" y="2210332"/>
                </a:lnTo>
                <a:close/>
                <a:moveTo>
                  <a:pt x="11642926" y="2156066"/>
                </a:moveTo>
                <a:lnTo>
                  <a:pt x="11642926" y="2159345"/>
                </a:lnTo>
                <a:lnTo>
                  <a:pt x="11646883" y="2157705"/>
                </a:lnTo>
                <a:close/>
                <a:moveTo>
                  <a:pt x="11642926" y="2103439"/>
                </a:moveTo>
                <a:lnTo>
                  <a:pt x="11642926" y="2106718"/>
                </a:lnTo>
                <a:lnTo>
                  <a:pt x="11646883" y="2105079"/>
                </a:lnTo>
                <a:close/>
                <a:moveTo>
                  <a:pt x="11642926" y="2050812"/>
                </a:moveTo>
                <a:lnTo>
                  <a:pt x="11642926" y="2054091"/>
                </a:lnTo>
                <a:lnTo>
                  <a:pt x="11646883" y="2052452"/>
                </a:lnTo>
                <a:close/>
                <a:moveTo>
                  <a:pt x="11642926" y="1998185"/>
                </a:moveTo>
                <a:lnTo>
                  <a:pt x="11642926" y="2001464"/>
                </a:lnTo>
                <a:lnTo>
                  <a:pt x="11646883" y="1999825"/>
                </a:lnTo>
                <a:close/>
                <a:moveTo>
                  <a:pt x="11642926" y="1945559"/>
                </a:moveTo>
                <a:lnTo>
                  <a:pt x="11642926" y="1948837"/>
                </a:lnTo>
                <a:lnTo>
                  <a:pt x="11646883" y="1947198"/>
                </a:lnTo>
                <a:close/>
                <a:moveTo>
                  <a:pt x="11642926" y="1892932"/>
                </a:moveTo>
                <a:lnTo>
                  <a:pt x="11642926" y="1896210"/>
                </a:lnTo>
                <a:lnTo>
                  <a:pt x="11646883" y="1894571"/>
                </a:lnTo>
                <a:close/>
                <a:moveTo>
                  <a:pt x="11642926" y="1840305"/>
                </a:moveTo>
                <a:lnTo>
                  <a:pt x="11642926" y="1843583"/>
                </a:lnTo>
                <a:lnTo>
                  <a:pt x="11646883" y="1841944"/>
                </a:lnTo>
                <a:close/>
                <a:moveTo>
                  <a:pt x="11642926" y="1787678"/>
                </a:moveTo>
                <a:lnTo>
                  <a:pt x="11642926" y="1790956"/>
                </a:lnTo>
                <a:lnTo>
                  <a:pt x="11646883" y="1789317"/>
                </a:lnTo>
                <a:close/>
                <a:moveTo>
                  <a:pt x="11642926" y="1735051"/>
                </a:moveTo>
                <a:lnTo>
                  <a:pt x="11642926" y="1738329"/>
                </a:lnTo>
                <a:lnTo>
                  <a:pt x="11646883" y="1736690"/>
                </a:lnTo>
                <a:close/>
                <a:moveTo>
                  <a:pt x="11642926" y="1682424"/>
                </a:moveTo>
                <a:lnTo>
                  <a:pt x="11642926" y="1685702"/>
                </a:lnTo>
                <a:lnTo>
                  <a:pt x="11646883" y="1684063"/>
                </a:lnTo>
                <a:close/>
                <a:moveTo>
                  <a:pt x="11642926" y="1629797"/>
                </a:moveTo>
                <a:lnTo>
                  <a:pt x="11642926" y="1633075"/>
                </a:lnTo>
                <a:lnTo>
                  <a:pt x="11646883" y="1631436"/>
                </a:lnTo>
                <a:close/>
                <a:moveTo>
                  <a:pt x="11642926" y="1577170"/>
                </a:moveTo>
                <a:lnTo>
                  <a:pt x="11642926" y="1580448"/>
                </a:lnTo>
                <a:lnTo>
                  <a:pt x="11646883" y="1578809"/>
                </a:lnTo>
                <a:close/>
                <a:moveTo>
                  <a:pt x="11642926" y="1524543"/>
                </a:moveTo>
                <a:lnTo>
                  <a:pt x="11642926" y="1527821"/>
                </a:lnTo>
                <a:lnTo>
                  <a:pt x="11646883" y="1526182"/>
                </a:lnTo>
                <a:close/>
                <a:moveTo>
                  <a:pt x="11642926" y="1471916"/>
                </a:moveTo>
                <a:lnTo>
                  <a:pt x="11642926" y="1475195"/>
                </a:lnTo>
                <a:lnTo>
                  <a:pt x="11646883" y="1473555"/>
                </a:lnTo>
                <a:close/>
                <a:moveTo>
                  <a:pt x="11642926" y="1419289"/>
                </a:moveTo>
                <a:lnTo>
                  <a:pt x="11642926" y="1422568"/>
                </a:lnTo>
                <a:lnTo>
                  <a:pt x="11646883" y="1420929"/>
                </a:lnTo>
                <a:close/>
                <a:moveTo>
                  <a:pt x="11642926" y="1366662"/>
                </a:moveTo>
                <a:lnTo>
                  <a:pt x="11642926" y="1369941"/>
                </a:lnTo>
                <a:lnTo>
                  <a:pt x="11646883" y="1368301"/>
                </a:lnTo>
                <a:close/>
                <a:moveTo>
                  <a:pt x="11642926" y="1314036"/>
                </a:moveTo>
                <a:lnTo>
                  <a:pt x="11642926" y="1317314"/>
                </a:lnTo>
                <a:lnTo>
                  <a:pt x="11646883" y="1315675"/>
                </a:lnTo>
                <a:close/>
                <a:moveTo>
                  <a:pt x="11642926" y="1261408"/>
                </a:moveTo>
                <a:lnTo>
                  <a:pt x="11642926" y="1264687"/>
                </a:lnTo>
                <a:lnTo>
                  <a:pt x="11646883" y="1263048"/>
                </a:lnTo>
                <a:close/>
                <a:moveTo>
                  <a:pt x="11642926" y="1208782"/>
                </a:moveTo>
                <a:lnTo>
                  <a:pt x="11642926" y="1212060"/>
                </a:lnTo>
                <a:lnTo>
                  <a:pt x="11646883" y="1210421"/>
                </a:lnTo>
                <a:close/>
                <a:moveTo>
                  <a:pt x="11642926" y="1156154"/>
                </a:moveTo>
                <a:lnTo>
                  <a:pt x="11642926" y="1159433"/>
                </a:lnTo>
                <a:lnTo>
                  <a:pt x="11646883" y="1157794"/>
                </a:lnTo>
                <a:close/>
                <a:moveTo>
                  <a:pt x="11642926" y="1103528"/>
                </a:moveTo>
                <a:lnTo>
                  <a:pt x="11642926" y="1106806"/>
                </a:lnTo>
                <a:lnTo>
                  <a:pt x="11646883" y="1105167"/>
                </a:lnTo>
                <a:close/>
                <a:moveTo>
                  <a:pt x="11642926" y="1050901"/>
                </a:moveTo>
                <a:lnTo>
                  <a:pt x="11642926" y="1054179"/>
                </a:lnTo>
                <a:lnTo>
                  <a:pt x="11646883" y="1052540"/>
                </a:lnTo>
                <a:close/>
                <a:moveTo>
                  <a:pt x="11642926" y="998274"/>
                </a:moveTo>
                <a:lnTo>
                  <a:pt x="11642926" y="1001552"/>
                </a:lnTo>
                <a:lnTo>
                  <a:pt x="11646883" y="999913"/>
                </a:lnTo>
                <a:close/>
                <a:moveTo>
                  <a:pt x="11642926" y="945647"/>
                </a:moveTo>
                <a:lnTo>
                  <a:pt x="11642926" y="948925"/>
                </a:lnTo>
                <a:lnTo>
                  <a:pt x="11646883" y="947286"/>
                </a:lnTo>
                <a:close/>
                <a:moveTo>
                  <a:pt x="11642926" y="893020"/>
                </a:moveTo>
                <a:lnTo>
                  <a:pt x="11642926" y="896298"/>
                </a:lnTo>
                <a:lnTo>
                  <a:pt x="11646883" y="894659"/>
                </a:lnTo>
                <a:close/>
                <a:moveTo>
                  <a:pt x="11642926" y="840393"/>
                </a:moveTo>
                <a:lnTo>
                  <a:pt x="11642926" y="843671"/>
                </a:lnTo>
                <a:lnTo>
                  <a:pt x="11646883" y="842032"/>
                </a:lnTo>
                <a:close/>
                <a:moveTo>
                  <a:pt x="11642926" y="787766"/>
                </a:moveTo>
                <a:lnTo>
                  <a:pt x="11642926" y="791044"/>
                </a:lnTo>
                <a:lnTo>
                  <a:pt x="11646883" y="789405"/>
                </a:lnTo>
                <a:close/>
                <a:moveTo>
                  <a:pt x="11642926" y="735139"/>
                </a:moveTo>
                <a:lnTo>
                  <a:pt x="11642926" y="738417"/>
                </a:lnTo>
                <a:lnTo>
                  <a:pt x="11646883" y="736778"/>
                </a:lnTo>
                <a:close/>
                <a:moveTo>
                  <a:pt x="11642926" y="682512"/>
                </a:moveTo>
                <a:lnTo>
                  <a:pt x="11642926" y="685790"/>
                </a:lnTo>
                <a:lnTo>
                  <a:pt x="11646883" y="684151"/>
                </a:lnTo>
                <a:close/>
                <a:moveTo>
                  <a:pt x="11642926" y="629885"/>
                </a:moveTo>
                <a:lnTo>
                  <a:pt x="11642926" y="633164"/>
                </a:lnTo>
                <a:lnTo>
                  <a:pt x="11646883" y="631524"/>
                </a:lnTo>
                <a:close/>
                <a:moveTo>
                  <a:pt x="11642926" y="577258"/>
                </a:moveTo>
                <a:lnTo>
                  <a:pt x="11642926" y="580537"/>
                </a:lnTo>
                <a:lnTo>
                  <a:pt x="11646883" y="578897"/>
                </a:lnTo>
                <a:close/>
                <a:moveTo>
                  <a:pt x="11642926" y="524631"/>
                </a:moveTo>
                <a:lnTo>
                  <a:pt x="11642926" y="527910"/>
                </a:lnTo>
                <a:lnTo>
                  <a:pt x="11646883" y="526270"/>
                </a:lnTo>
                <a:close/>
                <a:moveTo>
                  <a:pt x="11642926" y="472004"/>
                </a:moveTo>
                <a:lnTo>
                  <a:pt x="11642926" y="475283"/>
                </a:lnTo>
                <a:lnTo>
                  <a:pt x="11646883" y="473644"/>
                </a:lnTo>
                <a:close/>
                <a:moveTo>
                  <a:pt x="11642926" y="419378"/>
                </a:moveTo>
                <a:lnTo>
                  <a:pt x="11642926" y="422656"/>
                </a:lnTo>
                <a:lnTo>
                  <a:pt x="11646883" y="421017"/>
                </a:lnTo>
                <a:close/>
                <a:moveTo>
                  <a:pt x="11642926" y="366751"/>
                </a:moveTo>
                <a:lnTo>
                  <a:pt x="11642926" y="370029"/>
                </a:lnTo>
                <a:lnTo>
                  <a:pt x="11646883" y="368390"/>
                </a:lnTo>
                <a:close/>
                <a:moveTo>
                  <a:pt x="11642926" y="314123"/>
                </a:moveTo>
                <a:lnTo>
                  <a:pt x="11642926" y="317402"/>
                </a:lnTo>
                <a:lnTo>
                  <a:pt x="11646883" y="315763"/>
                </a:lnTo>
                <a:close/>
                <a:moveTo>
                  <a:pt x="11642926" y="261497"/>
                </a:moveTo>
                <a:lnTo>
                  <a:pt x="11642926" y="264775"/>
                </a:lnTo>
                <a:lnTo>
                  <a:pt x="11646883" y="263136"/>
                </a:lnTo>
                <a:close/>
                <a:moveTo>
                  <a:pt x="11642926" y="208870"/>
                </a:moveTo>
                <a:lnTo>
                  <a:pt x="11642926" y="212148"/>
                </a:lnTo>
                <a:lnTo>
                  <a:pt x="11646883" y="210509"/>
                </a:lnTo>
                <a:close/>
                <a:moveTo>
                  <a:pt x="11642926" y="156243"/>
                </a:moveTo>
                <a:lnTo>
                  <a:pt x="11642926" y="159521"/>
                </a:lnTo>
                <a:lnTo>
                  <a:pt x="11646883" y="157882"/>
                </a:lnTo>
                <a:close/>
                <a:moveTo>
                  <a:pt x="11642926" y="103616"/>
                </a:moveTo>
                <a:lnTo>
                  <a:pt x="11642926" y="106894"/>
                </a:lnTo>
                <a:lnTo>
                  <a:pt x="11646883" y="105255"/>
                </a:lnTo>
                <a:close/>
                <a:moveTo>
                  <a:pt x="11642926" y="50989"/>
                </a:moveTo>
                <a:lnTo>
                  <a:pt x="11642926" y="54267"/>
                </a:lnTo>
                <a:lnTo>
                  <a:pt x="11646883" y="52628"/>
                </a:lnTo>
                <a:close/>
                <a:moveTo>
                  <a:pt x="11646884" y="0"/>
                </a:moveTo>
                <a:cubicBezTo>
                  <a:pt x="11661416" y="0"/>
                  <a:pt x="11673198" y="11782"/>
                  <a:pt x="11673198" y="26314"/>
                </a:cubicBezTo>
                <a:cubicBezTo>
                  <a:pt x="11673198" y="33581"/>
                  <a:pt x="11670252" y="40159"/>
                  <a:pt x="11665490" y="44921"/>
                </a:cubicBezTo>
                <a:lnTo>
                  <a:pt x="11646885" y="52628"/>
                </a:lnTo>
                <a:lnTo>
                  <a:pt x="11665490" y="60335"/>
                </a:lnTo>
                <a:cubicBezTo>
                  <a:pt x="11670252" y="65097"/>
                  <a:pt x="11673198" y="71675"/>
                  <a:pt x="11673198" y="78941"/>
                </a:cubicBezTo>
                <a:cubicBezTo>
                  <a:pt x="11673198" y="86208"/>
                  <a:pt x="11670252" y="92786"/>
                  <a:pt x="11665490" y="97548"/>
                </a:cubicBezTo>
                <a:lnTo>
                  <a:pt x="11646885" y="105255"/>
                </a:lnTo>
                <a:lnTo>
                  <a:pt x="11665490" y="112962"/>
                </a:lnTo>
                <a:cubicBezTo>
                  <a:pt x="11670252" y="117724"/>
                  <a:pt x="11673198" y="124302"/>
                  <a:pt x="11673198" y="131568"/>
                </a:cubicBezTo>
                <a:cubicBezTo>
                  <a:pt x="11673198" y="138835"/>
                  <a:pt x="11670252" y="145413"/>
                  <a:pt x="11665490" y="150175"/>
                </a:cubicBezTo>
                <a:lnTo>
                  <a:pt x="11646885" y="157882"/>
                </a:lnTo>
                <a:lnTo>
                  <a:pt x="11665490" y="165589"/>
                </a:lnTo>
                <a:cubicBezTo>
                  <a:pt x="11670252" y="170351"/>
                  <a:pt x="11673198" y="176929"/>
                  <a:pt x="11673198" y="184195"/>
                </a:cubicBezTo>
                <a:cubicBezTo>
                  <a:pt x="11673198" y="191462"/>
                  <a:pt x="11670252" y="198040"/>
                  <a:pt x="11665490" y="202802"/>
                </a:cubicBezTo>
                <a:lnTo>
                  <a:pt x="11646885" y="210509"/>
                </a:lnTo>
                <a:lnTo>
                  <a:pt x="11665490" y="218216"/>
                </a:lnTo>
                <a:cubicBezTo>
                  <a:pt x="11670252" y="222978"/>
                  <a:pt x="11673198" y="229556"/>
                  <a:pt x="11673198" y="236822"/>
                </a:cubicBezTo>
                <a:cubicBezTo>
                  <a:pt x="11673198" y="244089"/>
                  <a:pt x="11670252" y="250667"/>
                  <a:pt x="11665490" y="255429"/>
                </a:cubicBezTo>
                <a:lnTo>
                  <a:pt x="11646885" y="263136"/>
                </a:lnTo>
                <a:lnTo>
                  <a:pt x="11665490" y="270842"/>
                </a:lnTo>
                <a:cubicBezTo>
                  <a:pt x="11670252" y="275605"/>
                  <a:pt x="11673198" y="282183"/>
                  <a:pt x="11673198" y="289449"/>
                </a:cubicBezTo>
                <a:cubicBezTo>
                  <a:pt x="11673198" y="296716"/>
                  <a:pt x="11670252" y="303294"/>
                  <a:pt x="11665490" y="308055"/>
                </a:cubicBezTo>
                <a:lnTo>
                  <a:pt x="11646885" y="315763"/>
                </a:lnTo>
                <a:lnTo>
                  <a:pt x="11665490" y="323469"/>
                </a:lnTo>
                <a:cubicBezTo>
                  <a:pt x="11670252" y="328232"/>
                  <a:pt x="11673198" y="334810"/>
                  <a:pt x="11673198" y="342076"/>
                </a:cubicBezTo>
                <a:cubicBezTo>
                  <a:pt x="11673198" y="349342"/>
                  <a:pt x="11670252" y="355921"/>
                  <a:pt x="11665490" y="360683"/>
                </a:cubicBezTo>
                <a:lnTo>
                  <a:pt x="11646885" y="368390"/>
                </a:lnTo>
                <a:lnTo>
                  <a:pt x="11665490" y="376096"/>
                </a:lnTo>
                <a:cubicBezTo>
                  <a:pt x="11670252" y="380858"/>
                  <a:pt x="11673198" y="387437"/>
                  <a:pt x="11673198" y="394703"/>
                </a:cubicBezTo>
                <a:cubicBezTo>
                  <a:pt x="11673198" y="401969"/>
                  <a:pt x="11670252" y="408548"/>
                  <a:pt x="11665490" y="413310"/>
                </a:cubicBezTo>
                <a:lnTo>
                  <a:pt x="11646885" y="421017"/>
                </a:lnTo>
                <a:lnTo>
                  <a:pt x="11665490" y="428723"/>
                </a:lnTo>
                <a:cubicBezTo>
                  <a:pt x="11670252" y="433485"/>
                  <a:pt x="11673198" y="440064"/>
                  <a:pt x="11673198" y="447330"/>
                </a:cubicBezTo>
                <a:cubicBezTo>
                  <a:pt x="11673198" y="454596"/>
                  <a:pt x="11670252" y="461175"/>
                  <a:pt x="11665490" y="465936"/>
                </a:cubicBezTo>
                <a:lnTo>
                  <a:pt x="11646885" y="473644"/>
                </a:lnTo>
                <a:lnTo>
                  <a:pt x="11665490" y="481350"/>
                </a:lnTo>
                <a:cubicBezTo>
                  <a:pt x="11670252" y="486112"/>
                  <a:pt x="11673198" y="492691"/>
                  <a:pt x="11673198" y="499957"/>
                </a:cubicBezTo>
                <a:cubicBezTo>
                  <a:pt x="11673198" y="507223"/>
                  <a:pt x="11670252" y="513802"/>
                  <a:pt x="11665490" y="518563"/>
                </a:cubicBezTo>
                <a:lnTo>
                  <a:pt x="11646885" y="526270"/>
                </a:lnTo>
                <a:lnTo>
                  <a:pt x="11665490" y="533977"/>
                </a:lnTo>
                <a:cubicBezTo>
                  <a:pt x="11670252" y="538739"/>
                  <a:pt x="11673198" y="545318"/>
                  <a:pt x="11673198" y="552583"/>
                </a:cubicBezTo>
                <a:cubicBezTo>
                  <a:pt x="11673198" y="559850"/>
                  <a:pt x="11670252" y="566429"/>
                  <a:pt x="11665490" y="571190"/>
                </a:cubicBezTo>
                <a:lnTo>
                  <a:pt x="11646885" y="578897"/>
                </a:lnTo>
                <a:lnTo>
                  <a:pt x="11665490" y="586604"/>
                </a:lnTo>
                <a:cubicBezTo>
                  <a:pt x="11670252" y="591366"/>
                  <a:pt x="11673198" y="597945"/>
                  <a:pt x="11673198" y="605210"/>
                </a:cubicBezTo>
                <a:cubicBezTo>
                  <a:pt x="11673198" y="612477"/>
                  <a:pt x="11670252" y="619056"/>
                  <a:pt x="11665490" y="623818"/>
                </a:cubicBezTo>
                <a:lnTo>
                  <a:pt x="11646885" y="631524"/>
                </a:lnTo>
                <a:lnTo>
                  <a:pt x="11665490" y="639231"/>
                </a:lnTo>
                <a:cubicBezTo>
                  <a:pt x="11670252" y="643993"/>
                  <a:pt x="11673198" y="650572"/>
                  <a:pt x="11673198" y="657837"/>
                </a:cubicBezTo>
                <a:cubicBezTo>
                  <a:pt x="11673198" y="665104"/>
                  <a:pt x="11670252" y="671683"/>
                  <a:pt x="11665490" y="676445"/>
                </a:cubicBezTo>
                <a:lnTo>
                  <a:pt x="11646885" y="684151"/>
                </a:lnTo>
                <a:lnTo>
                  <a:pt x="11665490" y="691858"/>
                </a:lnTo>
                <a:cubicBezTo>
                  <a:pt x="11670252" y="696620"/>
                  <a:pt x="11673198" y="703199"/>
                  <a:pt x="11673198" y="710464"/>
                </a:cubicBezTo>
                <a:cubicBezTo>
                  <a:pt x="11673198" y="717731"/>
                  <a:pt x="11670252" y="724310"/>
                  <a:pt x="11665490" y="729072"/>
                </a:cubicBezTo>
                <a:lnTo>
                  <a:pt x="11646885" y="736778"/>
                </a:lnTo>
                <a:lnTo>
                  <a:pt x="11665490" y="744485"/>
                </a:lnTo>
                <a:cubicBezTo>
                  <a:pt x="11670252" y="749247"/>
                  <a:pt x="11673198" y="755826"/>
                  <a:pt x="11673198" y="763091"/>
                </a:cubicBezTo>
                <a:cubicBezTo>
                  <a:pt x="11673198" y="770358"/>
                  <a:pt x="11670252" y="776937"/>
                  <a:pt x="11665490" y="781699"/>
                </a:cubicBezTo>
                <a:lnTo>
                  <a:pt x="11646885" y="789405"/>
                </a:lnTo>
                <a:lnTo>
                  <a:pt x="11665490" y="797112"/>
                </a:lnTo>
                <a:cubicBezTo>
                  <a:pt x="11670252" y="801874"/>
                  <a:pt x="11673198" y="808452"/>
                  <a:pt x="11673198" y="815718"/>
                </a:cubicBezTo>
                <a:cubicBezTo>
                  <a:pt x="11673198" y="822985"/>
                  <a:pt x="11670252" y="829563"/>
                  <a:pt x="11665490" y="834326"/>
                </a:cubicBezTo>
                <a:lnTo>
                  <a:pt x="11646885" y="842032"/>
                </a:lnTo>
                <a:lnTo>
                  <a:pt x="11665490" y="849739"/>
                </a:lnTo>
                <a:cubicBezTo>
                  <a:pt x="11670252" y="854501"/>
                  <a:pt x="11673198" y="861079"/>
                  <a:pt x="11673198" y="868345"/>
                </a:cubicBezTo>
                <a:cubicBezTo>
                  <a:pt x="11673198" y="875612"/>
                  <a:pt x="11670252" y="882190"/>
                  <a:pt x="11665490" y="886952"/>
                </a:cubicBezTo>
                <a:lnTo>
                  <a:pt x="11646885" y="894659"/>
                </a:lnTo>
                <a:lnTo>
                  <a:pt x="11665490" y="902366"/>
                </a:lnTo>
                <a:cubicBezTo>
                  <a:pt x="11670252" y="907128"/>
                  <a:pt x="11673198" y="913706"/>
                  <a:pt x="11673198" y="920972"/>
                </a:cubicBezTo>
                <a:cubicBezTo>
                  <a:pt x="11673198" y="928239"/>
                  <a:pt x="11670252" y="934817"/>
                  <a:pt x="11665490" y="939579"/>
                </a:cubicBezTo>
                <a:lnTo>
                  <a:pt x="11646885" y="947286"/>
                </a:lnTo>
                <a:lnTo>
                  <a:pt x="11665490" y="954993"/>
                </a:lnTo>
                <a:cubicBezTo>
                  <a:pt x="11670252" y="959755"/>
                  <a:pt x="11673198" y="966333"/>
                  <a:pt x="11673198" y="973599"/>
                </a:cubicBezTo>
                <a:cubicBezTo>
                  <a:pt x="11673198" y="980866"/>
                  <a:pt x="11670252" y="987444"/>
                  <a:pt x="11665490" y="992206"/>
                </a:cubicBezTo>
                <a:lnTo>
                  <a:pt x="11646885" y="999913"/>
                </a:lnTo>
                <a:lnTo>
                  <a:pt x="11665490" y="1007620"/>
                </a:lnTo>
                <a:cubicBezTo>
                  <a:pt x="11670252" y="1012382"/>
                  <a:pt x="11673198" y="1018960"/>
                  <a:pt x="11673198" y="1026226"/>
                </a:cubicBezTo>
                <a:cubicBezTo>
                  <a:pt x="11673198" y="1033493"/>
                  <a:pt x="11670252" y="1040071"/>
                  <a:pt x="11665490" y="1044832"/>
                </a:cubicBezTo>
                <a:lnTo>
                  <a:pt x="11646885" y="1052540"/>
                </a:lnTo>
                <a:lnTo>
                  <a:pt x="11665490" y="1060247"/>
                </a:lnTo>
                <a:cubicBezTo>
                  <a:pt x="11670252" y="1065009"/>
                  <a:pt x="11673198" y="1071587"/>
                  <a:pt x="11673198" y="1078853"/>
                </a:cubicBezTo>
                <a:cubicBezTo>
                  <a:pt x="11673198" y="1086120"/>
                  <a:pt x="11670252" y="1092698"/>
                  <a:pt x="11665490" y="1097460"/>
                </a:cubicBezTo>
                <a:lnTo>
                  <a:pt x="11646885" y="1105167"/>
                </a:lnTo>
                <a:lnTo>
                  <a:pt x="11665490" y="1112873"/>
                </a:lnTo>
                <a:cubicBezTo>
                  <a:pt x="11670252" y="1117636"/>
                  <a:pt x="11673198" y="1124214"/>
                  <a:pt x="11673198" y="1131480"/>
                </a:cubicBezTo>
                <a:cubicBezTo>
                  <a:pt x="11673198" y="1138747"/>
                  <a:pt x="11670252" y="1145325"/>
                  <a:pt x="11665490" y="1150086"/>
                </a:cubicBezTo>
                <a:lnTo>
                  <a:pt x="11646885" y="1157794"/>
                </a:lnTo>
                <a:lnTo>
                  <a:pt x="11665490" y="1165500"/>
                </a:lnTo>
                <a:cubicBezTo>
                  <a:pt x="11670252" y="1170263"/>
                  <a:pt x="11673198" y="1176841"/>
                  <a:pt x="11673198" y="1184107"/>
                </a:cubicBezTo>
                <a:cubicBezTo>
                  <a:pt x="11673198" y="1191373"/>
                  <a:pt x="11670252" y="1197952"/>
                  <a:pt x="11665490" y="1202714"/>
                </a:cubicBezTo>
                <a:lnTo>
                  <a:pt x="11646885" y="1210421"/>
                </a:lnTo>
                <a:lnTo>
                  <a:pt x="11665490" y="1218127"/>
                </a:lnTo>
                <a:cubicBezTo>
                  <a:pt x="11670252" y="1222889"/>
                  <a:pt x="11673198" y="1229468"/>
                  <a:pt x="11673198" y="1236734"/>
                </a:cubicBezTo>
                <a:cubicBezTo>
                  <a:pt x="11673198" y="1244000"/>
                  <a:pt x="11670252" y="1250579"/>
                  <a:pt x="11665490" y="1255340"/>
                </a:cubicBezTo>
                <a:lnTo>
                  <a:pt x="11646885" y="1263048"/>
                </a:lnTo>
                <a:lnTo>
                  <a:pt x="11665490" y="1270754"/>
                </a:lnTo>
                <a:cubicBezTo>
                  <a:pt x="11670252" y="1275516"/>
                  <a:pt x="11673198" y="1282095"/>
                  <a:pt x="11673198" y="1289361"/>
                </a:cubicBezTo>
                <a:cubicBezTo>
                  <a:pt x="11673198" y="1296627"/>
                  <a:pt x="11670252" y="1303206"/>
                  <a:pt x="11665490" y="1307968"/>
                </a:cubicBezTo>
                <a:lnTo>
                  <a:pt x="11646885" y="1315675"/>
                </a:lnTo>
                <a:lnTo>
                  <a:pt x="11665490" y="1323381"/>
                </a:lnTo>
                <a:cubicBezTo>
                  <a:pt x="11670252" y="1328143"/>
                  <a:pt x="11673198" y="1334722"/>
                  <a:pt x="11673198" y="1341988"/>
                </a:cubicBezTo>
                <a:cubicBezTo>
                  <a:pt x="11673198" y="1349254"/>
                  <a:pt x="11670252" y="1355833"/>
                  <a:pt x="11665490" y="1360594"/>
                </a:cubicBezTo>
                <a:lnTo>
                  <a:pt x="11646885" y="1368301"/>
                </a:lnTo>
                <a:lnTo>
                  <a:pt x="11665490" y="1376008"/>
                </a:lnTo>
                <a:cubicBezTo>
                  <a:pt x="11670252" y="1380770"/>
                  <a:pt x="11673198" y="1387349"/>
                  <a:pt x="11673198" y="1394615"/>
                </a:cubicBezTo>
                <a:cubicBezTo>
                  <a:pt x="11673198" y="1401881"/>
                  <a:pt x="11670252" y="1408460"/>
                  <a:pt x="11665490" y="1413222"/>
                </a:cubicBezTo>
                <a:lnTo>
                  <a:pt x="11646885" y="1420929"/>
                </a:lnTo>
                <a:lnTo>
                  <a:pt x="11665490" y="1428635"/>
                </a:lnTo>
                <a:cubicBezTo>
                  <a:pt x="11670252" y="1433397"/>
                  <a:pt x="11673198" y="1439976"/>
                  <a:pt x="11673198" y="1447241"/>
                </a:cubicBezTo>
                <a:cubicBezTo>
                  <a:pt x="11673198" y="1454508"/>
                  <a:pt x="11670252" y="1461087"/>
                  <a:pt x="11665490" y="1465849"/>
                </a:cubicBezTo>
                <a:lnTo>
                  <a:pt x="11646885" y="1473555"/>
                </a:lnTo>
                <a:lnTo>
                  <a:pt x="11665490" y="1481262"/>
                </a:lnTo>
                <a:cubicBezTo>
                  <a:pt x="11670252" y="1486024"/>
                  <a:pt x="11673198" y="1492603"/>
                  <a:pt x="11673198" y="1499868"/>
                </a:cubicBezTo>
                <a:cubicBezTo>
                  <a:pt x="11673198" y="1507135"/>
                  <a:pt x="11670252" y="1513714"/>
                  <a:pt x="11665490" y="1518475"/>
                </a:cubicBezTo>
                <a:lnTo>
                  <a:pt x="11646885" y="1526182"/>
                </a:lnTo>
                <a:lnTo>
                  <a:pt x="11665490" y="1533889"/>
                </a:lnTo>
                <a:cubicBezTo>
                  <a:pt x="11670252" y="1538651"/>
                  <a:pt x="11673198" y="1545230"/>
                  <a:pt x="11673198" y="1552495"/>
                </a:cubicBezTo>
                <a:cubicBezTo>
                  <a:pt x="11673198" y="1559762"/>
                  <a:pt x="11670252" y="1566341"/>
                  <a:pt x="11665490" y="1571103"/>
                </a:cubicBezTo>
                <a:lnTo>
                  <a:pt x="11646885" y="1578809"/>
                </a:lnTo>
                <a:lnTo>
                  <a:pt x="11665490" y="1586516"/>
                </a:lnTo>
                <a:cubicBezTo>
                  <a:pt x="11670252" y="1591278"/>
                  <a:pt x="11673198" y="1597857"/>
                  <a:pt x="11673198" y="1605122"/>
                </a:cubicBezTo>
                <a:cubicBezTo>
                  <a:pt x="11673198" y="1612389"/>
                  <a:pt x="11670252" y="1618968"/>
                  <a:pt x="11665490" y="1623730"/>
                </a:cubicBezTo>
                <a:lnTo>
                  <a:pt x="11646885" y="1631436"/>
                </a:lnTo>
                <a:lnTo>
                  <a:pt x="11665490" y="1639143"/>
                </a:lnTo>
                <a:cubicBezTo>
                  <a:pt x="11670252" y="1643905"/>
                  <a:pt x="11673198" y="1650484"/>
                  <a:pt x="11673198" y="1657749"/>
                </a:cubicBezTo>
                <a:cubicBezTo>
                  <a:pt x="11673198" y="1665016"/>
                  <a:pt x="11670252" y="1671594"/>
                  <a:pt x="11665490" y="1676357"/>
                </a:cubicBezTo>
                <a:lnTo>
                  <a:pt x="11646885" y="1684063"/>
                </a:lnTo>
                <a:lnTo>
                  <a:pt x="11665490" y="1691770"/>
                </a:lnTo>
                <a:cubicBezTo>
                  <a:pt x="11670252" y="1696532"/>
                  <a:pt x="11673198" y="1703110"/>
                  <a:pt x="11673198" y="1710376"/>
                </a:cubicBezTo>
                <a:cubicBezTo>
                  <a:pt x="11673198" y="1717643"/>
                  <a:pt x="11670252" y="1724221"/>
                  <a:pt x="11665490" y="1728983"/>
                </a:cubicBezTo>
                <a:lnTo>
                  <a:pt x="11646885" y="1736690"/>
                </a:lnTo>
                <a:lnTo>
                  <a:pt x="11665490" y="1744397"/>
                </a:lnTo>
                <a:cubicBezTo>
                  <a:pt x="11670252" y="1749159"/>
                  <a:pt x="11673198" y="1755737"/>
                  <a:pt x="11673198" y="1763003"/>
                </a:cubicBezTo>
                <a:cubicBezTo>
                  <a:pt x="11673198" y="1770270"/>
                  <a:pt x="11670252" y="1776848"/>
                  <a:pt x="11665490" y="1781609"/>
                </a:cubicBezTo>
                <a:lnTo>
                  <a:pt x="11646885" y="1789317"/>
                </a:lnTo>
                <a:lnTo>
                  <a:pt x="11665490" y="1797024"/>
                </a:lnTo>
                <a:cubicBezTo>
                  <a:pt x="11670252" y="1801786"/>
                  <a:pt x="11673198" y="1808364"/>
                  <a:pt x="11673198" y="1815630"/>
                </a:cubicBezTo>
                <a:cubicBezTo>
                  <a:pt x="11673198" y="1822897"/>
                  <a:pt x="11670252" y="1829475"/>
                  <a:pt x="11665490" y="1834237"/>
                </a:cubicBezTo>
                <a:lnTo>
                  <a:pt x="11646885" y="1841944"/>
                </a:lnTo>
                <a:lnTo>
                  <a:pt x="11665490" y="1849650"/>
                </a:lnTo>
                <a:cubicBezTo>
                  <a:pt x="11670252" y="1854413"/>
                  <a:pt x="11673198" y="1860991"/>
                  <a:pt x="11673198" y="1868257"/>
                </a:cubicBezTo>
                <a:cubicBezTo>
                  <a:pt x="11673198" y="1875523"/>
                  <a:pt x="11670252" y="1882102"/>
                  <a:pt x="11665490" y="1886864"/>
                </a:cubicBezTo>
                <a:lnTo>
                  <a:pt x="11646885" y="1894571"/>
                </a:lnTo>
                <a:lnTo>
                  <a:pt x="11665490" y="1902278"/>
                </a:lnTo>
                <a:cubicBezTo>
                  <a:pt x="11670252" y="1907039"/>
                  <a:pt x="11673198" y="1913618"/>
                  <a:pt x="11673198" y="1920884"/>
                </a:cubicBezTo>
                <a:cubicBezTo>
                  <a:pt x="11673198" y="1928150"/>
                  <a:pt x="11670252" y="1934729"/>
                  <a:pt x="11665490" y="1939491"/>
                </a:cubicBezTo>
                <a:lnTo>
                  <a:pt x="11646885" y="1947198"/>
                </a:lnTo>
                <a:lnTo>
                  <a:pt x="11665490" y="1954904"/>
                </a:lnTo>
                <a:cubicBezTo>
                  <a:pt x="11670252" y="1959667"/>
                  <a:pt x="11673198" y="1966245"/>
                  <a:pt x="11673198" y="1973511"/>
                </a:cubicBezTo>
                <a:cubicBezTo>
                  <a:pt x="11673198" y="1980778"/>
                  <a:pt x="11670252" y="1987356"/>
                  <a:pt x="11665490" y="1992117"/>
                </a:cubicBezTo>
                <a:lnTo>
                  <a:pt x="11646885" y="1999825"/>
                </a:lnTo>
                <a:lnTo>
                  <a:pt x="11665490" y="2007531"/>
                </a:lnTo>
                <a:cubicBezTo>
                  <a:pt x="11670252" y="2012293"/>
                  <a:pt x="11673198" y="2018872"/>
                  <a:pt x="11673198" y="2026138"/>
                </a:cubicBezTo>
                <a:cubicBezTo>
                  <a:pt x="11673198" y="2033404"/>
                  <a:pt x="11670252" y="2039983"/>
                  <a:pt x="11665490" y="2044744"/>
                </a:cubicBezTo>
                <a:lnTo>
                  <a:pt x="11646885" y="2052452"/>
                </a:lnTo>
                <a:lnTo>
                  <a:pt x="11665490" y="2060158"/>
                </a:lnTo>
                <a:cubicBezTo>
                  <a:pt x="11670252" y="2064920"/>
                  <a:pt x="11673198" y="2071499"/>
                  <a:pt x="11673198" y="2078764"/>
                </a:cubicBezTo>
                <a:cubicBezTo>
                  <a:pt x="11673198" y="2086031"/>
                  <a:pt x="11670252" y="2092610"/>
                  <a:pt x="11665490" y="2097371"/>
                </a:cubicBezTo>
                <a:lnTo>
                  <a:pt x="11646885" y="2105079"/>
                </a:lnTo>
                <a:lnTo>
                  <a:pt x="11665490" y="2112785"/>
                </a:lnTo>
                <a:cubicBezTo>
                  <a:pt x="11670252" y="2117547"/>
                  <a:pt x="11673198" y="2124126"/>
                  <a:pt x="11673198" y="2131391"/>
                </a:cubicBezTo>
                <a:cubicBezTo>
                  <a:pt x="11673198" y="2138658"/>
                  <a:pt x="11670252" y="2145237"/>
                  <a:pt x="11665490" y="2149999"/>
                </a:cubicBezTo>
                <a:lnTo>
                  <a:pt x="11646885" y="2157705"/>
                </a:lnTo>
                <a:lnTo>
                  <a:pt x="11665490" y="2165412"/>
                </a:lnTo>
                <a:cubicBezTo>
                  <a:pt x="11670252" y="2170174"/>
                  <a:pt x="11673198" y="2176753"/>
                  <a:pt x="11673198" y="2184018"/>
                </a:cubicBezTo>
                <a:cubicBezTo>
                  <a:pt x="11673198" y="2191285"/>
                  <a:pt x="11670252" y="2197864"/>
                  <a:pt x="11665490" y="2202626"/>
                </a:cubicBezTo>
                <a:lnTo>
                  <a:pt x="11646885" y="2210332"/>
                </a:lnTo>
                <a:lnTo>
                  <a:pt x="11665490" y="2218039"/>
                </a:lnTo>
                <a:cubicBezTo>
                  <a:pt x="11670252" y="2222801"/>
                  <a:pt x="11673198" y="2229380"/>
                  <a:pt x="11673198" y="2236646"/>
                </a:cubicBezTo>
                <a:cubicBezTo>
                  <a:pt x="11673198" y="2243912"/>
                  <a:pt x="11670252" y="2250491"/>
                  <a:pt x="11665490" y="2255252"/>
                </a:cubicBezTo>
                <a:lnTo>
                  <a:pt x="11646885" y="2262960"/>
                </a:lnTo>
                <a:lnTo>
                  <a:pt x="11665490" y="2270666"/>
                </a:lnTo>
                <a:cubicBezTo>
                  <a:pt x="11670252" y="2275428"/>
                  <a:pt x="11673198" y="2282007"/>
                  <a:pt x="11673198" y="2289272"/>
                </a:cubicBezTo>
                <a:cubicBezTo>
                  <a:pt x="11673198" y="2296539"/>
                  <a:pt x="11670252" y="2303118"/>
                  <a:pt x="11665490" y="2307879"/>
                </a:cubicBezTo>
                <a:lnTo>
                  <a:pt x="11646885" y="2315586"/>
                </a:lnTo>
                <a:lnTo>
                  <a:pt x="11665490" y="2323293"/>
                </a:lnTo>
                <a:cubicBezTo>
                  <a:pt x="11670252" y="2328055"/>
                  <a:pt x="11673198" y="2334634"/>
                  <a:pt x="11673198" y="2341899"/>
                </a:cubicBezTo>
                <a:cubicBezTo>
                  <a:pt x="11673198" y="2349166"/>
                  <a:pt x="11670252" y="2355745"/>
                  <a:pt x="11665490" y="2360507"/>
                </a:cubicBezTo>
                <a:lnTo>
                  <a:pt x="11646885" y="2368213"/>
                </a:lnTo>
                <a:lnTo>
                  <a:pt x="11665490" y="2375920"/>
                </a:lnTo>
                <a:cubicBezTo>
                  <a:pt x="11670252" y="2380682"/>
                  <a:pt x="11673198" y="2387260"/>
                  <a:pt x="11673198" y="2394526"/>
                </a:cubicBezTo>
                <a:cubicBezTo>
                  <a:pt x="11673198" y="2401793"/>
                  <a:pt x="11670252" y="2408371"/>
                  <a:pt x="11665490" y="2413132"/>
                </a:cubicBezTo>
                <a:lnTo>
                  <a:pt x="11646885" y="2420840"/>
                </a:lnTo>
                <a:lnTo>
                  <a:pt x="11665490" y="2428547"/>
                </a:lnTo>
                <a:cubicBezTo>
                  <a:pt x="11670252" y="2433309"/>
                  <a:pt x="11673198" y="2439888"/>
                  <a:pt x="11673198" y="2447153"/>
                </a:cubicBezTo>
                <a:cubicBezTo>
                  <a:pt x="11673198" y="2454420"/>
                  <a:pt x="11670252" y="2460999"/>
                  <a:pt x="11665490" y="2465759"/>
                </a:cubicBezTo>
                <a:lnTo>
                  <a:pt x="11646885" y="2473467"/>
                </a:lnTo>
                <a:lnTo>
                  <a:pt x="11665490" y="2481174"/>
                </a:lnTo>
                <a:cubicBezTo>
                  <a:pt x="11670252" y="2485936"/>
                  <a:pt x="11673198" y="2492514"/>
                  <a:pt x="11673198" y="2499780"/>
                </a:cubicBezTo>
                <a:cubicBezTo>
                  <a:pt x="11673198" y="2507047"/>
                  <a:pt x="11670252" y="2513625"/>
                  <a:pt x="11665490" y="2518388"/>
                </a:cubicBezTo>
                <a:lnTo>
                  <a:pt x="11646885" y="2526094"/>
                </a:lnTo>
                <a:lnTo>
                  <a:pt x="11665490" y="2533801"/>
                </a:lnTo>
                <a:cubicBezTo>
                  <a:pt x="11670252" y="2538563"/>
                  <a:pt x="11673198" y="2545141"/>
                  <a:pt x="11673198" y="2552407"/>
                </a:cubicBezTo>
                <a:cubicBezTo>
                  <a:pt x="11673198" y="2559674"/>
                  <a:pt x="11670252" y="2566252"/>
                  <a:pt x="11665490" y="2571014"/>
                </a:cubicBezTo>
                <a:lnTo>
                  <a:pt x="11646885" y="2578721"/>
                </a:lnTo>
                <a:lnTo>
                  <a:pt x="11665490" y="2586428"/>
                </a:lnTo>
                <a:cubicBezTo>
                  <a:pt x="11670252" y="2591190"/>
                  <a:pt x="11673198" y="2597768"/>
                  <a:pt x="11673198" y="2605034"/>
                </a:cubicBezTo>
                <a:cubicBezTo>
                  <a:pt x="11673198" y="2612301"/>
                  <a:pt x="11670252" y="2618879"/>
                  <a:pt x="11665490" y="2623641"/>
                </a:cubicBezTo>
                <a:lnTo>
                  <a:pt x="11646885" y="2631348"/>
                </a:lnTo>
                <a:lnTo>
                  <a:pt x="11665490" y="2639055"/>
                </a:lnTo>
                <a:cubicBezTo>
                  <a:pt x="11670252" y="2643817"/>
                  <a:pt x="11673198" y="2650395"/>
                  <a:pt x="11673198" y="2657661"/>
                </a:cubicBezTo>
                <a:cubicBezTo>
                  <a:pt x="11673198" y="2664928"/>
                  <a:pt x="11670252" y="2671506"/>
                  <a:pt x="11665490" y="2676268"/>
                </a:cubicBezTo>
                <a:lnTo>
                  <a:pt x="11646885" y="2683975"/>
                </a:lnTo>
                <a:lnTo>
                  <a:pt x="11665490" y="2691682"/>
                </a:lnTo>
                <a:cubicBezTo>
                  <a:pt x="11670252" y="2696444"/>
                  <a:pt x="11673198" y="2703022"/>
                  <a:pt x="11673198" y="2710288"/>
                </a:cubicBezTo>
                <a:cubicBezTo>
                  <a:pt x="11673198" y="2717555"/>
                  <a:pt x="11670252" y="2724133"/>
                  <a:pt x="11665490" y="2728895"/>
                </a:cubicBezTo>
                <a:lnTo>
                  <a:pt x="11646885" y="2736602"/>
                </a:lnTo>
                <a:lnTo>
                  <a:pt x="11665490" y="2744308"/>
                </a:lnTo>
                <a:cubicBezTo>
                  <a:pt x="11670252" y="2749071"/>
                  <a:pt x="11673198" y="2755649"/>
                  <a:pt x="11673198" y="2762915"/>
                </a:cubicBezTo>
                <a:cubicBezTo>
                  <a:pt x="11673198" y="2770182"/>
                  <a:pt x="11670252" y="2776760"/>
                  <a:pt x="11665490" y="2781522"/>
                </a:cubicBezTo>
                <a:lnTo>
                  <a:pt x="11646885" y="2789229"/>
                </a:lnTo>
                <a:lnTo>
                  <a:pt x="11665490" y="2796935"/>
                </a:lnTo>
                <a:cubicBezTo>
                  <a:pt x="11670252" y="2801698"/>
                  <a:pt x="11673198" y="2808276"/>
                  <a:pt x="11673198" y="2815542"/>
                </a:cubicBezTo>
                <a:cubicBezTo>
                  <a:pt x="11673198" y="2822808"/>
                  <a:pt x="11670252" y="2829387"/>
                  <a:pt x="11665490" y="2834149"/>
                </a:cubicBezTo>
                <a:lnTo>
                  <a:pt x="11646885" y="2841856"/>
                </a:lnTo>
                <a:lnTo>
                  <a:pt x="11665490" y="2849562"/>
                </a:lnTo>
                <a:cubicBezTo>
                  <a:pt x="11670252" y="2854324"/>
                  <a:pt x="11673198" y="2860903"/>
                  <a:pt x="11673198" y="2868169"/>
                </a:cubicBezTo>
                <a:cubicBezTo>
                  <a:pt x="11673198" y="2875435"/>
                  <a:pt x="11670252" y="2882014"/>
                  <a:pt x="11665490" y="2886776"/>
                </a:cubicBezTo>
                <a:lnTo>
                  <a:pt x="11646885" y="2894483"/>
                </a:lnTo>
                <a:lnTo>
                  <a:pt x="11665490" y="2902190"/>
                </a:lnTo>
                <a:cubicBezTo>
                  <a:pt x="11670252" y="2906951"/>
                  <a:pt x="11673198" y="2913530"/>
                  <a:pt x="11673198" y="2920796"/>
                </a:cubicBezTo>
                <a:cubicBezTo>
                  <a:pt x="11673198" y="2928062"/>
                  <a:pt x="11670252" y="2934641"/>
                  <a:pt x="11665490" y="2939403"/>
                </a:cubicBezTo>
                <a:lnTo>
                  <a:pt x="11646885" y="2947110"/>
                </a:lnTo>
                <a:lnTo>
                  <a:pt x="11665490" y="2954816"/>
                </a:lnTo>
                <a:cubicBezTo>
                  <a:pt x="11670252" y="2959578"/>
                  <a:pt x="11673198" y="2966157"/>
                  <a:pt x="11673198" y="2973423"/>
                </a:cubicBezTo>
                <a:cubicBezTo>
                  <a:pt x="11673198" y="2980690"/>
                  <a:pt x="11670252" y="2987268"/>
                  <a:pt x="11665490" y="2992030"/>
                </a:cubicBezTo>
                <a:lnTo>
                  <a:pt x="11646885" y="2999737"/>
                </a:lnTo>
                <a:lnTo>
                  <a:pt x="11665490" y="3007443"/>
                </a:lnTo>
                <a:cubicBezTo>
                  <a:pt x="11670252" y="3012205"/>
                  <a:pt x="11673198" y="3018784"/>
                  <a:pt x="11673198" y="3026049"/>
                </a:cubicBezTo>
                <a:cubicBezTo>
                  <a:pt x="11673198" y="3033316"/>
                  <a:pt x="11670252" y="3039895"/>
                  <a:pt x="11665490" y="3044657"/>
                </a:cubicBezTo>
                <a:lnTo>
                  <a:pt x="11646885" y="3052363"/>
                </a:lnTo>
                <a:lnTo>
                  <a:pt x="11665490" y="3060070"/>
                </a:lnTo>
                <a:cubicBezTo>
                  <a:pt x="11670252" y="3064832"/>
                  <a:pt x="11673198" y="3071411"/>
                  <a:pt x="11673198" y="3078676"/>
                </a:cubicBezTo>
                <a:cubicBezTo>
                  <a:pt x="11673198" y="3085943"/>
                  <a:pt x="11670252" y="3092522"/>
                  <a:pt x="11665490" y="3097284"/>
                </a:cubicBezTo>
                <a:lnTo>
                  <a:pt x="11646885" y="3104990"/>
                </a:lnTo>
                <a:lnTo>
                  <a:pt x="11665490" y="3112697"/>
                </a:lnTo>
                <a:cubicBezTo>
                  <a:pt x="11670252" y="3117459"/>
                  <a:pt x="11673198" y="3124038"/>
                  <a:pt x="11673198" y="3131304"/>
                </a:cubicBezTo>
                <a:cubicBezTo>
                  <a:pt x="11673198" y="3138570"/>
                  <a:pt x="11670252" y="3145149"/>
                  <a:pt x="11665490" y="3149911"/>
                </a:cubicBezTo>
                <a:lnTo>
                  <a:pt x="11646885" y="3157618"/>
                </a:lnTo>
                <a:lnTo>
                  <a:pt x="11665490" y="3165324"/>
                </a:lnTo>
                <a:cubicBezTo>
                  <a:pt x="11670252" y="3170086"/>
                  <a:pt x="11673198" y="3176665"/>
                  <a:pt x="11673198" y="3183930"/>
                </a:cubicBezTo>
                <a:cubicBezTo>
                  <a:pt x="11673198" y="3191197"/>
                  <a:pt x="11670252" y="3197776"/>
                  <a:pt x="11665490" y="3202538"/>
                </a:cubicBezTo>
                <a:lnTo>
                  <a:pt x="11646885" y="3210244"/>
                </a:lnTo>
                <a:lnTo>
                  <a:pt x="11665490" y="3217951"/>
                </a:lnTo>
                <a:cubicBezTo>
                  <a:pt x="11670252" y="3222713"/>
                  <a:pt x="11673198" y="3229292"/>
                  <a:pt x="11673198" y="3236557"/>
                </a:cubicBezTo>
                <a:cubicBezTo>
                  <a:pt x="11673198" y="3243824"/>
                  <a:pt x="11670252" y="3250402"/>
                  <a:pt x="11665490" y="3255165"/>
                </a:cubicBezTo>
                <a:lnTo>
                  <a:pt x="11646885" y="3262871"/>
                </a:lnTo>
                <a:lnTo>
                  <a:pt x="11665490" y="3270578"/>
                </a:lnTo>
                <a:cubicBezTo>
                  <a:pt x="11670252" y="3275340"/>
                  <a:pt x="11673198" y="3281918"/>
                  <a:pt x="11673198" y="3289184"/>
                </a:cubicBezTo>
                <a:cubicBezTo>
                  <a:pt x="11673198" y="3296451"/>
                  <a:pt x="11670252" y="3303029"/>
                  <a:pt x="11665490" y="3307792"/>
                </a:cubicBezTo>
                <a:lnTo>
                  <a:pt x="11646885" y="3315498"/>
                </a:lnTo>
                <a:lnTo>
                  <a:pt x="11665490" y="3323205"/>
                </a:lnTo>
                <a:cubicBezTo>
                  <a:pt x="11670252" y="3327967"/>
                  <a:pt x="11673198" y="3334545"/>
                  <a:pt x="11673198" y="3341811"/>
                </a:cubicBezTo>
                <a:cubicBezTo>
                  <a:pt x="11673198" y="3349078"/>
                  <a:pt x="11670252" y="3355656"/>
                  <a:pt x="11665490" y="3360418"/>
                </a:cubicBezTo>
                <a:lnTo>
                  <a:pt x="11646885" y="3368125"/>
                </a:lnTo>
                <a:lnTo>
                  <a:pt x="11665490" y="3375832"/>
                </a:lnTo>
                <a:cubicBezTo>
                  <a:pt x="11670252" y="3380594"/>
                  <a:pt x="11673198" y="3387172"/>
                  <a:pt x="11673198" y="3394438"/>
                </a:cubicBezTo>
                <a:cubicBezTo>
                  <a:pt x="11673198" y="3401705"/>
                  <a:pt x="11670252" y="3408283"/>
                  <a:pt x="11665490" y="3413045"/>
                </a:cubicBezTo>
                <a:lnTo>
                  <a:pt x="11646885" y="3420752"/>
                </a:lnTo>
                <a:lnTo>
                  <a:pt x="11665490" y="3428459"/>
                </a:lnTo>
                <a:cubicBezTo>
                  <a:pt x="11670252" y="3433221"/>
                  <a:pt x="11673198" y="3439799"/>
                  <a:pt x="11673198" y="3447065"/>
                </a:cubicBezTo>
                <a:cubicBezTo>
                  <a:pt x="11673198" y="3454332"/>
                  <a:pt x="11670252" y="3460910"/>
                  <a:pt x="11665490" y="3465672"/>
                </a:cubicBezTo>
                <a:lnTo>
                  <a:pt x="11646885" y="3473379"/>
                </a:lnTo>
                <a:lnTo>
                  <a:pt x="11665490" y="3481086"/>
                </a:lnTo>
                <a:cubicBezTo>
                  <a:pt x="11670252" y="3485848"/>
                  <a:pt x="11673198" y="3492426"/>
                  <a:pt x="11673198" y="3499692"/>
                </a:cubicBezTo>
                <a:cubicBezTo>
                  <a:pt x="11673198" y="3506959"/>
                  <a:pt x="11670252" y="3513537"/>
                  <a:pt x="11665490" y="3518299"/>
                </a:cubicBezTo>
                <a:lnTo>
                  <a:pt x="11646885" y="3526006"/>
                </a:lnTo>
                <a:lnTo>
                  <a:pt x="11665490" y="3533713"/>
                </a:lnTo>
                <a:cubicBezTo>
                  <a:pt x="11670252" y="3538475"/>
                  <a:pt x="11673198" y="3545053"/>
                  <a:pt x="11673198" y="3552319"/>
                </a:cubicBezTo>
                <a:cubicBezTo>
                  <a:pt x="11673198" y="3566851"/>
                  <a:pt x="11661416" y="3578633"/>
                  <a:pt x="11646884" y="3578633"/>
                </a:cubicBezTo>
                <a:lnTo>
                  <a:pt x="11642926" y="3576993"/>
                </a:lnTo>
                <a:lnTo>
                  <a:pt x="11642926" y="3580273"/>
                </a:lnTo>
                <a:lnTo>
                  <a:pt x="11646884" y="3578633"/>
                </a:lnTo>
                <a:cubicBezTo>
                  <a:pt x="11661417" y="3578633"/>
                  <a:pt x="11673198" y="3590415"/>
                  <a:pt x="11673198" y="3604947"/>
                </a:cubicBezTo>
                <a:cubicBezTo>
                  <a:pt x="11673198" y="3612214"/>
                  <a:pt x="11670252" y="3618792"/>
                  <a:pt x="11665490" y="3623554"/>
                </a:cubicBezTo>
                <a:lnTo>
                  <a:pt x="11646885" y="3631261"/>
                </a:lnTo>
                <a:lnTo>
                  <a:pt x="11665490" y="3638968"/>
                </a:lnTo>
                <a:cubicBezTo>
                  <a:pt x="11670252" y="3643730"/>
                  <a:pt x="11673198" y="3650308"/>
                  <a:pt x="11673198" y="3657574"/>
                </a:cubicBezTo>
                <a:cubicBezTo>
                  <a:pt x="11673198" y="3664841"/>
                  <a:pt x="11670252" y="3671419"/>
                  <a:pt x="11665490" y="3676181"/>
                </a:cubicBezTo>
                <a:lnTo>
                  <a:pt x="11646885" y="3683888"/>
                </a:lnTo>
                <a:lnTo>
                  <a:pt x="11665490" y="3691595"/>
                </a:lnTo>
                <a:cubicBezTo>
                  <a:pt x="11670252" y="3696357"/>
                  <a:pt x="11673198" y="3702935"/>
                  <a:pt x="11673198" y="3710201"/>
                </a:cubicBezTo>
                <a:cubicBezTo>
                  <a:pt x="11673198" y="3717468"/>
                  <a:pt x="11670252" y="3724046"/>
                  <a:pt x="11665490" y="3728808"/>
                </a:cubicBezTo>
                <a:lnTo>
                  <a:pt x="11646885" y="3736515"/>
                </a:lnTo>
                <a:lnTo>
                  <a:pt x="11665490" y="3744222"/>
                </a:lnTo>
                <a:cubicBezTo>
                  <a:pt x="11670252" y="3748984"/>
                  <a:pt x="11673198" y="3755562"/>
                  <a:pt x="11673198" y="3762828"/>
                </a:cubicBezTo>
                <a:cubicBezTo>
                  <a:pt x="11673198" y="3770095"/>
                  <a:pt x="11670252" y="3776673"/>
                  <a:pt x="11665490" y="3781435"/>
                </a:cubicBezTo>
                <a:lnTo>
                  <a:pt x="11646885" y="3789142"/>
                </a:lnTo>
                <a:lnTo>
                  <a:pt x="11665490" y="3796849"/>
                </a:lnTo>
                <a:cubicBezTo>
                  <a:pt x="11670252" y="3801611"/>
                  <a:pt x="11673198" y="3808189"/>
                  <a:pt x="11673198" y="3815455"/>
                </a:cubicBezTo>
                <a:cubicBezTo>
                  <a:pt x="11673198" y="3822722"/>
                  <a:pt x="11670252" y="3829300"/>
                  <a:pt x="11665490" y="3834062"/>
                </a:cubicBezTo>
                <a:lnTo>
                  <a:pt x="11646885" y="3841769"/>
                </a:lnTo>
                <a:lnTo>
                  <a:pt x="11665490" y="3849476"/>
                </a:lnTo>
                <a:cubicBezTo>
                  <a:pt x="11670252" y="3854238"/>
                  <a:pt x="11673198" y="3860816"/>
                  <a:pt x="11673198" y="3868082"/>
                </a:cubicBezTo>
                <a:cubicBezTo>
                  <a:pt x="11673198" y="3875349"/>
                  <a:pt x="11670252" y="3881927"/>
                  <a:pt x="11665490" y="3886688"/>
                </a:cubicBezTo>
                <a:lnTo>
                  <a:pt x="11646885" y="3894396"/>
                </a:lnTo>
                <a:lnTo>
                  <a:pt x="11665490" y="3902103"/>
                </a:lnTo>
                <a:cubicBezTo>
                  <a:pt x="11670252" y="3906865"/>
                  <a:pt x="11673198" y="3913443"/>
                  <a:pt x="11673198" y="3920709"/>
                </a:cubicBezTo>
                <a:cubicBezTo>
                  <a:pt x="11673198" y="3927976"/>
                  <a:pt x="11670252" y="3934554"/>
                  <a:pt x="11665490" y="3939316"/>
                </a:cubicBezTo>
                <a:lnTo>
                  <a:pt x="11646885" y="3947023"/>
                </a:lnTo>
                <a:lnTo>
                  <a:pt x="11665490" y="3954730"/>
                </a:lnTo>
                <a:cubicBezTo>
                  <a:pt x="11670252" y="3959492"/>
                  <a:pt x="11673198" y="3966070"/>
                  <a:pt x="11673198" y="3973336"/>
                </a:cubicBezTo>
                <a:cubicBezTo>
                  <a:pt x="11673198" y="3980603"/>
                  <a:pt x="11670252" y="3987181"/>
                  <a:pt x="11665490" y="3991943"/>
                </a:cubicBezTo>
                <a:lnTo>
                  <a:pt x="11646885" y="3999650"/>
                </a:lnTo>
                <a:lnTo>
                  <a:pt x="11665490" y="4007356"/>
                </a:lnTo>
                <a:cubicBezTo>
                  <a:pt x="11670252" y="4012119"/>
                  <a:pt x="11673198" y="4018697"/>
                  <a:pt x="11673198" y="4025963"/>
                </a:cubicBezTo>
                <a:cubicBezTo>
                  <a:pt x="11673198" y="4033230"/>
                  <a:pt x="11670252" y="4039808"/>
                  <a:pt x="11665490" y="4044569"/>
                </a:cubicBezTo>
                <a:lnTo>
                  <a:pt x="11646885" y="4052277"/>
                </a:lnTo>
                <a:lnTo>
                  <a:pt x="11665490" y="4059983"/>
                </a:lnTo>
                <a:cubicBezTo>
                  <a:pt x="11670252" y="4064745"/>
                  <a:pt x="11673198" y="4071324"/>
                  <a:pt x="11673198" y="4078590"/>
                </a:cubicBezTo>
                <a:cubicBezTo>
                  <a:pt x="11673198" y="4085856"/>
                  <a:pt x="11670252" y="4092435"/>
                  <a:pt x="11665490" y="4097196"/>
                </a:cubicBezTo>
                <a:lnTo>
                  <a:pt x="11646885" y="4104904"/>
                </a:lnTo>
                <a:lnTo>
                  <a:pt x="11665490" y="4112610"/>
                </a:lnTo>
                <a:cubicBezTo>
                  <a:pt x="11670252" y="4117372"/>
                  <a:pt x="11673198" y="4123951"/>
                  <a:pt x="11673198" y="4131217"/>
                </a:cubicBezTo>
                <a:cubicBezTo>
                  <a:pt x="11673198" y="4138483"/>
                  <a:pt x="11670252" y="4145062"/>
                  <a:pt x="11665490" y="4149823"/>
                </a:cubicBezTo>
                <a:lnTo>
                  <a:pt x="11646885" y="4157531"/>
                </a:lnTo>
                <a:lnTo>
                  <a:pt x="11665490" y="4165237"/>
                </a:lnTo>
                <a:cubicBezTo>
                  <a:pt x="11670252" y="4169999"/>
                  <a:pt x="11673198" y="4176578"/>
                  <a:pt x="11673198" y="4183844"/>
                </a:cubicBezTo>
                <a:cubicBezTo>
                  <a:pt x="11673198" y="4191110"/>
                  <a:pt x="11670252" y="4197689"/>
                  <a:pt x="11665490" y="4202451"/>
                </a:cubicBezTo>
                <a:lnTo>
                  <a:pt x="11646885" y="4210158"/>
                </a:lnTo>
                <a:lnTo>
                  <a:pt x="11665490" y="4217864"/>
                </a:lnTo>
                <a:cubicBezTo>
                  <a:pt x="11670252" y="4222626"/>
                  <a:pt x="11673198" y="4229205"/>
                  <a:pt x="11673198" y="4236471"/>
                </a:cubicBezTo>
                <a:cubicBezTo>
                  <a:pt x="11673198" y="4243737"/>
                  <a:pt x="11670252" y="4250316"/>
                  <a:pt x="11665490" y="4255078"/>
                </a:cubicBezTo>
                <a:lnTo>
                  <a:pt x="11646885" y="4262784"/>
                </a:lnTo>
                <a:lnTo>
                  <a:pt x="11665490" y="4270491"/>
                </a:lnTo>
                <a:cubicBezTo>
                  <a:pt x="11670252" y="4275253"/>
                  <a:pt x="11673198" y="4281832"/>
                  <a:pt x="11673198" y="4289097"/>
                </a:cubicBezTo>
                <a:cubicBezTo>
                  <a:pt x="11673198" y="4296364"/>
                  <a:pt x="11670252" y="4302943"/>
                  <a:pt x="11665490" y="4307705"/>
                </a:cubicBezTo>
                <a:lnTo>
                  <a:pt x="11646885" y="4315411"/>
                </a:lnTo>
                <a:lnTo>
                  <a:pt x="11665490" y="4323118"/>
                </a:lnTo>
                <a:cubicBezTo>
                  <a:pt x="11670252" y="4327880"/>
                  <a:pt x="11673198" y="4334459"/>
                  <a:pt x="11673198" y="4341724"/>
                </a:cubicBezTo>
                <a:cubicBezTo>
                  <a:pt x="11673198" y="4348991"/>
                  <a:pt x="11670252" y="4355570"/>
                  <a:pt x="11665490" y="4360332"/>
                </a:cubicBezTo>
                <a:lnTo>
                  <a:pt x="11646885" y="4368038"/>
                </a:lnTo>
                <a:lnTo>
                  <a:pt x="11665490" y="4375745"/>
                </a:lnTo>
                <a:cubicBezTo>
                  <a:pt x="11670252" y="4380507"/>
                  <a:pt x="11673198" y="4387086"/>
                  <a:pt x="11673198" y="4394351"/>
                </a:cubicBezTo>
                <a:cubicBezTo>
                  <a:pt x="11673198" y="4401618"/>
                  <a:pt x="11670252" y="4408197"/>
                  <a:pt x="11665490" y="4412959"/>
                </a:cubicBezTo>
                <a:lnTo>
                  <a:pt x="11646885" y="4420665"/>
                </a:lnTo>
                <a:lnTo>
                  <a:pt x="11665490" y="4428372"/>
                </a:lnTo>
                <a:cubicBezTo>
                  <a:pt x="11670252" y="4433134"/>
                  <a:pt x="11673198" y="4439713"/>
                  <a:pt x="11673198" y="4446978"/>
                </a:cubicBezTo>
                <a:cubicBezTo>
                  <a:pt x="11673198" y="4454245"/>
                  <a:pt x="11670252" y="4460824"/>
                  <a:pt x="11665490" y="4465586"/>
                </a:cubicBezTo>
                <a:lnTo>
                  <a:pt x="11646885" y="4473292"/>
                </a:lnTo>
                <a:lnTo>
                  <a:pt x="11665490" y="4480999"/>
                </a:lnTo>
                <a:cubicBezTo>
                  <a:pt x="11670252" y="4485761"/>
                  <a:pt x="11673198" y="4492339"/>
                  <a:pt x="11673198" y="4499605"/>
                </a:cubicBezTo>
                <a:cubicBezTo>
                  <a:pt x="11673198" y="4506872"/>
                  <a:pt x="11670252" y="4513450"/>
                  <a:pt x="11665490" y="4518213"/>
                </a:cubicBezTo>
                <a:lnTo>
                  <a:pt x="11646885" y="4525919"/>
                </a:lnTo>
                <a:lnTo>
                  <a:pt x="11665490" y="4533626"/>
                </a:lnTo>
                <a:cubicBezTo>
                  <a:pt x="11670252" y="4538388"/>
                  <a:pt x="11673198" y="4544966"/>
                  <a:pt x="11673198" y="4552232"/>
                </a:cubicBezTo>
                <a:cubicBezTo>
                  <a:pt x="11673198" y="4559499"/>
                  <a:pt x="11670252" y="4566077"/>
                  <a:pt x="11665490" y="4570839"/>
                </a:cubicBezTo>
                <a:lnTo>
                  <a:pt x="11646885" y="4578546"/>
                </a:lnTo>
                <a:lnTo>
                  <a:pt x="11665490" y="4586253"/>
                </a:lnTo>
                <a:cubicBezTo>
                  <a:pt x="11670252" y="4591015"/>
                  <a:pt x="11673198" y="4597593"/>
                  <a:pt x="11673198" y="4604859"/>
                </a:cubicBezTo>
                <a:cubicBezTo>
                  <a:pt x="11673198" y="4612126"/>
                  <a:pt x="11670252" y="4618704"/>
                  <a:pt x="11665490" y="4623465"/>
                </a:cubicBezTo>
                <a:lnTo>
                  <a:pt x="11646885" y="4631173"/>
                </a:lnTo>
                <a:lnTo>
                  <a:pt x="11665490" y="4638880"/>
                </a:lnTo>
                <a:cubicBezTo>
                  <a:pt x="11670252" y="4643642"/>
                  <a:pt x="11673198" y="4650220"/>
                  <a:pt x="11673198" y="4657486"/>
                </a:cubicBezTo>
                <a:cubicBezTo>
                  <a:pt x="11673198" y="4664753"/>
                  <a:pt x="11670252" y="4671331"/>
                  <a:pt x="11665490" y="4676093"/>
                </a:cubicBezTo>
                <a:lnTo>
                  <a:pt x="11646885" y="4683800"/>
                </a:lnTo>
                <a:lnTo>
                  <a:pt x="11665490" y="4691507"/>
                </a:lnTo>
                <a:cubicBezTo>
                  <a:pt x="11670252" y="4696269"/>
                  <a:pt x="11673198" y="4702847"/>
                  <a:pt x="11673198" y="4710113"/>
                </a:cubicBezTo>
                <a:cubicBezTo>
                  <a:pt x="11673198" y="4717380"/>
                  <a:pt x="11670252" y="4723958"/>
                  <a:pt x="11665490" y="4728719"/>
                </a:cubicBezTo>
                <a:lnTo>
                  <a:pt x="11646885" y="4736427"/>
                </a:lnTo>
                <a:lnTo>
                  <a:pt x="11665490" y="4744134"/>
                </a:lnTo>
                <a:cubicBezTo>
                  <a:pt x="11670252" y="4748896"/>
                  <a:pt x="11673198" y="4755474"/>
                  <a:pt x="11673198" y="4762740"/>
                </a:cubicBezTo>
                <a:cubicBezTo>
                  <a:pt x="11673198" y="4770007"/>
                  <a:pt x="11670252" y="4776585"/>
                  <a:pt x="11665490" y="4781347"/>
                </a:cubicBezTo>
                <a:lnTo>
                  <a:pt x="11646885" y="4789054"/>
                </a:lnTo>
                <a:lnTo>
                  <a:pt x="11665490" y="4796761"/>
                </a:lnTo>
                <a:cubicBezTo>
                  <a:pt x="11670252" y="4801523"/>
                  <a:pt x="11673198" y="4808101"/>
                  <a:pt x="11673198" y="4815367"/>
                </a:cubicBezTo>
                <a:cubicBezTo>
                  <a:pt x="11673198" y="4822634"/>
                  <a:pt x="11670252" y="4829212"/>
                  <a:pt x="11665490" y="4833973"/>
                </a:cubicBezTo>
                <a:lnTo>
                  <a:pt x="11646885" y="4841681"/>
                </a:lnTo>
                <a:lnTo>
                  <a:pt x="11665490" y="4849387"/>
                </a:lnTo>
                <a:cubicBezTo>
                  <a:pt x="11670252" y="4854150"/>
                  <a:pt x="11673198" y="4860728"/>
                  <a:pt x="11673198" y="4867994"/>
                </a:cubicBezTo>
                <a:cubicBezTo>
                  <a:pt x="11673198" y="4875261"/>
                  <a:pt x="11670252" y="4881839"/>
                  <a:pt x="11665490" y="4886601"/>
                </a:cubicBezTo>
                <a:lnTo>
                  <a:pt x="11646885" y="4894308"/>
                </a:lnTo>
                <a:lnTo>
                  <a:pt x="11665490" y="4902014"/>
                </a:lnTo>
                <a:cubicBezTo>
                  <a:pt x="11670252" y="4906776"/>
                  <a:pt x="11673198" y="4913355"/>
                  <a:pt x="11673198" y="4920621"/>
                </a:cubicBezTo>
                <a:cubicBezTo>
                  <a:pt x="11673198" y="4927887"/>
                  <a:pt x="11670252" y="4934466"/>
                  <a:pt x="11665490" y="4939227"/>
                </a:cubicBezTo>
                <a:lnTo>
                  <a:pt x="11646885" y="4946935"/>
                </a:lnTo>
                <a:lnTo>
                  <a:pt x="11665490" y="4954641"/>
                </a:lnTo>
                <a:cubicBezTo>
                  <a:pt x="11670252" y="4959403"/>
                  <a:pt x="11673198" y="4965982"/>
                  <a:pt x="11673198" y="4973248"/>
                </a:cubicBezTo>
                <a:cubicBezTo>
                  <a:pt x="11673198" y="4980514"/>
                  <a:pt x="11670252" y="4987093"/>
                  <a:pt x="11665490" y="4991855"/>
                </a:cubicBezTo>
                <a:lnTo>
                  <a:pt x="11646885" y="4999562"/>
                </a:lnTo>
                <a:lnTo>
                  <a:pt x="11665490" y="5007268"/>
                </a:lnTo>
                <a:cubicBezTo>
                  <a:pt x="11670252" y="5012030"/>
                  <a:pt x="11673198" y="5018609"/>
                  <a:pt x="11673198" y="5025875"/>
                </a:cubicBezTo>
                <a:cubicBezTo>
                  <a:pt x="11673198" y="5033141"/>
                  <a:pt x="11670252" y="5039720"/>
                  <a:pt x="11665490" y="5044482"/>
                </a:cubicBezTo>
                <a:lnTo>
                  <a:pt x="11646885" y="5052189"/>
                </a:lnTo>
                <a:lnTo>
                  <a:pt x="11665490" y="5059895"/>
                </a:lnTo>
                <a:cubicBezTo>
                  <a:pt x="11670252" y="5064657"/>
                  <a:pt x="11673198" y="5071236"/>
                  <a:pt x="11673198" y="5078502"/>
                </a:cubicBezTo>
                <a:cubicBezTo>
                  <a:pt x="11673198" y="5085768"/>
                  <a:pt x="11670252" y="5092347"/>
                  <a:pt x="11665490" y="5097108"/>
                </a:cubicBezTo>
                <a:lnTo>
                  <a:pt x="11646885" y="5104816"/>
                </a:lnTo>
                <a:lnTo>
                  <a:pt x="11665490" y="5112522"/>
                </a:lnTo>
                <a:cubicBezTo>
                  <a:pt x="11670252" y="5117284"/>
                  <a:pt x="11673198" y="5123863"/>
                  <a:pt x="11673198" y="5131128"/>
                </a:cubicBezTo>
                <a:cubicBezTo>
                  <a:pt x="11673198" y="5138395"/>
                  <a:pt x="11670252" y="5144974"/>
                  <a:pt x="11665490" y="5149736"/>
                </a:cubicBezTo>
                <a:lnTo>
                  <a:pt x="11646885" y="5157442"/>
                </a:lnTo>
                <a:lnTo>
                  <a:pt x="11665490" y="5165149"/>
                </a:lnTo>
                <a:cubicBezTo>
                  <a:pt x="11670252" y="5169911"/>
                  <a:pt x="11673198" y="5176490"/>
                  <a:pt x="11673198" y="5183755"/>
                </a:cubicBezTo>
                <a:cubicBezTo>
                  <a:pt x="11673198" y="5191022"/>
                  <a:pt x="11670252" y="5197601"/>
                  <a:pt x="11665490" y="5202363"/>
                </a:cubicBezTo>
                <a:lnTo>
                  <a:pt x="11646885" y="5210069"/>
                </a:lnTo>
                <a:lnTo>
                  <a:pt x="11665490" y="5217776"/>
                </a:lnTo>
                <a:cubicBezTo>
                  <a:pt x="11670252" y="5222538"/>
                  <a:pt x="11673198" y="5229117"/>
                  <a:pt x="11673198" y="5236382"/>
                </a:cubicBezTo>
                <a:cubicBezTo>
                  <a:pt x="11673198" y="5243649"/>
                  <a:pt x="11670252" y="5250228"/>
                  <a:pt x="11665490" y="5254990"/>
                </a:cubicBezTo>
                <a:lnTo>
                  <a:pt x="11646885" y="5262696"/>
                </a:lnTo>
                <a:lnTo>
                  <a:pt x="11665490" y="5270403"/>
                </a:lnTo>
                <a:cubicBezTo>
                  <a:pt x="11670252" y="5275165"/>
                  <a:pt x="11673198" y="5281744"/>
                  <a:pt x="11673198" y="5289009"/>
                </a:cubicBezTo>
                <a:cubicBezTo>
                  <a:pt x="11673198" y="5296276"/>
                  <a:pt x="11670252" y="5302855"/>
                  <a:pt x="11665490" y="5307617"/>
                </a:cubicBezTo>
                <a:lnTo>
                  <a:pt x="11646885" y="5315323"/>
                </a:lnTo>
                <a:lnTo>
                  <a:pt x="11665490" y="5323030"/>
                </a:lnTo>
                <a:cubicBezTo>
                  <a:pt x="11670252" y="5327792"/>
                  <a:pt x="11673198" y="5334371"/>
                  <a:pt x="11673198" y="5341636"/>
                </a:cubicBezTo>
                <a:cubicBezTo>
                  <a:pt x="11673198" y="5348903"/>
                  <a:pt x="11670252" y="5355481"/>
                  <a:pt x="11665490" y="5360242"/>
                </a:cubicBezTo>
                <a:lnTo>
                  <a:pt x="11646885" y="5367950"/>
                </a:lnTo>
                <a:lnTo>
                  <a:pt x="11665490" y="5375657"/>
                </a:lnTo>
                <a:cubicBezTo>
                  <a:pt x="11670252" y="5380419"/>
                  <a:pt x="11673198" y="5386997"/>
                  <a:pt x="11673198" y="5394263"/>
                </a:cubicBezTo>
                <a:cubicBezTo>
                  <a:pt x="11673198" y="5401530"/>
                  <a:pt x="11670252" y="5408108"/>
                  <a:pt x="11665490" y="5412870"/>
                </a:cubicBezTo>
                <a:lnTo>
                  <a:pt x="11646885" y="5420577"/>
                </a:lnTo>
                <a:lnTo>
                  <a:pt x="11665490" y="5428284"/>
                </a:lnTo>
                <a:cubicBezTo>
                  <a:pt x="11670252" y="5433046"/>
                  <a:pt x="11673198" y="5439624"/>
                  <a:pt x="11673198" y="5446890"/>
                </a:cubicBezTo>
                <a:cubicBezTo>
                  <a:pt x="11673198" y="5454157"/>
                  <a:pt x="11670252" y="5460735"/>
                  <a:pt x="11665490" y="5465497"/>
                </a:cubicBezTo>
                <a:lnTo>
                  <a:pt x="11646885" y="5473204"/>
                </a:lnTo>
                <a:lnTo>
                  <a:pt x="11665490" y="5480911"/>
                </a:lnTo>
                <a:cubicBezTo>
                  <a:pt x="11670252" y="5485673"/>
                  <a:pt x="11673198" y="5492251"/>
                  <a:pt x="11673198" y="5499517"/>
                </a:cubicBezTo>
                <a:cubicBezTo>
                  <a:pt x="11673198" y="5506784"/>
                  <a:pt x="11670252" y="5513362"/>
                  <a:pt x="11665490" y="5518124"/>
                </a:cubicBezTo>
                <a:lnTo>
                  <a:pt x="11646885" y="5525831"/>
                </a:lnTo>
                <a:lnTo>
                  <a:pt x="11665490" y="5533538"/>
                </a:lnTo>
                <a:cubicBezTo>
                  <a:pt x="11670252" y="5538300"/>
                  <a:pt x="11673198" y="5544878"/>
                  <a:pt x="11673198" y="5552144"/>
                </a:cubicBezTo>
                <a:cubicBezTo>
                  <a:pt x="11673198" y="5559411"/>
                  <a:pt x="11670252" y="5565989"/>
                  <a:pt x="11665490" y="5570750"/>
                </a:cubicBezTo>
                <a:lnTo>
                  <a:pt x="11646885" y="5578458"/>
                </a:lnTo>
                <a:lnTo>
                  <a:pt x="11665490" y="5586165"/>
                </a:lnTo>
                <a:cubicBezTo>
                  <a:pt x="11670252" y="5590927"/>
                  <a:pt x="11673198" y="5597505"/>
                  <a:pt x="11673198" y="5604771"/>
                </a:cubicBezTo>
                <a:cubicBezTo>
                  <a:pt x="11673198" y="5612038"/>
                  <a:pt x="11670252" y="5618616"/>
                  <a:pt x="11665490" y="5623377"/>
                </a:cubicBezTo>
                <a:lnTo>
                  <a:pt x="11646885" y="5631085"/>
                </a:lnTo>
                <a:lnTo>
                  <a:pt x="11665490" y="5638792"/>
                </a:lnTo>
                <a:cubicBezTo>
                  <a:pt x="11670252" y="5643554"/>
                  <a:pt x="11673198" y="5650132"/>
                  <a:pt x="11673198" y="5657398"/>
                </a:cubicBezTo>
                <a:cubicBezTo>
                  <a:pt x="11673198" y="5664665"/>
                  <a:pt x="11670252" y="5671243"/>
                  <a:pt x="11665490" y="5676004"/>
                </a:cubicBezTo>
                <a:lnTo>
                  <a:pt x="11646885" y="5683712"/>
                </a:lnTo>
                <a:lnTo>
                  <a:pt x="11665490" y="5691418"/>
                </a:lnTo>
                <a:cubicBezTo>
                  <a:pt x="11670252" y="5696181"/>
                  <a:pt x="11673198" y="5702759"/>
                  <a:pt x="11673198" y="5710025"/>
                </a:cubicBezTo>
                <a:cubicBezTo>
                  <a:pt x="11673198" y="5717292"/>
                  <a:pt x="11670252" y="5723870"/>
                  <a:pt x="11665490" y="5728632"/>
                </a:cubicBezTo>
                <a:lnTo>
                  <a:pt x="11646885" y="5736339"/>
                </a:lnTo>
                <a:lnTo>
                  <a:pt x="11665490" y="5744045"/>
                </a:lnTo>
                <a:cubicBezTo>
                  <a:pt x="11670252" y="5748807"/>
                  <a:pt x="11673198" y="5755386"/>
                  <a:pt x="11673198" y="5762652"/>
                </a:cubicBezTo>
                <a:cubicBezTo>
                  <a:pt x="11673198" y="5769918"/>
                  <a:pt x="11670252" y="5776497"/>
                  <a:pt x="11665490" y="5781259"/>
                </a:cubicBezTo>
                <a:lnTo>
                  <a:pt x="11646885" y="5788966"/>
                </a:lnTo>
                <a:lnTo>
                  <a:pt x="11665490" y="5796672"/>
                </a:lnTo>
                <a:cubicBezTo>
                  <a:pt x="11670252" y="5801434"/>
                  <a:pt x="11673198" y="5808013"/>
                  <a:pt x="11673198" y="5815279"/>
                </a:cubicBezTo>
                <a:cubicBezTo>
                  <a:pt x="11673198" y="5822545"/>
                  <a:pt x="11670252" y="5829124"/>
                  <a:pt x="11665490" y="5833885"/>
                </a:cubicBezTo>
                <a:lnTo>
                  <a:pt x="11646885" y="5841593"/>
                </a:lnTo>
                <a:lnTo>
                  <a:pt x="11665490" y="5849299"/>
                </a:lnTo>
                <a:cubicBezTo>
                  <a:pt x="11670252" y="5854061"/>
                  <a:pt x="11673198" y="5860640"/>
                  <a:pt x="11673198" y="5867906"/>
                </a:cubicBezTo>
                <a:cubicBezTo>
                  <a:pt x="11673198" y="5875172"/>
                  <a:pt x="11670252" y="5881751"/>
                  <a:pt x="11665490" y="5886512"/>
                </a:cubicBezTo>
                <a:lnTo>
                  <a:pt x="11646885" y="5894220"/>
                </a:lnTo>
                <a:lnTo>
                  <a:pt x="11665490" y="5901926"/>
                </a:lnTo>
                <a:cubicBezTo>
                  <a:pt x="11670252" y="5906688"/>
                  <a:pt x="11673198" y="5913267"/>
                  <a:pt x="11673198" y="5920532"/>
                </a:cubicBezTo>
                <a:cubicBezTo>
                  <a:pt x="11673198" y="5927799"/>
                  <a:pt x="11670252" y="5934378"/>
                  <a:pt x="11665490" y="5939140"/>
                </a:cubicBezTo>
                <a:lnTo>
                  <a:pt x="11646885" y="5946846"/>
                </a:lnTo>
                <a:lnTo>
                  <a:pt x="11665490" y="5954553"/>
                </a:lnTo>
                <a:cubicBezTo>
                  <a:pt x="11670252" y="5959315"/>
                  <a:pt x="11673198" y="5965894"/>
                  <a:pt x="11673198" y="5973159"/>
                </a:cubicBezTo>
                <a:cubicBezTo>
                  <a:pt x="11673198" y="5980426"/>
                  <a:pt x="11670252" y="5987005"/>
                  <a:pt x="11665490" y="5991766"/>
                </a:cubicBezTo>
                <a:lnTo>
                  <a:pt x="11646885" y="5999473"/>
                </a:lnTo>
                <a:lnTo>
                  <a:pt x="11665490" y="6007180"/>
                </a:lnTo>
                <a:cubicBezTo>
                  <a:pt x="11670252" y="6011942"/>
                  <a:pt x="11673198" y="6018521"/>
                  <a:pt x="11673198" y="6025786"/>
                </a:cubicBezTo>
                <a:cubicBezTo>
                  <a:pt x="11673198" y="6033053"/>
                  <a:pt x="11670252" y="6039632"/>
                  <a:pt x="11665490" y="6044393"/>
                </a:cubicBezTo>
                <a:lnTo>
                  <a:pt x="11646885" y="6052100"/>
                </a:lnTo>
                <a:lnTo>
                  <a:pt x="11665490" y="6059807"/>
                </a:lnTo>
                <a:cubicBezTo>
                  <a:pt x="11670252" y="6064569"/>
                  <a:pt x="11673198" y="6071148"/>
                  <a:pt x="11673198" y="6078413"/>
                </a:cubicBezTo>
                <a:cubicBezTo>
                  <a:pt x="11673198" y="6085680"/>
                  <a:pt x="11670252" y="6092259"/>
                  <a:pt x="11665490" y="6097021"/>
                </a:cubicBezTo>
                <a:lnTo>
                  <a:pt x="11646885" y="6104727"/>
                </a:lnTo>
                <a:lnTo>
                  <a:pt x="11665490" y="6112434"/>
                </a:lnTo>
                <a:cubicBezTo>
                  <a:pt x="11670252" y="6117196"/>
                  <a:pt x="11673198" y="6123775"/>
                  <a:pt x="11673198" y="6131040"/>
                </a:cubicBezTo>
                <a:cubicBezTo>
                  <a:pt x="11673198" y="6138307"/>
                  <a:pt x="11670252" y="6144886"/>
                  <a:pt x="11665490" y="6149648"/>
                </a:cubicBezTo>
                <a:lnTo>
                  <a:pt x="11646885" y="6157354"/>
                </a:lnTo>
                <a:lnTo>
                  <a:pt x="11665490" y="6165061"/>
                </a:lnTo>
                <a:cubicBezTo>
                  <a:pt x="11670252" y="6169823"/>
                  <a:pt x="11673198" y="6176401"/>
                  <a:pt x="11673198" y="6183667"/>
                </a:cubicBezTo>
                <a:cubicBezTo>
                  <a:pt x="11673198" y="6190934"/>
                  <a:pt x="11670252" y="6197512"/>
                  <a:pt x="11665490" y="6202275"/>
                </a:cubicBezTo>
                <a:lnTo>
                  <a:pt x="11646885" y="6209981"/>
                </a:lnTo>
                <a:lnTo>
                  <a:pt x="11665490" y="6217688"/>
                </a:lnTo>
                <a:cubicBezTo>
                  <a:pt x="11670252" y="6222450"/>
                  <a:pt x="11673198" y="6229028"/>
                  <a:pt x="11673198" y="6236294"/>
                </a:cubicBezTo>
                <a:cubicBezTo>
                  <a:pt x="11673198" y="6243561"/>
                  <a:pt x="11670252" y="6250139"/>
                  <a:pt x="11665490" y="6254901"/>
                </a:cubicBezTo>
                <a:lnTo>
                  <a:pt x="11646885" y="6262608"/>
                </a:lnTo>
                <a:lnTo>
                  <a:pt x="11665490" y="6270315"/>
                </a:lnTo>
                <a:cubicBezTo>
                  <a:pt x="11670252" y="6275077"/>
                  <a:pt x="11673198" y="6281655"/>
                  <a:pt x="11673198" y="6288921"/>
                </a:cubicBezTo>
                <a:cubicBezTo>
                  <a:pt x="11673198" y="6296188"/>
                  <a:pt x="11670252" y="6302766"/>
                  <a:pt x="11665490" y="6307528"/>
                </a:cubicBezTo>
                <a:lnTo>
                  <a:pt x="11646885" y="6315235"/>
                </a:lnTo>
                <a:lnTo>
                  <a:pt x="11665490" y="6322942"/>
                </a:lnTo>
                <a:cubicBezTo>
                  <a:pt x="11670252" y="6327704"/>
                  <a:pt x="11673198" y="6334282"/>
                  <a:pt x="11673198" y="6341548"/>
                </a:cubicBezTo>
                <a:cubicBezTo>
                  <a:pt x="11673198" y="6348815"/>
                  <a:pt x="11670252" y="6355393"/>
                  <a:pt x="11665490" y="6360155"/>
                </a:cubicBezTo>
                <a:lnTo>
                  <a:pt x="11646885" y="6367862"/>
                </a:lnTo>
                <a:lnTo>
                  <a:pt x="11665490" y="6375569"/>
                </a:lnTo>
                <a:cubicBezTo>
                  <a:pt x="11670252" y="6380331"/>
                  <a:pt x="11673198" y="6386909"/>
                  <a:pt x="11673198" y="6394175"/>
                </a:cubicBezTo>
                <a:cubicBezTo>
                  <a:pt x="11673198" y="6401442"/>
                  <a:pt x="11670252" y="6408020"/>
                  <a:pt x="11665490" y="6412782"/>
                </a:cubicBezTo>
                <a:lnTo>
                  <a:pt x="11653034" y="6417942"/>
                </a:lnTo>
                <a:lnTo>
                  <a:pt x="11640734" y="6417942"/>
                </a:lnTo>
                <a:lnTo>
                  <a:pt x="11629236" y="6413179"/>
                </a:lnTo>
                <a:lnTo>
                  <a:pt x="43962" y="6413179"/>
                </a:lnTo>
                <a:lnTo>
                  <a:pt x="32464" y="6417942"/>
                </a:lnTo>
                <a:lnTo>
                  <a:pt x="20164" y="6417942"/>
                </a:lnTo>
                <a:lnTo>
                  <a:pt x="7708" y="6412782"/>
                </a:lnTo>
                <a:cubicBezTo>
                  <a:pt x="2946" y="6408020"/>
                  <a:pt x="0" y="6401442"/>
                  <a:pt x="0" y="6394175"/>
                </a:cubicBezTo>
                <a:cubicBezTo>
                  <a:pt x="0" y="6386909"/>
                  <a:pt x="2946" y="6380331"/>
                  <a:pt x="7708" y="6375569"/>
                </a:cubicBezTo>
                <a:lnTo>
                  <a:pt x="26313" y="6367862"/>
                </a:lnTo>
                <a:lnTo>
                  <a:pt x="7708" y="6360155"/>
                </a:lnTo>
                <a:cubicBezTo>
                  <a:pt x="2946" y="6355393"/>
                  <a:pt x="0" y="6348815"/>
                  <a:pt x="0" y="6341548"/>
                </a:cubicBezTo>
                <a:cubicBezTo>
                  <a:pt x="0" y="6334282"/>
                  <a:pt x="2946" y="6327704"/>
                  <a:pt x="7708" y="6322942"/>
                </a:cubicBezTo>
                <a:lnTo>
                  <a:pt x="26313" y="6315235"/>
                </a:lnTo>
                <a:lnTo>
                  <a:pt x="7708" y="6307528"/>
                </a:lnTo>
                <a:cubicBezTo>
                  <a:pt x="2946" y="6302766"/>
                  <a:pt x="0" y="6296188"/>
                  <a:pt x="0" y="6288921"/>
                </a:cubicBezTo>
                <a:cubicBezTo>
                  <a:pt x="0" y="6281655"/>
                  <a:pt x="2946" y="6275077"/>
                  <a:pt x="7708" y="6270315"/>
                </a:cubicBezTo>
                <a:lnTo>
                  <a:pt x="26313" y="6262608"/>
                </a:lnTo>
                <a:lnTo>
                  <a:pt x="7708" y="6254901"/>
                </a:lnTo>
                <a:cubicBezTo>
                  <a:pt x="2946" y="6250139"/>
                  <a:pt x="0" y="6243561"/>
                  <a:pt x="0" y="6236294"/>
                </a:cubicBezTo>
                <a:cubicBezTo>
                  <a:pt x="0" y="6229028"/>
                  <a:pt x="2946" y="6222450"/>
                  <a:pt x="7708" y="6217688"/>
                </a:cubicBezTo>
                <a:lnTo>
                  <a:pt x="26313" y="6209981"/>
                </a:lnTo>
                <a:lnTo>
                  <a:pt x="7708" y="6202275"/>
                </a:lnTo>
                <a:cubicBezTo>
                  <a:pt x="2946" y="6197512"/>
                  <a:pt x="0" y="6190934"/>
                  <a:pt x="0" y="6183667"/>
                </a:cubicBezTo>
                <a:cubicBezTo>
                  <a:pt x="0" y="6176401"/>
                  <a:pt x="2946" y="6169823"/>
                  <a:pt x="7708" y="6165061"/>
                </a:cubicBezTo>
                <a:lnTo>
                  <a:pt x="26313" y="6157354"/>
                </a:lnTo>
                <a:lnTo>
                  <a:pt x="7708" y="6149648"/>
                </a:lnTo>
                <a:cubicBezTo>
                  <a:pt x="2946" y="6144886"/>
                  <a:pt x="0" y="6138307"/>
                  <a:pt x="0" y="6131040"/>
                </a:cubicBezTo>
                <a:cubicBezTo>
                  <a:pt x="0" y="6123775"/>
                  <a:pt x="2946" y="6117196"/>
                  <a:pt x="7708" y="6112434"/>
                </a:cubicBezTo>
                <a:lnTo>
                  <a:pt x="26313" y="6104727"/>
                </a:lnTo>
                <a:lnTo>
                  <a:pt x="7708" y="6097021"/>
                </a:lnTo>
                <a:cubicBezTo>
                  <a:pt x="2946" y="6092259"/>
                  <a:pt x="0" y="6085680"/>
                  <a:pt x="0" y="6078413"/>
                </a:cubicBezTo>
                <a:cubicBezTo>
                  <a:pt x="0" y="6071148"/>
                  <a:pt x="2946" y="6064569"/>
                  <a:pt x="7708" y="6059807"/>
                </a:cubicBezTo>
                <a:lnTo>
                  <a:pt x="26313" y="6052100"/>
                </a:lnTo>
                <a:lnTo>
                  <a:pt x="7708" y="6044393"/>
                </a:lnTo>
                <a:cubicBezTo>
                  <a:pt x="2946" y="6039632"/>
                  <a:pt x="0" y="6033053"/>
                  <a:pt x="0" y="6025786"/>
                </a:cubicBezTo>
                <a:cubicBezTo>
                  <a:pt x="0" y="6018521"/>
                  <a:pt x="2946" y="6011942"/>
                  <a:pt x="7708" y="6007180"/>
                </a:cubicBezTo>
                <a:lnTo>
                  <a:pt x="26313" y="5999473"/>
                </a:lnTo>
                <a:lnTo>
                  <a:pt x="7708" y="5991766"/>
                </a:lnTo>
                <a:cubicBezTo>
                  <a:pt x="2946" y="5987005"/>
                  <a:pt x="0" y="5980426"/>
                  <a:pt x="0" y="5973159"/>
                </a:cubicBezTo>
                <a:cubicBezTo>
                  <a:pt x="0" y="5965894"/>
                  <a:pt x="2946" y="5959315"/>
                  <a:pt x="7708" y="5954553"/>
                </a:cubicBezTo>
                <a:lnTo>
                  <a:pt x="26313" y="5946846"/>
                </a:lnTo>
                <a:lnTo>
                  <a:pt x="7708" y="5939140"/>
                </a:lnTo>
                <a:cubicBezTo>
                  <a:pt x="2946" y="5934378"/>
                  <a:pt x="0" y="5927799"/>
                  <a:pt x="0" y="5920532"/>
                </a:cubicBezTo>
                <a:cubicBezTo>
                  <a:pt x="0" y="5913267"/>
                  <a:pt x="2946" y="5906688"/>
                  <a:pt x="7708" y="5901926"/>
                </a:cubicBezTo>
                <a:lnTo>
                  <a:pt x="26313" y="5894220"/>
                </a:lnTo>
                <a:lnTo>
                  <a:pt x="7708" y="5886512"/>
                </a:lnTo>
                <a:cubicBezTo>
                  <a:pt x="2946" y="5881751"/>
                  <a:pt x="0" y="5875172"/>
                  <a:pt x="0" y="5867906"/>
                </a:cubicBezTo>
                <a:cubicBezTo>
                  <a:pt x="0" y="5860640"/>
                  <a:pt x="2946" y="5854061"/>
                  <a:pt x="7708" y="5849299"/>
                </a:cubicBezTo>
                <a:lnTo>
                  <a:pt x="26313" y="5841593"/>
                </a:lnTo>
                <a:lnTo>
                  <a:pt x="7708" y="5833885"/>
                </a:lnTo>
                <a:cubicBezTo>
                  <a:pt x="2946" y="5829124"/>
                  <a:pt x="0" y="5822545"/>
                  <a:pt x="0" y="5815279"/>
                </a:cubicBezTo>
                <a:cubicBezTo>
                  <a:pt x="0" y="5808013"/>
                  <a:pt x="2946" y="5801434"/>
                  <a:pt x="7708" y="5796672"/>
                </a:cubicBezTo>
                <a:lnTo>
                  <a:pt x="26313" y="5788966"/>
                </a:lnTo>
                <a:lnTo>
                  <a:pt x="7708" y="5781259"/>
                </a:lnTo>
                <a:cubicBezTo>
                  <a:pt x="2946" y="5776497"/>
                  <a:pt x="0" y="5769918"/>
                  <a:pt x="0" y="5762652"/>
                </a:cubicBezTo>
                <a:cubicBezTo>
                  <a:pt x="0" y="5755386"/>
                  <a:pt x="2946" y="5748807"/>
                  <a:pt x="7708" y="5744045"/>
                </a:cubicBezTo>
                <a:lnTo>
                  <a:pt x="26313" y="5736339"/>
                </a:lnTo>
                <a:lnTo>
                  <a:pt x="7708" y="5728632"/>
                </a:lnTo>
                <a:cubicBezTo>
                  <a:pt x="2946" y="5723870"/>
                  <a:pt x="0" y="5717292"/>
                  <a:pt x="0" y="5710025"/>
                </a:cubicBezTo>
                <a:cubicBezTo>
                  <a:pt x="0" y="5702759"/>
                  <a:pt x="2946" y="5696181"/>
                  <a:pt x="7708" y="5691418"/>
                </a:cubicBezTo>
                <a:lnTo>
                  <a:pt x="26313" y="5683712"/>
                </a:lnTo>
                <a:lnTo>
                  <a:pt x="7708" y="5676004"/>
                </a:lnTo>
                <a:cubicBezTo>
                  <a:pt x="2946" y="5671243"/>
                  <a:pt x="0" y="5664665"/>
                  <a:pt x="0" y="5657398"/>
                </a:cubicBezTo>
                <a:cubicBezTo>
                  <a:pt x="0" y="5650132"/>
                  <a:pt x="2946" y="5643554"/>
                  <a:pt x="7708" y="5638792"/>
                </a:cubicBezTo>
                <a:lnTo>
                  <a:pt x="26313" y="5631085"/>
                </a:lnTo>
                <a:lnTo>
                  <a:pt x="7708" y="5623377"/>
                </a:lnTo>
                <a:cubicBezTo>
                  <a:pt x="2946" y="5618616"/>
                  <a:pt x="0" y="5612038"/>
                  <a:pt x="0" y="5604771"/>
                </a:cubicBezTo>
                <a:cubicBezTo>
                  <a:pt x="0" y="5597505"/>
                  <a:pt x="2946" y="5590927"/>
                  <a:pt x="7708" y="5586165"/>
                </a:cubicBezTo>
                <a:lnTo>
                  <a:pt x="26313" y="5578458"/>
                </a:lnTo>
                <a:lnTo>
                  <a:pt x="7708" y="5570750"/>
                </a:lnTo>
                <a:cubicBezTo>
                  <a:pt x="2946" y="5565989"/>
                  <a:pt x="0" y="5559411"/>
                  <a:pt x="0" y="5552144"/>
                </a:cubicBezTo>
                <a:cubicBezTo>
                  <a:pt x="0" y="5544878"/>
                  <a:pt x="2946" y="5538300"/>
                  <a:pt x="7708" y="5533538"/>
                </a:cubicBezTo>
                <a:lnTo>
                  <a:pt x="26313" y="5525831"/>
                </a:lnTo>
                <a:lnTo>
                  <a:pt x="7708" y="5518124"/>
                </a:lnTo>
                <a:cubicBezTo>
                  <a:pt x="2946" y="5513362"/>
                  <a:pt x="0" y="5506784"/>
                  <a:pt x="0" y="5499517"/>
                </a:cubicBezTo>
                <a:cubicBezTo>
                  <a:pt x="0" y="5492251"/>
                  <a:pt x="2946" y="5485673"/>
                  <a:pt x="7708" y="5480911"/>
                </a:cubicBezTo>
                <a:lnTo>
                  <a:pt x="26313" y="5473204"/>
                </a:lnTo>
                <a:lnTo>
                  <a:pt x="7708" y="5465497"/>
                </a:lnTo>
                <a:cubicBezTo>
                  <a:pt x="2946" y="5460735"/>
                  <a:pt x="0" y="5454157"/>
                  <a:pt x="0" y="5446890"/>
                </a:cubicBezTo>
                <a:cubicBezTo>
                  <a:pt x="0" y="5439624"/>
                  <a:pt x="2946" y="5433046"/>
                  <a:pt x="7708" y="5428284"/>
                </a:cubicBezTo>
                <a:lnTo>
                  <a:pt x="26313" y="5420577"/>
                </a:lnTo>
                <a:lnTo>
                  <a:pt x="7708" y="5412870"/>
                </a:lnTo>
                <a:cubicBezTo>
                  <a:pt x="2946" y="5408108"/>
                  <a:pt x="0" y="5401530"/>
                  <a:pt x="0" y="5394263"/>
                </a:cubicBezTo>
                <a:cubicBezTo>
                  <a:pt x="0" y="5386997"/>
                  <a:pt x="2946" y="5380419"/>
                  <a:pt x="7708" y="5375657"/>
                </a:cubicBezTo>
                <a:lnTo>
                  <a:pt x="26313" y="5367950"/>
                </a:lnTo>
                <a:lnTo>
                  <a:pt x="7708" y="5360242"/>
                </a:lnTo>
                <a:cubicBezTo>
                  <a:pt x="2946" y="5355481"/>
                  <a:pt x="0" y="5348903"/>
                  <a:pt x="0" y="5341636"/>
                </a:cubicBezTo>
                <a:cubicBezTo>
                  <a:pt x="0" y="5334371"/>
                  <a:pt x="2946" y="5327792"/>
                  <a:pt x="7708" y="5323030"/>
                </a:cubicBezTo>
                <a:lnTo>
                  <a:pt x="26313" y="5315323"/>
                </a:lnTo>
                <a:lnTo>
                  <a:pt x="7708" y="5307617"/>
                </a:lnTo>
                <a:cubicBezTo>
                  <a:pt x="2946" y="5302855"/>
                  <a:pt x="0" y="5296276"/>
                  <a:pt x="0" y="5289009"/>
                </a:cubicBezTo>
                <a:cubicBezTo>
                  <a:pt x="0" y="5281744"/>
                  <a:pt x="2946" y="5275165"/>
                  <a:pt x="7708" y="5270403"/>
                </a:cubicBezTo>
                <a:lnTo>
                  <a:pt x="26313" y="5262696"/>
                </a:lnTo>
                <a:lnTo>
                  <a:pt x="7708" y="5254990"/>
                </a:lnTo>
                <a:cubicBezTo>
                  <a:pt x="2946" y="5250228"/>
                  <a:pt x="0" y="5243649"/>
                  <a:pt x="0" y="5236382"/>
                </a:cubicBezTo>
                <a:cubicBezTo>
                  <a:pt x="0" y="5229117"/>
                  <a:pt x="2946" y="5222538"/>
                  <a:pt x="7708" y="5217776"/>
                </a:cubicBezTo>
                <a:lnTo>
                  <a:pt x="26313" y="5210069"/>
                </a:lnTo>
                <a:lnTo>
                  <a:pt x="7708" y="5202363"/>
                </a:lnTo>
                <a:cubicBezTo>
                  <a:pt x="2946" y="5197601"/>
                  <a:pt x="0" y="5191022"/>
                  <a:pt x="0" y="5183755"/>
                </a:cubicBezTo>
                <a:cubicBezTo>
                  <a:pt x="0" y="5176490"/>
                  <a:pt x="2946" y="5169911"/>
                  <a:pt x="7708" y="5165149"/>
                </a:cubicBezTo>
                <a:lnTo>
                  <a:pt x="26313" y="5157442"/>
                </a:lnTo>
                <a:lnTo>
                  <a:pt x="7708" y="5149736"/>
                </a:lnTo>
                <a:cubicBezTo>
                  <a:pt x="2946" y="5144974"/>
                  <a:pt x="0" y="5138395"/>
                  <a:pt x="0" y="5131128"/>
                </a:cubicBezTo>
                <a:cubicBezTo>
                  <a:pt x="0" y="5123863"/>
                  <a:pt x="2946" y="5117284"/>
                  <a:pt x="7708" y="5112522"/>
                </a:cubicBezTo>
                <a:lnTo>
                  <a:pt x="26313" y="5104816"/>
                </a:lnTo>
                <a:lnTo>
                  <a:pt x="7708" y="5097108"/>
                </a:lnTo>
                <a:cubicBezTo>
                  <a:pt x="2946" y="5092347"/>
                  <a:pt x="0" y="5085768"/>
                  <a:pt x="0" y="5078502"/>
                </a:cubicBezTo>
                <a:cubicBezTo>
                  <a:pt x="0" y="5071236"/>
                  <a:pt x="2946" y="5064657"/>
                  <a:pt x="7708" y="5059895"/>
                </a:cubicBezTo>
                <a:lnTo>
                  <a:pt x="26313" y="5052189"/>
                </a:lnTo>
                <a:lnTo>
                  <a:pt x="7708" y="5044482"/>
                </a:lnTo>
                <a:cubicBezTo>
                  <a:pt x="2946" y="5039720"/>
                  <a:pt x="0" y="5033141"/>
                  <a:pt x="0" y="5025875"/>
                </a:cubicBezTo>
                <a:cubicBezTo>
                  <a:pt x="0" y="5018609"/>
                  <a:pt x="2946" y="5012030"/>
                  <a:pt x="7708" y="5007268"/>
                </a:cubicBezTo>
                <a:lnTo>
                  <a:pt x="26313" y="4999562"/>
                </a:lnTo>
                <a:lnTo>
                  <a:pt x="7708" y="4991855"/>
                </a:lnTo>
                <a:cubicBezTo>
                  <a:pt x="2946" y="4987093"/>
                  <a:pt x="0" y="4980514"/>
                  <a:pt x="0" y="4973248"/>
                </a:cubicBezTo>
                <a:cubicBezTo>
                  <a:pt x="0" y="4965982"/>
                  <a:pt x="2946" y="4959403"/>
                  <a:pt x="7708" y="4954641"/>
                </a:cubicBezTo>
                <a:lnTo>
                  <a:pt x="26313" y="4946935"/>
                </a:lnTo>
                <a:lnTo>
                  <a:pt x="7708" y="4939227"/>
                </a:lnTo>
                <a:cubicBezTo>
                  <a:pt x="2946" y="4934466"/>
                  <a:pt x="0" y="4927887"/>
                  <a:pt x="0" y="4920621"/>
                </a:cubicBezTo>
                <a:cubicBezTo>
                  <a:pt x="0" y="4913355"/>
                  <a:pt x="2946" y="4906776"/>
                  <a:pt x="7708" y="4902014"/>
                </a:cubicBezTo>
                <a:lnTo>
                  <a:pt x="26313" y="4894308"/>
                </a:lnTo>
                <a:lnTo>
                  <a:pt x="7708" y="4886601"/>
                </a:lnTo>
                <a:cubicBezTo>
                  <a:pt x="2946" y="4881839"/>
                  <a:pt x="0" y="4875261"/>
                  <a:pt x="0" y="4867994"/>
                </a:cubicBezTo>
                <a:cubicBezTo>
                  <a:pt x="0" y="4860728"/>
                  <a:pt x="2946" y="4854150"/>
                  <a:pt x="7708" y="4849387"/>
                </a:cubicBezTo>
                <a:lnTo>
                  <a:pt x="26313" y="4841681"/>
                </a:lnTo>
                <a:lnTo>
                  <a:pt x="7708" y="4833973"/>
                </a:lnTo>
                <a:cubicBezTo>
                  <a:pt x="2946" y="4829212"/>
                  <a:pt x="0" y="4822634"/>
                  <a:pt x="0" y="4815367"/>
                </a:cubicBezTo>
                <a:cubicBezTo>
                  <a:pt x="0" y="4808101"/>
                  <a:pt x="2946" y="4801523"/>
                  <a:pt x="7708" y="4796761"/>
                </a:cubicBezTo>
                <a:lnTo>
                  <a:pt x="26313" y="4789054"/>
                </a:lnTo>
                <a:lnTo>
                  <a:pt x="7708" y="4781347"/>
                </a:lnTo>
                <a:cubicBezTo>
                  <a:pt x="2946" y="4776585"/>
                  <a:pt x="0" y="4770007"/>
                  <a:pt x="0" y="4762740"/>
                </a:cubicBezTo>
                <a:cubicBezTo>
                  <a:pt x="0" y="4755474"/>
                  <a:pt x="2946" y="4748896"/>
                  <a:pt x="7708" y="4744134"/>
                </a:cubicBezTo>
                <a:lnTo>
                  <a:pt x="26313" y="4736427"/>
                </a:lnTo>
                <a:lnTo>
                  <a:pt x="7708" y="4728719"/>
                </a:lnTo>
                <a:cubicBezTo>
                  <a:pt x="2946" y="4723958"/>
                  <a:pt x="0" y="4717380"/>
                  <a:pt x="0" y="4710113"/>
                </a:cubicBezTo>
                <a:cubicBezTo>
                  <a:pt x="0" y="4702847"/>
                  <a:pt x="2946" y="4696269"/>
                  <a:pt x="7708" y="4691507"/>
                </a:cubicBezTo>
                <a:lnTo>
                  <a:pt x="26313" y="4683800"/>
                </a:lnTo>
                <a:lnTo>
                  <a:pt x="7708" y="4676093"/>
                </a:lnTo>
                <a:cubicBezTo>
                  <a:pt x="2946" y="4671331"/>
                  <a:pt x="0" y="4664753"/>
                  <a:pt x="0" y="4657486"/>
                </a:cubicBezTo>
                <a:cubicBezTo>
                  <a:pt x="0" y="4650220"/>
                  <a:pt x="2946" y="4643642"/>
                  <a:pt x="7708" y="4638880"/>
                </a:cubicBezTo>
                <a:lnTo>
                  <a:pt x="26313" y="4631173"/>
                </a:lnTo>
                <a:lnTo>
                  <a:pt x="7708" y="4623465"/>
                </a:lnTo>
                <a:cubicBezTo>
                  <a:pt x="2946" y="4618704"/>
                  <a:pt x="0" y="4612126"/>
                  <a:pt x="0" y="4604859"/>
                </a:cubicBezTo>
                <a:cubicBezTo>
                  <a:pt x="0" y="4597593"/>
                  <a:pt x="2946" y="4591015"/>
                  <a:pt x="7708" y="4586253"/>
                </a:cubicBezTo>
                <a:lnTo>
                  <a:pt x="26313" y="4578546"/>
                </a:lnTo>
                <a:lnTo>
                  <a:pt x="7708" y="4570839"/>
                </a:lnTo>
                <a:cubicBezTo>
                  <a:pt x="2946" y="4566077"/>
                  <a:pt x="0" y="4559499"/>
                  <a:pt x="0" y="4552232"/>
                </a:cubicBezTo>
                <a:cubicBezTo>
                  <a:pt x="0" y="4544966"/>
                  <a:pt x="2946" y="4538388"/>
                  <a:pt x="7708" y="4533626"/>
                </a:cubicBezTo>
                <a:lnTo>
                  <a:pt x="26313" y="4525919"/>
                </a:lnTo>
                <a:lnTo>
                  <a:pt x="7708" y="4518213"/>
                </a:lnTo>
                <a:cubicBezTo>
                  <a:pt x="2946" y="4513450"/>
                  <a:pt x="0" y="4506872"/>
                  <a:pt x="0" y="4499605"/>
                </a:cubicBezTo>
                <a:cubicBezTo>
                  <a:pt x="0" y="4492339"/>
                  <a:pt x="2946" y="4485761"/>
                  <a:pt x="7708" y="4480999"/>
                </a:cubicBezTo>
                <a:lnTo>
                  <a:pt x="26313" y="4473292"/>
                </a:lnTo>
                <a:lnTo>
                  <a:pt x="7708" y="4465586"/>
                </a:lnTo>
                <a:cubicBezTo>
                  <a:pt x="2946" y="4460824"/>
                  <a:pt x="0" y="4454245"/>
                  <a:pt x="0" y="4446978"/>
                </a:cubicBezTo>
                <a:cubicBezTo>
                  <a:pt x="0" y="4439713"/>
                  <a:pt x="2946" y="4433134"/>
                  <a:pt x="7708" y="4428372"/>
                </a:cubicBezTo>
                <a:lnTo>
                  <a:pt x="26313" y="4420665"/>
                </a:lnTo>
                <a:lnTo>
                  <a:pt x="7708" y="4412959"/>
                </a:lnTo>
                <a:cubicBezTo>
                  <a:pt x="2946" y="4408197"/>
                  <a:pt x="0" y="4401618"/>
                  <a:pt x="0" y="4394351"/>
                </a:cubicBezTo>
                <a:cubicBezTo>
                  <a:pt x="0" y="4387086"/>
                  <a:pt x="2946" y="4380507"/>
                  <a:pt x="7708" y="4375745"/>
                </a:cubicBezTo>
                <a:lnTo>
                  <a:pt x="26313" y="4368038"/>
                </a:lnTo>
                <a:lnTo>
                  <a:pt x="7708" y="4360332"/>
                </a:lnTo>
                <a:cubicBezTo>
                  <a:pt x="2946" y="4355570"/>
                  <a:pt x="0" y="4348991"/>
                  <a:pt x="0" y="4341724"/>
                </a:cubicBezTo>
                <a:cubicBezTo>
                  <a:pt x="0" y="4334459"/>
                  <a:pt x="2946" y="4327880"/>
                  <a:pt x="7708" y="4323118"/>
                </a:cubicBezTo>
                <a:lnTo>
                  <a:pt x="26313" y="4315411"/>
                </a:lnTo>
                <a:lnTo>
                  <a:pt x="7708" y="4307705"/>
                </a:lnTo>
                <a:cubicBezTo>
                  <a:pt x="2946" y="4302943"/>
                  <a:pt x="0" y="4296364"/>
                  <a:pt x="0" y="4289097"/>
                </a:cubicBezTo>
                <a:cubicBezTo>
                  <a:pt x="0" y="4281832"/>
                  <a:pt x="2946" y="4275253"/>
                  <a:pt x="7708" y="4270491"/>
                </a:cubicBezTo>
                <a:lnTo>
                  <a:pt x="26313" y="4262784"/>
                </a:lnTo>
                <a:lnTo>
                  <a:pt x="7708" y="4255078"/>
                </a:lnTo>
                <a:cubicBezTo>
                  <a:pt x="2946" y="4250316"/>
                  <a:pt x="0" y="4243737"/>
                  <a:pt x="0" y="4236471"/>
                </a:cubicBezTo>
                <a:cubicBezTo>
                  <a:pt x="0" y="4229205"/>
                  <a:pt x="2946" y="4222626"/>
                  <a:pt x="7708" y="4217864"/>
                </a:cubicBezTo>
                <a:lnTo>
                  <a:pt x="26313" y="4210158"/>
                </a:lnTo>
                <a:lnTo>
                  <a:pt x="7708" y="4202451"/>
                </a:lnTo>
                <a:cubicBezTo>
                  <a:pt x="2946" y="4197689"/>
                  <a:pt x="0" y="4191110"/>
                  <a:pt x="0" y="4183844"/>
                </a:cubicBezTo>
                <a:cubicBezTo>
                  <a:pt x="0" y="4176578"/>
                  <a:pt x="2946" y="4169999"/>
                  <a:pt x="7708" y="4165237"/>
                </a:cubicBezTo>
                <a:lnTo>
                  <a:pt x="26313" y="4157531"/>
                </a:lnTo>
                <a:lnTo>
                  <a:pt x="7708" y="4149823"/>
                </a:lnTo>
                <a:cubicBezTo>
                  <a:pt x="2946" y="4145062"/>
                  <a:pt x="0" y="4138483"/>
                  <a:pt x="0" y="4131217"/>
                </a:cubicBezTo>
                <a:cubicBezTo>
                  <a:pt x="0" y="4123951"/>
                  <a:pt x="2946" y="4117372"/>
                  <a:pt x="7708" y="4112610"/>
                </a:cubicBezTo>
                <a:lnTo>
                  <a:pt x="26313" y="4104904"/>
                </a:lnTo>
                <a:lnTo>
                  <a:pt x="7708" y="4097196"/>
                </a:lnTo>
                <a:cubicBezTo>
                  <a:pt x="2946" y="4092435"/>
                  <a:pt x="0" y="4085856"/>
                  <a:pt x="0" y="4078590"/>
                </a:cubicBezTo>
                <a:cubicBezTo>
                  <a:pt x="0" y="4071324"/>
                  <a:pt x="2946" y="4064745"/>
                  <a:pt x="7708" y="4059983"/>
                </a:cubicBezTo>
                <a:lnTo>
                  <a:pt x="26313" y="4052277"/>
                </a:lnTo>
                <a:lnTo>
                  <a:pt x="7708" y="4044569"/>
                </a:lnTo>
                <a:cubicBezTo>
                  <a:pt x="2946" y="4039808"/>
                  <a:pt x="0" y="4033230"/>
                  <a:pt x="0" y="4025963"/>
                </a:cubicBezTo>
                <a:cubicBezTo>
                  <a:pt x="0" y="4018697"/>
                  <a:pt x="2946" y="4012119"/>
                  <a:pt x="7708" y="4007356"/>
                </a:cubicBezTo>
                <a:lnTo>
                  <a:pt x="26313" y="3999650"/>
                </a:lnTo>
                <a:lnTo>
                  <a:pt x="7708" y="3991943"/>
                </a:lnTo>
                <a:cubicBezTo>
                  <a:pt x="2946" y="3987181"/>
                  <a:pt x="0" y="3980603"/>
                  <a:pt x="0" y="3973336"/>
                </a:cubicBezTo>
                <a:cubicBezTo>
                  <a:pt x="0" y="3966070"/>
                  <a:pt x="2946" y="3959492"/>
                  <a:pt x="7708" y="3954730"/>
                </a:cubicBezTo>
                <a:lnTo>
                  <a:pt x="26313" y="3947023"/>
                </a:lnTo>
                <a:lnTo>
                  <a:pt x="7708" y="3939316"/>
                </a:lnTo>
                <a:cubicBezTo>
                  <a:pt x="2946" y="3934554"/>
                  <a:pt x="0" y="3927976"/>
                  <a:pt x="0" y="3920709"/>
                </a:cubicBezTo>
                <a:cubicBezTo>
                  <a:pt x="0" y="3913443"/>
                  <a:pt x="2946" y="3906865"/>
                  <a:pt x="7708" y="3902103"/>
                </a:cubicBezTo>
                <a:lnTo>
                  <a:pt x="26313" y="3894396"/>
                </a:lnTo>
                <a:lnTo>
                  <a:pt x="7708" y="3886688"/>
                </a:lnTo>
                <a:cubicBezTo>
                  <a:pt x="2946" y="3881927"/>
                  <a:pt x="0" y="3875349"/>
                  <a:pt x="0" y="3868082"/>
                </a:cubicBezTo>
                <a:cubicBezTo>
                  <a:pt x="0" y="3860816"/>
                  <a:pt x="2946" y="3854238"/>
                  <a:pt x="7708" y="3849476"/>
                </a:cubicBezTo>
                <a:lnTo>
                  <a:pt x="26313" y="3841769"/>
                </a:lnTo>
                <a:lnTo>
                  <a:pt x="7708" y="3834062"/>
                </a:lnTo>
                <a:cubicBezTo>
                  <a:pt x="2946" y="3829300"/>
                  <a:pt x="0" y="3822722"/>
                  <a:pt x="0" y="3815455"/>
                </a:cubicBezTo>
                <a:cubicBezTo>
                  <a:pt x="0" y="3808189"/>
                  <a:pt x="2946" y="3801611"/>
                  <a:pt x="7708" y="3796849"/>
                </a:cubicBezTo>
                <a:lnTo>
                  <a:pt x="26313" y="3789142"/>
                </a:lnTo>
                <a:lnTo>
                  <a:pt x="7708" y="3781435"/>
                </a:lnTo>
                <a:cubicBezTo>
                  <a:pt x="2946" y="3776673"/>
                  <a:pt x="0" y="3770095"/>
                  <a:pt x="0" y="3762828"/>
                </a:cubicBezTo>
                <a:cubicBezTo>
                  <a:pt x="0" y="3755562"/>
                  <a:pt x="2946" y="3748984"/>
                  <a:pt x="7708" y="3744222"/>
                </a:cubicBezTo>
                <a:lnTo>
                  <a:pt x="26313" y="3736515"/>
                </a:lnTo>
                <a:lnTo>
                  <a:pt x="7708" y="3728808"/>
                </a:lnTo>
                <a:cubicBezTo>
                  <a:pt x="2946" y="3724046"/>
                  <a:pt x="0" y="3717468"/>
                  <a:pt x="0" y="3710201"/>
                </a:cubicBezTo>
                <a:cubicBezTo>
                  <a:pt x="0" y="3702935"/>
                  <a:pt x="2946" y="3696357"/>
                  <a:pt x="7708" y="3691595"/>
                </a:cubicBezTo>
                <a:lnTo>
                  <a:pt x="26313" y="3683888"/>
                </a:lnTo>
                <a:lnTo>
                  <a:pt x="7708" y="3676181"/>
                </a:lnTo>
                <a:cubicBezTo>
                  <a:pt x="2946" y="3671419"/>
                  <a:pt x="0" y="3664841"/>
                  <a:pt x="0" y="3657574"/>
                </a:cubicBezTo>
                <a:cubicBezTo>
                  <a:pt x="0" y="3650308"/>
                  <a:pt x="2946" y="3643730"/>
                  <a:pt x="7708" y="3638968"/>
                </a:cubicBezTo>
                <a:lnTo>
                  <a:pt x="26313" y="3631261"/>
                </a:lnTo>
                <a:lnTo>
                  <a:pt x="7708" y="3623554"/>
                </a:lnTo>
                <a:cubicBezTo>
                  <a:pt x="2946" y="3618792"/>
                  <a:pt x="0" y="3612214"/>
                  <a:pt x="0" y="3604947"/>
                </a:cubicBezTo>
                <a:cubicBezTo>
                  <a:pt x="0" y="3590415"/>
                  <a:pt x="11782" y="3578633"/>
                  <a:pt x="26314" y="3578633"/>
                </a:cubicBezTo>
                <a:lnTo>
                  <a:pt x="26314" y="3578633"/>
                </a:lnTo>
                <a:cubicBezTo>
                  <a:pt x="11782" y="3578633"/>
                  <a:pt x="1" y="3566851"/>
                  <a:pt x="1" y="3552319"/>
                </a:cubicBezTo>
                <a:cubicBezTo>
                  <a:pt x="1" y="3545053"/>
                  <a:pt x="2946" y="3538475"/>
                  <a:pt x="7708" y="3533713"/>
                </a:cubicBezTo>
                <a:lnTo>
                  <a:pt x="26313" y="3526006"/>
                </a:lnTo>
                <a:lnTo>
                  <a:pt x="7708" y="3518299"/>
                </a:lnTo>
                <a:cubicBezTo>
                  <a:pt x="2946" y="3513537"/>
                  <a:pt x="1" y="3506959"/>
                  <a:pt x="1" y="3499692"/>
                </a:cubicBezTo>
                <a:cubicBezTo>
                  <a:pt x="1" y="3492426"/>
                  <a:pt x="2946" y="3485848"/>
                  <a:pt x="7708" y="3481086"/>
                </a:cubicBezTo>
                <a:lnTo>
                  <a:pt x="26313" y="3473379"/>
                </a:lnTo>
                <a:lnTo>
                  <a:pt x="7708" y="3465672"/>
                </a:lnTo>
                <a:cubicBezTo>
                  <a:pt x="2946" y="3460910"/>
                  <a:pt x="1" y="3454332"/>
                  <a:pt x="1" y="3447065"/>
                </a:cubicBezTo>
                <a:cubicBezTo>
                  <a:pt x="1" y="3439799"/>
                  <a:pt x="2946" y="3433221"/>
                  <a:pt x="7708" y="3428459"/>
                </a:cubicBezTo>
                <a:lnTo>
                  <a:pt x="26313" y="3420752"/>
                </a:lnTo>
                <a:lnTo>
                  <a:pt x="7708" y="3413045"/>
                </a:lnTo>
                <a:cubicBezTo>
                  <a:pt x="2946" y="3408283"/>
                  <a:pt x="1" y="3401705"/>
                  <a:pt x="1" y="3394438"/>
                </a:cubicBezTo>
                <a:cubicBezTo>
                  <a:pt x="1" y="3387172"/>
                  <a:pt x="2946" y="3380594"/>
                  <a:pt x="7708" y="3375832"/>
                </a:cubicBezTo>
                <a:lnTo>
                  <a:pt x="26313" y="3368125"/>
                </a:lnTo>
                <a:lnTo>
                  <a:pt x="7708" y="3360418"/>
                </a:lnTo>
                <a:cubicBezTo>
                  <a:pt x="2946" y="3355656"/>
                  <a:pt x="1" y="3349078"/>
                  <a:pt x="1" y="3341811"/>
                </a:cubicBezTo>
                <a:cubicBezTo>
                  <a:pt x="1" y="3334545"/>
                  <a:pt x="2946" y="3327967"/>
                  <a:pt x="7708" y="3323205"/>
                </a:cubicBezTo>
                <a:lnTo>
                  <a:pt x="26313" y="3315498"/>
                </a:lnTo>
                <a:lnTo>
                  <a:pt x="7708" y="3307792"/>
                </a:lnTo>
                <a:cubicBezTo>
                  <a:pt x="2946" y="3303029"/>
                  <a:pt x="1" y="3296451"/>
                  <a:pt x="1" y="3289184"/>
                </a:cubicBezTo>
                <a:cubicBezTo>
                  <a:pt x="1" y="3281918"/>
                  <a:pt x="2946" y="3275340"/>
                  <a:pt x="7708" y="3270578"/>
                </a:cubicBezTo>
                <a:lnTo>
                  <a:pt x="26313" y="3262871"/>
                </a:lnTo>
                <a:lnTo>
                  <a:pt x="7708" y="3255165"/>
                </a:lnTo>
                <a:cubicBezTo>
                  <a:pt x="2946" y="3250402"/>
                  <a:pt x="1" y="3243824"/>
                  <a:pt x="1" y="3236557"/>
                </a:cubicBezTo>
                <a:cubicBezTo>
                  <a:pt x="1" y="3229292"/>
                  <a:pt x="2946" y="3222713"/>
                  <a:pt x="7708" y="3217951"/>
                </a:cubicBezTo>
                <a:lnTo>
                  <a:pt x="26313" y="3210244"/>
                </a:lnTo>
                <a:lnTo>
                  <a:pt x="7708" y="3202538"/>
                </a:lnTo>
                <a:cubicBezTo>
                  <a:pt x="2946" y="3197776"/>
                  <a:pt x="1" y="3191197"/>
                  <a:pt x="1" y="3183930"/>
                </a:cubicBezTo>
                <a:cubicBezTo>
                  <a:pt x="1" y="3176665"/>
                  <a:pt x="2946" y="3170086"/>
                  <a:pt x="7708" y="3165324"/>
                </a:cubicBezTo>
                <a:lnTo>
                  <a:pt x="26313" y="3157618"/>
                </a:lnTo>
                <a:lnTo>
                  <a:pt x="7708" y="3149911"/>
                </a:lnTo>
                <a:cubicBezTo>
                  <a:pt x="2946" y="3145149"/>
                  <a:pt x="1" y="3138570"/>
                  <a:pt x="1" y="3131304"/>
                </a:cubicBezTo>
                <a:cubicBezTo>
                  <a:pt x="1" y="3124038"/>
                  <a:pt x="2946" y="3117459"/>
                  <a:pt x="7708" y="3112697"/>
                </a:cubicBezTo>
                <a:lnTo>
                  <a:pt x="26313" y="3104990"/>
                </a:lnTo>
                <a:lnTo>
                  <a:pt x="7708" y="3097284"/>
                </a:lnTo>
                <a:cubicBezTo>
                  <a:pt x="2946" y="3092522"/>
                  <a:pt x="1" y="3085943"/>
                  <a:pt x="1" y="3078676"/>
                </a:cubicBezTo>
                <a:cubicBezTo>
                  <a:pt x="1" y="3071411"/>
                  <a:pt x="2946" y="3064832"/>
                  <a:pt x="7708" y="3060070"/>
                </a:cubicBezTo>
                <a:lnTo>
                  <a:pt x="26313" y="3052364"/>
                </a:lnTo>
                <a:lnTo>
                  <a:pt x="7708" y="3044657"/>
                </a:lnTo>
                <a:cubicBezTo>
                  <a:pt x="2946" y="3039895"/>
                  <a:pt x="1" y="3033316"/>
                  <a:pt x="1" y="3026050"/>
                </a:cubicBezTo>
                <a:cubicBezTo>
                  <a:pt x="1" y="3018784"/>
                  <a:pt x="2946" y="3012206"/>
                  <a:pt x="7708" y="3007443"/>
                </a:cubicBezTo>
                <a:lnTo>
                  <a:pt x="26313" y="2999737"/>
                </a:lnTo>
                <a:lnTo>
                  <a:pt x="7708" y="2992030"/>
                </a:lnTo>
                <a:cubicBezTo>
                  <a:pt x="2946" y="2987268"/>
                  <a:pt x="1" y="2980690"/>
                  <a:pt x="1" y="2973423"/>
                </a:cubicBezTo>
                <a:cubicBezTo>
                  <a:pt x="1" y="2966157"/>
                  <a:pt x="2946" y="2959578"/>
                  <a:pt x="7708" y="2954817"/>
                </a:cubicBezTo>
                <a:lnTo>
                  <a:pt x="26313" y="2947110"/>
                </a:lnTo>
                <a:lnTo>
                  <a:pt x="7708" y="2939403"/>
                </a:lnTo>
                <a:cubicBezTo>
                  <a:pt x="2946" y="2934641"/>
                  <a:pt x="1" y="2928062"/>
                  <a:pt x="1" y="2920796"/>
                </a:cubicBezTo>
                <a:cubicBezTo>
                  <a:pt x="1" y="2913530"/>
                  <a:pt x="2946" y="2906951"/>
                  <a:pt x="7708" y="2902190"/>
                </a:cubicBezTo>
                <a:lnTo>
                  <a:pt x="26313" y="2894483"/>
                </a:lnTo>
                <a:lnTo>
                  <a:pt x="7708" y="2886776"/>
                </a:lnTo>
                <a:cubicBezTo>
                  <a:pt x="2946" y="2882014"/>
                  <a:pt x="1" y="2875435"/>
                  <a:pt x="1" y="2868169"/>
                </a:cubicBezTo>
                <a:cubicBezTo>
                  <a:pt x="1" y="2860903"/>
                  <a:pt x="2946" y="2854324"/>
                  <a:pt x="7708" y="2849562"/>
                </a:cubicBezTo>
                <a:lnTo>
                  <a:pt x="26313" y="2841856"/>
                </a:lnTo>
                <a:lnTo>
                  <a:pt x="7708" y="2834149"/>
                </a:lnTo>
                <a:cubicBezTo>
                  <a:pt x="2946" y="2829387"/>
                  <a:pt x="1" y="2822808"/>
                  <a:pt x="1" y="2815542"/>
                </a:cubicBezTo>
                <a:cubicBezTo>
                  <a:pt x="1" y="2808276"/>
                  <a:pt x="2946" y="2801698"/>
                  <a:pt x="7708" y="2796935"/>
                </a:cubicBezTo>
                <a:lnTo>
                  <a:pt x="26313" y="2789229"/>
                </a:lnTo>
                <a:lnTo>
                  <a:pt x="7708" y="2781523"/>
                </a:lnTo>
                <a:cubicBezTo>
                  <a:pt x="2946" y="2776760"/>
                  <a:pt x="1" y="2770182"/>
                  <a:pt x="1" y="2762915"/>
                </a:cubicBezTo>
                <a:cubicBezTo>
                  <a:pt x="1" y="2755649"/>
                  <a:pt x="2946" y="2749071"/>
                  <a:pt x="7708" y="2744308"/>
                </a:cubicBezTo>
                <a:lnTo>
                  <a:pt x="26313" y="2736602"/>
                </a:lnTo>
                <a:lnTo>
                  <a:pt x="7708" y="2728895"/>
                </a:lnTo>
                <a:cubicBezTo>
                  <a:pt x="2946" y="2724134"/>
                  <a:pt x="1" y="2717555"/>
                  <a:pt x="1" y="2710288"/>
                </a:cubicBezTo>
                <a:cubicBezTo>
                  <a:pt x="1" y="2703023"/>
                  <a:pt x="2946" y="2696444"/>
                  <a:pt x="7708" y="2691682"/>
                </a:cubicBezTo>
                <a:lnTo>
                  <a:pt x="26313" y="2683975"/>
                </a:lnTo>
                <a:lnTo>
                  <a:pt x="7708" y="2676268"/>
                </a:lnTo>
                <a:cubicBezTo>
                  <a:pt x="2946" y="2671506"/>
                  <a:pt x="1" y="2664928"/>
                  <a:pt x="1" y="2657661"/>
                </a:cubicBezTo>
                <a:cubicBezTo>
                  <a:pt x="1" y="2650395"/>
                  <a:pt x="2946" y="2643817"/>
                  <a:pt x="7708" y="2639055"/>
                </a:cubicBezTo>
                <a:lnTo>
                  <a:pt x="26313" y="2631348"/>
                </a:lnTo>
                <a:lnTo>
                  <a:pt x="7708" y="2623641"/>
                </a:lnTo>
                <a:cubicBezTo>
                  <a:pt x="2946" y="2618879"/>
                  <a:pt x="1" y="2612301"/>
                  <a:pt x="1" y="2605034"/>
                </a:cubicBezTo>
                <a:cubicBezTo>
                  <a:pt x="1" y="2597768"/>
                  <a:pt x="2946" y="2591190"/>
                  <a:pt x="7708" y="2586428"/>
                </a:cubicBezTo>
                <a:lnTo>
                  <a:pt x="26313" y="2578721"/>
                </a:lnTo>
                <a:lnTo>
                  <a:pt x="7708" y="2571015"/>
                </a:lnTo>
                <a:cubicBezTo>
                  <a:pt x="2946" y="2566252"/>
                  <a:pt x="1" y="2559674"/>
                  <a:pt x="1" y="2552407"/>
                </a:cubicBezTo>
                <a:cubicBezTo>
                  <a:pt x="1" y="2545141"/>
                  <a:pt x="2946" y="2538563"/>
                  <a:pt x="7708" y="2533801"/>
                </a:cubicBezTo>
                <a:lnTo>
                  <a:pt x="26313" y="2526094"/>
                </a:lnTo>
                <a:lnTo>
                  <a:pt x="7708" y="2518388"/>
                </a:lnTo>
                <a:cubicBezTo>
                  <a:pt x="2946" y="2513626"/>
                  <a:pt x="1" y="2507047"/>
                  <a:pt x="1" y="2499780"/>
                </a:cubicBezTo>
                <a:cubicBezTo>
                  <a:pt x="1" y="2492515"/>
                  <a:pt x="2946" y="2485936"/>
                  <a:pt x="7708" y="2481174"/>
                </a:cubicBezTo>
                <a:lnTo>
                  <a:pt x="26313" y="2473467"/>
                </a:lnTo>
                <a:lnTo>
                  <a:pt x="7708" y="2465759"/>
                </a:lnTo>
                <a:cubicBezTo>
                  <a:pt x="2946" y="2460999"/>
                  <a:pt x="1" y="2454420"/>
                  <a:pt x="1" y="2447153"/>
                </a:cubicBezTo>
                <a:cubicBezTo>
                  <a:pt x="1" y="2439888"/>
                  <a:pt x="2946" y="2433309"/>
                  <a:pt x="7708" y="2428547"/>
                </a:cubicBezTo>
                <a:lnTo>
                  <a:pt x="26313" y="2420841"/>
                </a:lnTo>
                <a:lnTo>
                  <a:pt x="7708" y="2413132"/>
                </a:lnTo>
                <a:cubicBezTo>
                  <a:pt x="2946" y="2408371"/>
                  <a:pt x="1" y="2401793"/>
                  <a:pt x="1" y="2394526"/>
                </a:cubicBezTo>
                <a:cubicBezTo>
                  <a:pt x="1" y="2387260"/>
                  <a:pt x="2946" y="2380682"/>
                  <a:pt x="7708" y="2375920"/>
                </a:cubicBezTo>
                <a:lnTo>
                  <a:pt x="26313" y="2368213"/>
                </a:lnTo>
                <a:lnTo>
                  <a:pt x="7708" y="2360507"/>
                </a:lnTo>
                <a:cubicBezTo>
                  <a:pt x="2946" y="2355745"/>
                  <a:pt x="1" y="2349166"/>
                  <a:pt x="1" y="2341899"/>
                </a:cubicBezTo>
                <a:cubicBezTo>
                  <a:pt x="1" y="2334634"/>
                  <a:pt x="2946" y="2328055"/>
                  <a:pt x="7708" y="2323293"/>
                </a:cubicBezTo>
                <a:lnTo>
                  <a:pt x="26313" y="2315586"/>
                </a:lnTo>
                <a:lnTo>
                  <a:pt x="7708" y="2307879"/>
                </a:lnTo>
                <a:cubicBezTo>
                  <a:pt x="2946" y="2303118"/>
                  <a:pt x="1" y="2296539"/>
                  <a:pt x="1" y="2289273"/>
                </a:cubicBezTo>
                <a:cubicBezTo>
                  <a:pt x="1" y="2282007"/>
                  <a:pt x="2946" y="2275428"/>
                  <a:pt x="7708" y="2270666"/>
                </a:cubicBezTo>
                <a:lnTo>
                  <a:pt x="26313" y="2262960"/>
                </a:lnTo>
                <a:lnTo>
                  <a:pt x="7708" y="2255252"/>
                </a:lnTo>
                <a:cubicBezTo>
                  <a:pt x="2946" y="2250491"/>
                  <a:pt x="1" y="2243913"/>
                  <a:pt x="1" y="2236646"/>
                </a:cubicBezTo>
                <a:cubicBezTo>
                  <a:pt x="1" y="2229380"/>
                  <a:pt x="2946" y="2222801"/>
                  <a:pt x="7708" y="2218039"/>
                </a:cubicBezTo>
                <a:lnTo>
                  <a:pt x="26313" y="2210333"/>
                </a:lnTo>
                <a:lnTo>
                  <a:pt x="7708" y="2202626"/>
                </a:lnTo>
                <a:cubicBezTo>
                  <a:pt x="2946" y="2197864"/>
                  <a:pt x="1" y="2191285"/>
                  <a:pt x="1" y="2184018"/>
                </a:cubicBezTo>
                <a:cubicBezTo>
                  <a:pt x="1" y="2176753"/>
                  <a:pt x="2946" y="2170175"/>
                  <a:pt x="7708" y="2165412"/>
                </a:cubicBezTo>
                <a:lnTo>
                  <a:pt x="26313" y="2157705"/>
                </a:lnTo>
                <a:lnTo>
                  <a:pt x="7708" y="2149999"/>
                </a:lnTo>
                <a:cubicBezTo>
                  <a:pt x="2946" y="2145237"/>
                  <a:pt x="1" y="2138658"/>
                  <a:pt x="1" y="2131391"/>
                </a:cubicBezTo>
                <a:cubicBezTo>
                  <a:pt x="1" y="2124126"/>
                  <a:pt x="2946" y="2117547"/>
                  <a:pt x="7708" y="2112785"/>
                </a:cubicBezTo>
                <a:lnTo>
                  <a:pt x="26313" y="2105079"/>
                </a:lnTo>
                <a:lnTo>
                  <a:pt x="7708" y="2097371"/>
                </a:lnTo>
                <a:cubicBezTo>
                  <a:pt x="2946" y="2092610"/>
                  <a:pt x="1" y="2086031"/>
                  <a:pt x="1" y="2078764"/>
                </a:cubicBezTo>
                <a:cubicBezTo>
                  <a:pt x="1" y="2071499"/>
                  <a:pt x="2946" y="2064920"/>
                  <a:pt x="7708" y="2060158"/>
                </a:cubicBezTo>
                <a:lnTo>
                  <a:pt x="26313" y="2052452"/>
                </a:lnTo>
                <a:lnTo>
                  <a:pt x="7708" y="2044744"/>
                </a:lnTo>
                <a:cubicBezTo>
                  <a:pt x="2946" y="2039983"/>
                  <a:pt x="1" y="2033405"/>
                  <a:pt x="1" y="2026138"/>
                </a:cubicBezTo>
                <a:cubicBezTo>
                  <a:pt x="1" y="2018872"/>
                  <a:pt x="2946" y="2012294"/>
                  <a:pt x="7708" y="2007531"/>
                </a:cubicBezTo>
                <a:lnTo>
                  <a:pt x="26313" y="1999825"/>
                </a:lnTo>
                <a:lnTo>
                  <a:pt x="7708" y="1992117"/>
                </a:lnTo>
                <a:cubicBezTo>
                  <a:pt x="2946" y="1987356"/>
                  <a:pt x="1" y="1980778"/>
                  <a:pt x="1" y="1973511"/>
                </a:cubicBezTo>
                <a:cubicBezTo>
                  <a:pt x="1" y="1966245"/>
                  <a:pt x="2946" y="1959667"/>
                  <a:pt x="7708" y="1954905"/>
                </a:cubicBezTo>
                <a:lnTo>
                  <a:pt x="26313" y="1947198"/>
                </a:lnTo>
                <a:lnTo>
                  <a:pt x="7708" y="1939491"/>
                </a:lnTo>
                <a:cubicBezTo>
                  <a:pt x="2946" y="1934729"/>
                  <a:pt x="1" y="1928150"/>
                  <a:pt x="1" y="1920884"/>
                </a:cubicBezTo>
                <a:cubicBezTo>
                  <a:pt x="1" y="1913618"/>
                  <a:pt x="2946" y="1907039"/>
                  <a:pt x="7708" y="1902278"/>
                </a:cubicBezTo>
                <a:lnTo>
                  <a:pt x="26313" y="1894571"/>
                </a:lnTo>
                <a:lnTo>
                  <a:pt x="7708" y="1886864"/>
                </a:lnTo>
                <a:cubicBezTo>
                  <a:pt x="2946" y="1882102"/>
                  <a:pt x="1" y="1875523"/>
                  <a:pt x="1" y="1868257"/>
                </a:cubicBezTo>
                <a:cubicBezTo>
                  <a:pt x="1" y="1860991"/>
                  <a:pt x="2946" y="1854413"/>
                  <a:pt x="7708" y="1849650"/>
                </a:cubicBezTo>
                <a:lnTo>
                  <a:pt x="26313" y="1841944"/>
                </a:lnTo>
                <a:lnTo>
                  <a:pt x="7708" y="1834237"/>
                </a:lnTo>
                <a:cubicBezTo>
                  <a:pt x="2946" y="1829475"/>
                  <a:pt x="1" y="1822897"/>
                  <a:pt x="1" y="1815630"/>
                </a:cubicBezTo>
                <a:cubicBezTo>
                  <a:pt x="1" y="1808364"/>
                  <a:pt x="2946" y="1801786"/>
                  <a:pt x="7708" y="1797024"/>
                </a:cubicBezTo>
                <a:lnTo>
                  <a:pt x="26313" y="1789317"/>
                </a:lnTo>
                <a:lnTo>
                  <a:pt x="7708" y="1781609"/>
                </a:lnTo>
                <a:cubicBezTo>
                  <a:pt x="2946" y="1776848"/>
                  <a:pt x="1" y="1770270"/>
                  <a:pt x="1" y="1763003"/>
                </a:cubicBezTo>
                <a:cubicBezTo>
                  <a:pt x="1" y="1755738"/>
                  <a:pt x="2946" y="1749159"/>
                  <a:pt x="7708" y="1744397"/>
                </a:cubicBezTo>
                <a:lnTo>
                  <a:pt x="26313" y="1736690"/>
                </a:lnTo>
                <a:lnTo>
                  <a:pt x="7708" y="1728984"/>
                </a:lnTo>
                <a:cubicBezTo>
                  <a:pt x="2946" y="1724222"/>
                  <a:pt x="1" y="1717643"/>
                  <a:pt x="1" y="1710376"/>
                </a:cubicBezTo>
                <a:cubicBezTo>
                  <a:pt x="1" y="1703111"/>
                  <a:pt x="2946" y="1696532"/>
                  <a:pt x="7708" y="1691770"/>
                </a:cubicBezTo>
                <a:lnTo>
                  <a:pt x="26313" y="1684063"/>
                </a:lnTo>
                <a:lnTo>
                  <a:pt x="7708" y="1676357"/>
                </a:lnTo>
                <a:cubicBezTo>
                  <a:pt x="2946" y="1671595"/>
                  <a:pt x="1" y="1665016"/>
                  <a:pt x="1" y="1657749"/>
                </a:cubicBezTo>
                <a:cubicBezTo>
                  <a:pt x="1" y="1650484"/>
                  <a:pt x="2946" y="1643905"/>
                  <a:pt x="7708" y="1639143"/>
                </a:cubicBezTo>
                <a:lnTo>
                  <a:pt x="26313" y="1631436"/>
                </a:lnTo>
                <a:lnTo>
                  <a:pt x="7708" y="1623730"/>
                </a:lnTo>
                <a:cubicBezTo>
                  <a:pt x="2946" y="1618968"/>
                  <a:pt x="1" y="1612389"/>
                  <a:pt x="1" y="1605122"/>
                </a:cubicBezTo>
                <a:cubicBezTo>
                  <a:pt x="1" y="1597857"/>
                  <a:pt x="2946" y="1591278"/>
                  <a:pt x="7708" y="1586516"/>
                </a:cubicBezTo>
                <a:lnTo>
                  <a:pt x="26313" y="1578809"/>
                </a:lnTo>
                <a:lnTo>
                  <a:pt x="7708" y="1571103"/>
                </a:lnTo>
                <a:cubicBezTo>
                  <a:pt x="2946" y="1566341"/>
                  <a:pt x="1" y="1559762"/>
                  <a:pt x="1" y="1552495"/>
                </a:cubicBezTo>
                <a:cubicBezTo>
                  <a:pt x="1" y="1545230"/>
                  <a:pt x="2946" y="1538651"/>
                  <a:pt x="7708" y="1533889"/>
                </a:cubicBezTo>
                <a:lnTo>
                  <a:pt x="26313" y="1526183"/>
                </a:lnTo>
                <a:lnTo>
                  <a:pt x="7708" y="1518475"/>
                </a:lnTo>
                <a:cubicBezTo>
                  <a:pt x="2946" y="1513714"/>
                  <a:pt x="1" y="1507135"/>
                  <a:pt x="1" y="1499869"/>
                </a:cubicBezTo>
                <a:cubicBezTo>
                  <a:pt x="1" y="1492603"/>
                  <a:pt x="2946" y="1486024"/>
                  <a:pt x="7708" y="1481262"/>
                </a:cubicBezTo>
                <a:lnTo>
                  <a:pt x="26313" y="1473556"/>
                </a:lnTo>
                <a:lnTo>
                  <a:pt x="7708" y="1465849"/>
                </a:lnTo>
                <a:cubicBezTo>
                  <a:pt x="2946" y="1461087"/>
                  <a:pt x="1" y="1454508"/>
                  <a:pt x="1" y="1447242"/>
                </a:cubicBezTo>
                <a:cubicBezTo>
                  <a:pt x="1" y="1439976"/>
                  <a:pt x="2946" y="1433397"/>
                  <a:pt x="7708" y="1428635"/>
                </a:cubicBezTo>
                <a:lnTo>
                  <a:pt x="26313" y="1420929"/>
                </a:lnTo>
                <a:lnTo>
                  <a:pt x="7708" y="1413222"/>
                </a:lnTo>
                <a:cubicBezTo>
                  <a:pt x="2946" y="1408460"/>
                  <a:pt x="1" y="1401882"/>
                  <a:pt x="1" y="1394615"/>
                </a:cubicBezTo>
                <a:cubicBezTo>
                  <a:pt x="1" y="1387349"/>
                  <a:pt x="2946" y="1380771"/>
                  <a:pt x="7708" y="1376008"/>
                </a:cubicBezTo>
                <a:lnTo>
                  <a:pt x="26313" y="1368302"/>
                </a:lnTo>
                <a:lnTo>
                  <a:pt x="7708" y="1360594"/>
                </a:lnTo>
                <a:cubicBezTo>
                  <a:pt x="2946" y="1355833"/>
                  <a:pt x="1" y="1349255"/>
                  <a:pt x="1" y="1341988"/>
                </a:cubicBezTo>
                <a:cubicBezTo>
                  <a:pt x="1" y="1334722"/>
                  <a:pt x="2946" y="1328143"/>
                  <a:pt x="7708" y="1323382"/>
                </a:cubicBezTo>
                <a:lnTo>
                  <a:pt x="26313" y="1315675"/>
                </a:lnTo>
                <a:lnTo>
                  <a:pt x="7708" y="1307968"/>
                </a:lnTo>
                <a:cubicBezTo>
                  <a:pt x="2946" y="1303206"/>
                  <a:pt x="1" y="1296628"/>
                  <a:pt x="1" y="1289361"/>
                </a:cubicBezTo>
                <a:cubicBezTo>
                  <a:pt x="1" y="1282095"/>
                  <a:pt x="2946" y="1275517"/>
                  <a:pt x="7708" y="1270755"/>
                </a:cubicBezTo>
                <a:lnTo>
                  <a:pt x="26313" y="1263048"/>
                </a:lnTo>
                <a:lnTo>
                  <a:pt x="7708" y="1255340"/>
                </a:lnTo>
                <a:cubicBezTo>
                  <a:pt x="2946" y="1250579"/>
                  <a:pt x="1" y="1244001"/>
                  <a:pt x="1" y="1236734"/>
                </a:cubicBezTo>
                <a:cubicBezTo>
                  <a:pt x="1" y="1229468"/>
                  <a:pt x="2946" y="1222890"/>
                  <a:pt x="7708" y="1218128"/>
                </a:cubicBezTo>
                <a:lnTo>
                  <a:pt x="26313" y="1210421"/>
                </a:lnTo>
                <a:lnTo>
                  <a:pt x="7708" y="1202714"/>
                </a:lnTo>
                <a:cubicBezTo>
                  <a:pt x="2946" y="1197952"/>
                  <a:pt x="1" y="1191374"/>
                  <a:pt x="1" y="1184107"/>
                </a:cubicBezTo>
                <a:cubicBezTo>
                  <a:pt x="1" y="1176841"/>
                  <a:pt x="2946" y="1170263"/>
                  <a:pt x="7708" y="1165501"/>
                </a:cubicBezTo>
                <a:lnTo>
                  <a:pt x="26313" y="1157794"/>
                </a:lnTo>
                <a:lnTo>
                  <a:pt x="7708" y="1150086"/>
                </a:lnTo>
                <a:cubicBezTo>
                  <a:pt x="2946" y="1145325"/>
                  <a:pt x="1" y="1138747"/>
                  <a:pt x="1" y="1131480"/>
                </a:cubicBezTo>
                <a:cubicBezTo>
                  <a:pt x="1" y="1124214"/>
                  <a:pt x="2946" y="1117636"/>
                  <a:pt x="7708" y="1112874"/>
                </a:cubicBezTo>
                <a:lnTo>
                  <a:pt x="26313" y="1105167"/>
                </a:lnTo>
                <a:lnTo>
                  <a:pt x="7708" y="1097460"/>
                </a:lnTo>
                <a:cubicBezTo>
                  <a:pt x="2946" y="1092698"/>
                  <a:pt x="1" y="1086120"/>
                  <a:pt x="1" y="1078853"/>
                </a:cubicBezTo>
                <a:cubicBezTo>
                  <a:pt x="1" y="1071587"/>
                  <a:pt x="2946" y="1065009"/>
                  <a:pt x="7708" y="1060247"/>
                </a:cubicBezTo>
                <a:lnTo>
                  <a:pt x="26313" y="1052540"/>
                </a:lnTo>
                <a:lnTo>
                  <a:pt x="7708" y="1044832"/>
                </a:lnTo>
                <a:cubicBezTo>
                  <a:pt x="2946" y="1040071"/>
                  <a:pt x="1" y="1033493"/>
                  <a:pt x="1" y="1026226"/>
                </a:cubicBezTo>
                <a:cubicBezTo>
                  <a:pt x="1" y="1018960"/>
                  <a:pt x="2946" y="1012382"/>
                  <a:pt x="7708" y="1007620"/>
                </a:cubicBezTo>
                <a:lnTo>
                  <a:pt x="26313" y="999913"/>
                </a:lnTo>
                <a:lnTo>
                  <a:pt x="7708" y="992206"/>
                </a:lnTo>
                <a:cubicBezTo>
                  <a:pt x="2946" y="987445"/>
                  <a:pt x="1" y="980866"/>
                  <a:pt x="1" y="973599"/>
                </a:cubicBezTo>
                <a:cubicBezTo>
                  <a:pt x="1" y="966334"/>
                  <a:pt x="2946" y="959755"/>
                  <a:pt x="7708" y="954993"/>
                </a:cubicBezTo>
                <a:lnTo>
                  <a:pt x="26313" y="947286"/>
                </a:lnTo>
                <a:lnTo>
                  <a:pt x="7708" y="939579"/>
                </a:lnTo>
                <a:cubicBezTo>
                  <a:pt x="2946" y="934817"/>
                  <a:pt x="1" y="928239"/>
                  <a:pt x="1" y="920972"/>
                </a:cubicBezTo>
                <a:cubicBezTo>
                  <a:pt x="1" y="913706"/>
                  <a:pt x="2946" y="907128"/>
                  <a:pt x="7708" y="902366"/>
                </a:cubicBezTo>
                <a:lnTo>
                  <a:pt x="26313" y="894659"/>
                </a:lnTo>
                <a:lnTo>
                  <a:pt x="7708" y="886953"/>
                </a:lnTo>
                <a:cubicBezTo>
                  <a:pt x="2946" y="882190"/>
                  <a:pt x="1" y="875612"/>
                  <a:pt x="1" y="868345"/>
                </a:cubicBezTo>
                <a:cubicBezTo>
                  <a:pt x="1" y="861079"/>
                  <a:pt x="2946" y="854501"/>
                  <a:pt x="7708" y="849739"/>
                </a:cubicBezTo>
                <a:lnTo>
                  <a:pt x="26313" y="842032"/>
                </a:lnTo>
                <a:lnTo>
                  <a:pt x="7708" y="834326"/>
                </a:lnTo>
                <a:cubicBezTo>
                  <a:pt x="2946" y="829564"/>
                  <a:pt x="1" y="822985"/>
                  <a:pt x="1" y="815718"/>
                </a:cubicBezTo>
                <a:cubicBezTo>
                  <a:pt x="1" y="808453"/>
                  <a:pt x="2946" y="801874"/>
                  <a:pt x="7708" y="797112"/>
                </a:cubicBezTo>
                <a:lnTo>
                  <a:pt x="26313" y="789406"/>
                </a:lnTo>
                <a:lnTo>
                  <a:pt x="7708" y="781699"/>
                </a:lnTo>
                <a:cubicBezTo>
                  <a:pt x="2946" y="776937"/>
                  <a:pt x="1" y="770358"/>
                  <a:pt x="1" y="763092"/>
                </a:cubicBezTo>
                <a:cubicBezTo>
                  <a:pt x="1" y="755826"/>
                  <a:pt x="2946" y="749247"/>
                  <a:pt x="7708" y="744485"/>
                </a:cubicBezTo>
                <a:lnTo>
                  <a:pt x="26313" y="736778"/>
                </a:lnTo>
                <a:lnTo>
                  <a:pt x="7708" y="729072"/>
                </a:lnTo>
                <a:cubicBezTo>
                  <a:pt x="2946" y="724310"/>
                  <a:pt x="1" y="717731"/>
                  <a:pt x="1" y="710465"/>
                </a:cubicBezTo>
                <a:cubicBezTo>
                  <a:pt x="1" y="703199"/>
                  <a:pt x="2946" y="696620"/>
                  <a:pt x="7708" y="691858"/>
                </a:cubicBezTo>
                <a:lnTo>
                  <a:pt x="26313" y="684151"/>
                </a:lnTo>
                <a:lnTo>
                  <a:pt x="7708" y="676445"/>
                </a:lnTo>
                <a:cubicBezTo>
                  <a:pt x="2946" y="671683"/>
                  <a:pt x="1" y="665104"/>
                  <a:pt x="1" y="657838"/>
                </a:cubicBezTo>
                <a:cubicBezTo>
                  <a:pt x="1" y="650572"/>
                  <a:pt x="2946" y="643993"/>
                  <a:pt x="7708" y="639231"/>
                </a:cubicBezTo>
                <a:lnTo>
                  <a:pt x="26313" y="631525"/>
                </a:lnTo>
                <a:lnTo>
                  <a:pt x="7708" y="623818"/>
                </a:lnTo>
                <a:cubicBezTo>
                  <a:pt x="2946" y="619056"/>
                  <a:pt x="1" y="612477"/>
                  <a:pt x="1" y="605211"/>
                </a:cubicBezTo>
                <a:cubicBezTo>
                  <a:pt x="1" y="597945"/>
                  <a:pt x="2946" y="591366"/>
                  <a:pt x="7708" y="586604"/>
                </a:cubicBezTo>
                <a:lnTo>
                  <a:pt x="26313" y="578898"/>
                </a:lnTo>
                <a:lnTo>
                  <a:pt x="7708" y="571190"/>
                </a:lnTo>
                <a:cubicBezTo>
                  <a:pt x="2946" y="566429"/>
                  <a:pt x="1" y="559850"/>
                  <a:pt x="1" y="552584"/>
                </a:cubicBezTo>
                <a:cubicBezTo>
                  <a:pt x="1" y="545318"/>
                  <a:pt x="2946" y="538739"/>
                  <a:pt x="7708" y="533977"/>
                </a:cubicBezTo>
                <a:lnTo>
                  <a:pt x="26313" y="526271"/>
                </a:lnTo>
                <a:lnTo>
                  <a:pt x="7708" y="518563"/>
                </a:lnTo>
                <a:cubicBezTo>
                  <a:pt x="2946" y="513802"/>
                  <a:pt x="1" y="507223"/>
                  <a:pt x="1" y="499957"/>
                </a:cubicBezTo>
                <a:cubicBezTo>
                  <a:pt x="1" y="492691"/>
                  <a:pt x="2946" y="486112"/>
                  <a:pt x="7708" y="481350"/>
                </a:cubicBezTo>
                <a:lnTo>
                  <a:pt x="26313" y="473644"/>
                </a:lnTo>
                <a:lnTo>
                  <a:pt x="7708" y="465936"/>
                </a:lnTo>
                <a:cubicBezTo>
                  <a:pt x="2946" y="461175"/>
                  <a:pt x="1" y="454597"/>
                  <a:pt x="1" y="447330"/>
                </a:cubicBezTo>
                <a:cubicBezTo>
                  <a:pt x="1" y="440064"/>
                  <a:pt x="2946" y="433486"/>
                  <a:pt x="7708" y="428723"/>
                </a:cubicBezTo>
                <a:lnTo>
                  <a:pt x="26313" y="421017"/>
                </a:lnTo>
                <a:lnTo>
                  <a:pt x="7708" y="413310"/>
                </a:lnTo>
                <a:cubicBezTo>
                  <a:pt x="2946" y="408548"/>
                  <a:pt x="1" y="401970"/>
                  <a:pt x="1" y="394703"/>
                </a:cubicBezTo>
                <a:cubicBezTo>
                  <a:pt x="1" y="387437"/>
                  <a:pt x="2946" y="380859"/>
                  <a:pt x="7708" y="376097"/>
                </a:cubicBezTo>
                <a:lnTo>
                  <a:pt x="26313" y="368390"/>
                </a:lnTo>
                <a:lnTo>
                  <a:pt x="7708" y="360683"/>
                </a:lnTo>
                <a:cubicBezTo>
                  <a:pt x="2946" y="355921"/>
                  <a:pt x="1" y="349343"/>
                  <a:pt x="1" y="342076"/>
                </a:cubicBezTo>
                <a:cubicBezTo>
                  <a:pt x="1" y="334810"/>
                  <a:pt x="2946" y="328232"/>
                  <a:pt x="7708" y="323470"/>
                </a:cubicBezTo>
                <a:lnTo>
                  <a:pt x="26313" y="315763"/>
                </a:lnTo>
                <a:lnTo>
                  <a:pt x="7708" y="308055"/>
                </a:lnTo>
                <a:cubicBezTo>
                  <a:pt x="2946" y="303294"/>
                  <a:pt x="1" y="296716"/>
                  <a:pt x="1" y="289449"/>
                </a:cubicBezTo>
                <a:cubicBezTo>
                  <a:pt x="1" y="282183"/>
                  <a:pt x="2946" y="275605"/>
                  <a:pt x="7708" y="270843"/>
                </a:cubicBezTo>
                <a:lnTo>
                  <a:pt x="26313" y="263136"/>
                </a:lnTo>
                <a:lnTo>
                  <a:pt x="7708" y="255429"/>
                </a:lnTo>
                <a:cubicBezTo>
                  <a:pt x="2946" y="250667"/>
                  <a:pt x="1" y="244089"/>
                  <a:pt x="1" y="236822"/>
                </a:cubicBezTo>
                <a:cubicBezTo>
                  <a:pt x="1" y="229556"/>
                  <a:pt x="2946" y="222978"/>
                  <a:pt x="7708" y="218216"/>
                </a:cubicBezTo>
                <a:lnTo>
                  <a:pt x="26313" y="210509"/>
                </a:lnTo>
                <a:lnTo>
                  <a:pt x="7708" y="202802"/>
                </a:lnTo>
                <a:cubicBezTo>
                  <a:pt x="2946" y="198040"/>
                  <a:pt x="1" y="191462"/>
                  <a:pt x="1" y="184195"/>
                </a:cubicBezTo>
                <a:cubicBezTo>
                  <a:pt x="1" y="176929"/>
                  <a:pt x="2946" y="170351"/>
                  <a:pt x="7708" y="165589"/>
                </a:cubicBezTo>
                <a:lnTo>
                  <a:pt x="26313" y="157882"/>
                </a:lnTo>
                <a:lnTo>
                  <a:pt x="7708" y="150175"/>
                </a:lnTo>
                <a:cubicBezTo>
                  <a:pt x="2946" y="145413"/>
                  <a:pt x="1" y="138835"/>
                  <a:pt x="1" y="131568"/>
                </a:cubicBezTo>
                <a:cubicBezTo>
                  <a:pt x="1" y="124302"/>
                  <a:pt x="2946" y="117724"/>
                  <a:pt x="7708" y="112962"/>
                </a:cubicBezTo>
                <a:lnTo>
                  <a:pt x="26313" y="105255"/>
                </a:lnTo>
                <a:lnTo>
                  <a:pt x="7708" y="97549"/>
                </a:lnTo>
                <a:cubicBezTo>
                  <a:pt x="2946" y="92786"/>
                  <a:pt x="1" y="86208"/>
                  <a:pt x="1" y="78941"/>
                </a:cubicBezTo>
                <a:cubicBezTo>
                  <a:pt x="1" y="71676"/>
                  <a:pt x="2946" y="65097"/>
                  <a:pt x="7708" y="60335"/>
                </a:cubicBezTo>
                <a:lnTo>
                  <a:pt x="26313" y="52628"/>
                </a:lnTo>
                <a:lnTo>
                  <a:pt x="7708" y="44922"/>
                </a:lnTo>
                <a:cubicBezTo>
                  <a:pt x="2946" y="40160"/>
                  <a:pt x="1" y="33581"/>
                  <a:pt x="1" y="26314"/>
                </a:cubicBezTo>
                <a:cubicBezTo>
                  <a:pt x="1" y="11782"/>
                  <a:pt x="11782" y="0"/>
                  <a:pt x="26314" y="0"/>
                </a:cubicBezTo>
                <a:lnTo>
                  <a:pt x="26315" y="0"/>
                </a:lnTo>
                <a:lnTo>
                  <a:pt x="11642926" y="0"/>
                </a:lnTo>
                <a:lnTo>
                  <a:pt x="11642926" y="1640"/>
                </a:lnTo>
                <a:close/>
              </a:path>
            </a:pathLst>
          </a:custGeom>
          <a:solidFill>
            <a:schemeClr val="bg1"/>
          </a:solidFill>
          <a:ln>
            <a:solidFill>
              <a:schemeClr val="tx1">
                <a:lumMod val="75000"/>
                <a:lumOff val="25000"/>
              </a:schemeClr>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350">
              <a:solidFill>
                <a:prstClr val="white"/>
              </a:solidFill>
            </a:endParaRPr>
          </a:p>
        </p:txBody>
      </p:sp>
      <p:sp>
        <p:nvSpPr>
          <p:cNvPr id="170" name="직사각형 169">
            <a:extLst>
              <a:ext uri="{FF2B5EF4-FFF2-40B4-BE49-F238E27FC236}">
                <a16:creationId xmlns="" xmlns:a16="http://schemas.microsoft.com/office/drawing/2014/main" id="{73A300B7-9562-429D-8BA7-64D8313665C0}"/>
              </a:ext>
            </a:extLst>
          </p:cNvPr>
          <p:cNvSpPr/>
          <p:nvPr/>
        </p:nvSpPr>
        <p:spPr>
          <a:xfrm>
            <a:off x="427105" y="626167"/>
            <a:ext cx="8345420" cy="33903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2100" b="1" kern="0" dirty="0">
                <a:solidFill>
                  <a:prstClr val="black">
                    <a:lumMod val="75000"/>
                    <a:lumOff val="25000"/>
                  </a:prstClr>
                </a:solidFill>
                <a:latin typeface="야놀자 야체 B" panose="02020603020101020101" pitchFamily="18" charset="-127"/>
                <a:ea typeface="야놀자 야체 B" panose="02020603020101020101" pitchFamily="18" charset="-127"/>
              </a:rPr>
              <a:t>統測</a:t>
            </a:r>
            <a:endParaRPr lang="ko-KR" altLang="en-US" sz="2700" kern="0" dirty="0">
              <a:solidFill>
                <a:prstClr val="black">
                  <a:lumMod val="75000"/>
                  <a:lumOff val="25000"/>
                </a:prstClr>
              </a:solidFill>
            </a:endParaRPr>
          </a:p>
        </p:txBody>
      </p:sp>
      <p:graphicFrame>
        <p:nvGraphicFramePr>
          <p:cNvPr id="176" name="표 2">
            <a:extLst>
              <a:ext uri="{FF2B5EF4-FFF2-40B4-BE49-F238E27FC236}">
                <a16:creationId xmlns="" xmlns:a16="http://schemas.microsoft.com/office/drawing/2014/main" id="{E34A3D33-8A75-4CFB-A143-7FE7DBDBE70E}"/>
              </a:ext>
            </a:extLst>
          </p:cNvPr>
          <p:cNvGraphicFramePr>
            <a:graphicFrameLocks noGrp="1"/>
          </p:cNvGraphicFramePr>
          <p:nvPr/>
        </p:nvGraphicFramePr>
        <p:xfrm>
          <a:off x="434250" y="2065734"/>
          <a:ext cx="837338" cy="3078561"/>
        </p:xfrm>
        <a:graphic>
          <a:graphicData uri="http://schemas.openxmlformats.org/drawingml/2006/table">
            <a:tbl>
              <a:tblPr firstRow="1" bandRow="1">
                <a:tableStyleId>{5C22544A-7EE6-4342-B048-85BDC9FD1C3A}</a:tableStyleId>
              </a:tblPr>
              <a:tblGrid>
                <a:gridCol w="193046">
                  <a:extLst>
                    <a:ext uri="{9D8B030D-6E8A-4147-A177-3AD203B41FA5}">
                      <a16:colId xmlns="" xmlns:a16="http://schemas.microsoft.com/office/drawing/2014/main" val="365838937"/>
                    </a:ext>
                  </a:extLst>
                </a:gridCol>
                <a:gridCol w="644292">
                  <a:extLst>
                    <a:ext uri="{9D8B030D-6E8A-4147-A177-3AD203B41FA5}">
                      <a16:colId xmlns="" xmlns:a16="http://schemas.microsoft.com/office/drawing/2014/main" val="2005048234"/>
                    </a:ext>
                  </a:extLst>
                </a:gridCol>
              </a:tblGrid>
              <a:tr h="595879">
                <a:tc>
                  <a:txBody>
                    <a:bodyPr/>
                    <a:lstStyle/>
                    <a:p>
                      <a:pPr algn="ctr" latinLnBrk="1"/>
                      <a:r>
                        <a:rPr lang="en-US" altLang="ko-KR" sz="1100" b="0" dirty="0">
                          <a:solidFill>
                            <a:schemeClr val="tx1">
                              <a:lumMod val="75000"/>
                              <a:lumOff val="25000"/>
                            </a:schemeClr>
                          </a:solidFill>
                        </a:rPr>
                        <a:t>1</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考試內容</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49797128"/>
                  </a:ext>
                </a:extLst>
              </a:tr>
              <a:tr h="595879">
                <a:tc>
                  <a:txBody>
                    <a:bodyPr/>
                    <a:lstStyle/>
                    <a:p>
                      <a:pPr algn="ctr" latinLnBrk="1"/>
                      <a:r>
                        <a:rPr lang="en-US" altLang="ko-KR" sz="1100" b="0" dirty="0">
                          <a:solidFill>
                            <a:schemeClr val="tx1">
                              <a:lumMod val="75000"/>
                              <a:lumOff val="25000"/>
                            </a:schemeClr>
                          </a:solidFill>
                        </a:rPr>
                        <a:t>2</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112</a:t>
                      </a: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年</a:t>
                      </a:r>
                      <a:endPar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考試變革</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 xmlns:a16="http://schemas.microsoft.com/office/drawing/2014/main" val="2394921031"/>
                  </a:ext>
                </a:extLst>
              </a:tr>
              <a:tr h="841403">
                <a:tc>
                  <a:txBody>
                    <a:bodyPr/>
                    <a:lstStyle/>
                    <a:p>
                      <a:pPr algn="ctr" latinLnBrk="1"/>
                      <a:r>
                        <a:rPr lang="en-US" altLang="ko-KR" sz="1100" b="0" dirty="0">
                          <a:solidFill>
                            <a:schemeClr val="tx1">
                              <a:lumMod val="75000"/>
                              <a:lumOff val="25000"/>
                            </a:schemeClr>
                          </a:solidFill>
                        </a:rPr>
                        <a:t>3</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技高群科與統測群科對照</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739618436"/>
                  </a:ext>
                </a:extLst>
              </a:tr>
              <a:tr h="522700">
                <a:tc>
                  <a:txBody>
                    <a:bodyPr/>
                    <a:lstStyle/>
                    <a:p>
                      <a:pPr algn="ctr" latinLnBrk="1"/>
                      <a:r>
                        <a:rPr lang="en-US" altLang="ko-KR" sz="1100" b="0" dirty="0">
                          <a:solidFill>
                            <a:schemeClr val="tx1">
                              <a:lumMod val="75000"/>
                              <a:lumOff val="25000"/>
                            </a:schemeClr>
                          </a:solidFill>
                        </a:rPr>
                        <a:t>4</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命題範圍</a:t>
                      </a:r>
                      <a:endParaRPr kumimoji="0" lang="en-US" altLang="ko-KR" sz="800" b="0" i="0" u="none" strike="noStrike" kern="1200" cap="none" spc="0" normalizeH="0" baseline="0" noProof="0" dirty="0">
                        <a:ln>
                          <a:noFill/>
                        </a:ln>
                        <a:solidFill>
                          <a:prstClr val="white">
                            <a:lumMod val="6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866052603"/>
                  </a:ext>
                </a:extLst>
              </a:tr>
              <a:tr h="522700">
                <a:tc>
                  <a:txBody>
                    <a:bodyPr/>
                    <a:lstStyle/>
                    <a:p>
                      <a:pPr algn="ctr" latinLnBrk="1"/>
                      <a:r>
                        <a:rPr lang="en-US" altLang="ko-KR" sz="1100" b="0" dirty="0">
                          <a:solidFill>
                            <a:schemeClr val="tx1">
                              <a:lumMod val="75000"/>
                              <a:lumOff val="25000"/>
                            </a:schemeClr>
                          </a:solidFill>
                        </a:rPr>
                        <a:t>5</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提醒</a:t>
                      </a:r>
                      <a:endParaRPr kumimoji="0" lang="en-US" altLang="ko-KR"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981846816"/>
                  </a:ext>
                </a:extLst>
              </a:tr>
            </a:tbl>
          </a:graphicData>
        </a:graphic>
      </p:graphicFrame>
      <p:grpSp>
        <p:nvGrpSpPr>
          <p:cNvPr id="2" name="그룹 1"/>
          <p:cNvGrpSpPr/>
          <p:nvPr/>
        </p:nvGrpSpPr>
        <p:grpSpPr>
          <a:xfrm>
            <a:off x="303314" y="965200"/>
            <a:ext cx="973359" cy="1100535"/>
            <a:chOff x="404419" y="904874"/>
            <a:chExt cx="1181147" cy="1467380"/>
          </a:xfrm>
        </p:grpSpPr>
        <p:grpSp>
          <p:nvGrpSpPr>
            <p:cNvPr id="174" name="그룹 173">
              <a:extLst>
                <a:ext uri="{FF2B5EF4-FFF2-40B4-BE49-F238E27FC236}">
                  <a16:creationId xmlns="" xmlns:a16="http://schemas.microsoft.com/office/drawing/2014/main" id="{138F5399-1A36-47F0-A422-184770B5DAD1}"/>
                </a:ext>
              </a:extLst>
            </p:cNvPr>
            <p:cNvGrpSpPr/>
            <p:nvPr/>
          </p:nvGrpSpPr>
          <p:grpSpPr>
            <a:xfrm>
              <a:off x="569477" y="904874"/>
              <a:ext cx="1016089" cy="1194313"/>
              <a:chOff x="10112191" y="904875"/>
              <a:chExt cx="1584510" cy="1862437"/>
            </a:xfrm>
          </p:grpSpPr>
          <p:sp>
            <p:nvSpPr>
              <p:cNvPr id="172" name="직사각형 171">
                <a:extLst>
                  <a:ext uri="{FF2B5EF4-FFF2-40B4-BE49-F238E27FC236}">
                    <a16:creationId xmlns="" xmlns:a16="http://schemas.microsoft.com/office/drawing/2014/main" id="{9455F754-232B-422C-A6F8-FE16BCF7EA34}"/>
                  </a:ext>
                </a:extLst>
              </p:cNvPr>
              <p:cNvSpPr/>
              <p:nvPr/>
            </p:nvSpPr>
            <p:spPr>
              <a:xfrm>
                <a:off x="10112191" y="904875"/>
                <a:ext cx="1584510" cy="1862437"/>
              </a:xfrm>
              <a:prstGeom prst="rect">
                <a:avLst/>
              </a:prstGeom>
              <a:solidFill>
                <a:schemeClr val="accent5">
                  <a:lumMod val="20000"/>
                  <a:lumOff val="80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3300" kern="0" dirty="0">
                  <a:solidFill>
                    <a:prstClr val="black">
                      <a:lumMod val="75000"/>
                      <a:lumOff val="25000"/>
                    </a:prstClr>
                  </a:solidFill>
                </a:endParaRPr>
              </a:p>
            </p:txBody>
          </p:sp>
          <p:pic>
            <p:nvPicPr>
              <p:cNvPr id="173" name="그림 172">
                <a:extLst>
                  <a:ext uri="{FF2B5EF4-FFF2-40B4-BE49-F238E27FC236}">
                    <a16:creationId xmlns="" xmlns:a16="http://schemas.microsoft.com/office/drawing/2014/main" id="{3E8B1EB4-0B8E-4B44-A77F-FF872D358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191" y="1175413"/>
                <a:ext cx="1584509" cy="1584509"/>
              </a:xfrm>
              <a:prstGeom prst="rect">
                <a:avLst/>
              </a:prstGeom>
              <a:ln>
                <a:noFill/>
              </a:ln>
            </p:spPr>
          </p:pic>
        </p:grpSp>
        <p:sp>
          <p:nvSpPr>
            <p:cNvPr id="175" name="직사각형 174">
              <a:extLst>
                <a:ext uri="{FF2B5EF4-FFF2-40B4-BE49-F238E27FC236}">
                  <a16:creationId xmlns="" xmlns:a16="http://schemas.microsoft.com/office/drawing/2014/main" id="{61B93B0C-CB8C-48E4-B565-06FA41778B12}"/>
                </a:ext>
              </a:extLst>
            </p:cNvPr>
            <p:cNvSpPr/>
            <p:nvPr/>
          </p:nvSpPr>
          <p:spPr>
            <a:xfrm>
              <a:off x="569474" y="2051711"/>
              <a:ext cx="1016089" cy="32054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1200" b="1" kern="0" dirty="0">
                  <a:solidFill>
                    <a:prstClr val="black">
                      <a:lumMod val="75000"/>
                      <a:lumOff val="25000"/>
                    </a:prstClr>
                  </a:solidFill>
                  <a:latin typeface="微軟正黑體" panose="020B0604030504040204" pitchFamily="34" charset="-120"/>
                  <a:ea typeface="微軟正黑體" panose="020B0604030504040204" pitchFamily="34" charset="-120"/>
                </a:rPr>
                <a:t>你的名字</a:t>
              </a:r>
              <a:endParaRPr lang="ko-KR" altLang="en-US" sz="1200" b="1" kern="0" dirty="0">
                <a:solidFill>
                  <a:prstClr val="black">
                    <a:lumMod val="75000"/>
                    <a:lumOff val="25000"/>
                  </a:prstClr>
                </a:solidFill>
                <a:latin typeface="微軟正黑體" panose="020B0604030504040204" pitchFamily="34" charset="-120"/>
              </a:endParaRPr>
            </a:p>
          </p:txBody>
        </p:sp>
        <p:sp>
          <p:nvSpPr>
            <p:cNvPr id="178" name="직사각형 177">
              <a:extLst>
                <a:ext uri="{FF2B5EF4-FFF2-40B4-BE49-F238E27FC236}">
                  <a16:creationId xmlns="" xmlns:a16="http://schemas.microsoft.com/office/drawing/2014/main" id="{71DA5F98-DF4F-4CD4-99CC-A26461318532}"/>
                </a:ext>
              </a:extLst>
            </p:cNvPr>
            <p:cNvSpPr/>
            <p:nvPr/>
          </p:nvSpPr>
          <p:spPr>
            <a:xfrm>
              <a:off x="404419" y="994501"/>
              <a:ext cx="520744" cy="507529"/>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lvl="1" algn="ctr">
                <a:defRPr/>
              </a:pPr>
              <a:r>
                <a:rPr lang="ko-KR" altLang="en-US" sz="788" b="1" kern="0" dirty="0">
                  <a:solidFill>
                    <a:srgbClr val="C00000"/>
                  </a:solidFill>
                </a:rPr>
                <a:t>까칠한</a:t>
              </a:r>
              <a:endParaRPr lang="en-US" altLang="ko-KR" sz="788" b="1" kern="0" dirty="0">
                <a:solidFill>
                  <a:srgbClr val="C00000"/>
                </a:solidFill>
              </a:endParaRPr>
            </a:p>
            <a:p>
              <a:pPr marL="0" lvl="1" algn="ctr">
                <a:defRPr/>
              </a:pPr>
              <a:r>
                <a:rPr lang="ko-KR" altLang="en-US" sz="788" b="1" kern="0" dirty="0" err="1">
                  <a:solidFill>
                    <a:srgbClr val="C00000"/>
                  </a:solidFill>
                </a:rPr>
                <a:t>조땡인</a:t>
              </a:r>
              <a:endParaRPr lang="ko-KR" altLang="en-US" sz="788" b="1" kern="0" dirty="0">
                <a:solidFill>
                  <a:srgbClr val="C00000"/>
                </a:solidFill>
              </a:endParaRPr>
            </a:p>
          </p:txBody>
        </p:sp>
      </p:grpSp>
      <p:sp>
        <p:nvSpPr>
          <p:cNvPr id="179" name="직사각형 178">
            <a:extLst>
              <a:ext uri="{FF2B5EF4-FFF2-40B4-BE49-F238E27FC236}">
                <a16:creationId xmlns="" xmlns:a16="http://schemas.microsoft.com/office/drawing/2014/main" id="{FA624AE5-D061-4314-93DB-B9593DF94504}"/>
              </a:ext>
            </a:extLst>
          </p:cNvPr>
          <p:cNvSpPr/>
          <p:nvPr/>
        </p:nvSpPr>
        <p:spPr>
          <a:xfrm>
            <a:off x="7198409" y="626166"/>
            <a:ext cx="899683" cy="340520"/>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1200" b="1" kern="0" dirty="0">
              <a:solidFill>
                <a:prstClr val="black">
                  <a:lumMod val="75000"/>
                  <a:lumOff val="25000"/>
                </a:prstClr>
              </a:solidFill>
            </a:endParaRPr>
          </a:p>
        </p:txBody>
      </p:sp>
      <p:graphicFrame>
        <p:nvGraphicFramePr>
          <p:cNvPr id="180" name="표 2">
            <a:extLst>
              <a:ext uri="{FF2B5EF4-FFF2-40B4-BE49-F238E27FC236}">
                <a16:creationId xmlns="" xmlns:a16="http://schemas.microsoft.com/office/drawing/2014/main" id="{98F0B92F-7328-4143-991D-8E23E3DD2E79}"/>
              </a:ext>
            </a:extLst>
          </p:cNvPr>
          <p:cNvGraphicFramePr>
            <a:graphicFrameLocks noGrp="1"/>
          </p:cNvGraphicFramePr>
          <p:nvPr/>
        </p:nvGraphicFramePr>
        <p:xfrm>
          <a:off x="8098090" y="627651"/>
          <a:ext cx="670168" cy="339032"/>
        </p:xfrm>
        <a:graphic>
          <a:graphicData uri="http://schemas.openxmlformats.org/drawingml/2006/table">
            <a:tbl>
              <a:tblPr firstRow="1" bandRow="1">
                <a:tableStyleId>{5C22544A-7EE6-4342-B048-85BDC9FD1C3A}</a:tableStyleId>
              </a:tblPr>
              <a:tblGrid>
                <a:gridCol w="335084">
                  <a:extLst>
                    <a:ext uri="{9D8B030D-6E8A-4147-A177-3AD203B41FA5}">
                      <a16:colId xmlns="" xmlns:a16="http://schemas.microsoft.com/office/drawing/2014/main" val="365838937"/>
                    </a:ext>
                  </a:extLst>
                </a:gridCol>
                <a:gridCol w="335084">
                  <a:extLst>
                    <a:ext uri="{9D8B030D-6E8A-4147-A177-3AD203B41FA5}">
                      <a16:colId xmlns="" xmlns:a16="http://schemas.microsoft.com/office/drawing/2014/main" val="2005048234"/>
                    </a:ext>
                  </a:extLst>
                </a:gridCol>
              </a:tblGrid>
              <a:tr h="339032">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49797128"/>
                  </a:ext>
                </a:extLst>
              </a:tr>
            </a:tbl>
          </a:graphicData>
        </a:graphic>
      </p:graphicFrame>
      <p:graphicFrame>
        <p:nvGraphicFramePr>
          <p:cNvPr id="4" name="表格 3">
            <a:extLst>
              <a:ext uri="{FF2B5EF4-FFF2-40B4-BE49-F238E27FC236}">
                <a16:creationId xmlns="" xmlns:a16="http://schemas.microsoft.com/office/drawing/2014/main" id="{B904E5BA-53FD-4F3C-98FA-46F230E4FF16}"/>
              </a:ext>
            </a:extLst>
          </p:cNvPr>
          <p:cNvGraphicFramePr>
            <a:graphicFrameLocks noGrp="1"/>
          </p:cNvGraphicFramePr>
          <p:nvPr>
            <p:extLst>
              <p:ext uri="{D42A27DB-BD31-4B8C-83A1-F6EECF244321}">
                <p14:modId xmlns:p14="http://schemas.microsoft.com/office/powerpoint/2010/main" val="3351116831"/>
              </p:ext>
            </p:extLst>
          </p:nvPr>
        </p:nvGraphicFramePr>
        <p:xfrm>
          <a:off x="1432374" y="1095315"/>
          <a:ext cx="7335885" cy="4028212"/>
        </p:xfrm>
        <a:graphic>
          <a:graphicData uri="http://schemas.openxmlformats.org/drawingml/2006/table">
            <a:tbl>
              <a:tblPr firstRow="1" bandRow="1">
                <a:tableStyleId>{5C22544A-7EE6-4342-B048-85BDC9FD1C3A}</a:tableStyleId>
              </a:tblPr>
              <a:tblGrid>
                <a:gridCol w="2445295">
                  <a:extLst>
                    <a:ext uri="{9D8B030D-6E8A-4147-A177-3AD203B41FA5}">
                      <a16:colId xmlns="" xmlns:a16="http://schemas.microsoft.com/office/drawing/2014/main" val="510326401"/>
                    </a:ext>
                  </a:extLst>
                </a:gridCol>
                <a:gridCol w="2445295">
                  <a:extLst>
                    <a:ext uri="{9D8B030D-6E8A-4147-A177-3AD203B41FA5}">
                      <a16:colId xmlns="" xmlns:a16="http://schemas.microsoft.com/office/drawing/2014/main" val="906628186"/>
                    </a:ext>
                  </a:extLst>
                </a:gridCol>
                <a:gridCol w="2445295">
                  <a:extLst>
                    <a:ext uri="{9D8B030D-6E8A-4147-A177-3AD203B41FA5}">
                      <a16:colId xmlns="" xmlns:a16="http://schemas.microsoft.com/office/drawing/2014/main" val="4136630012"/>
                    </a:ext>
                  </a:extLst>
                </a:gridCol>
              </a:tblGrid>
              <a:tr h="376337">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dirty="0">
                          <a:latin typeface="微軟正黑體" panose="020B0604030504040204" pitchFamily="34" charset="-120"/>
                          <a:ea typeface="微軟正黑體" panose="020B0604030504040204" pitchFamily="34" charset="-120"/>
                        </a:rPr>
                        <a:t>技高 </a:t>
                      </a:r>
                      <a:r>
                        <a:rPr lang="en-US" altLang="en-US" sz="2000" b="1" dirty="0">
                          <a:latin typeface="微軟正黑體" panose="020B0604030504040204" pitchFamily="34" charset="-120"/>
                          <a:ea typeface="微軟正黑體" panose="020B0604030504040204" pitchFamily="34" charset="-120"/>
                        </a:rPr>
                        <a:t>15</a:t>
                      </a:r>
                      <a:r>
                        <a:rPr lang="zh-TW" altLang="en-US" sz="2000" b="1" dirty="0">
                          <a:latin typeface="微軟正黑體" panose="020B0604030504040204" pitchFamily="34" charset="-120"/>
                          <a:ea typeface="微軟正黑體" panose="020B0604030504040204" pitchFamily="34" charset="-120"/>
                        </a:rPr>
                        <a:t> 群與統測 </a:t>
                      </a:r>
                      <a:r>
                        <a:rPr lang="en-US" altLang="en-US" sz="2000" b="1" dirty="0">
                          <a:latin typeface="微軟正黑體" panose="020B0604030504040204" pitchFamily="34" charset="-120"/>
                          <a:ea typeface="微軟正黑體" panose="020B0604030504040204" pitchFamily="34" charset="-120"/>
                        </a:rPr>
                        <a:t>20</a:t>
                      </a:r>
                      <a:r>
                        <a:rPr lang="zh-TW" altLang="en-US" sz="2000" b="1" dirty="0">
                          <a:latin typeface="微軟正黑體" panose="020B0604030504040204" pitchFamily="34" charset="-120"/>
                          <a:ea typeface="微軟正黑體" panose="020B0604030504040204" pitchFamily="34" charset="-120"/>
                        </a:rPr>
                        <a:t> 群類對照</a:t>
                      </a:r>
                    </a:p>
                  </a:txBody>
                  <a:tcPr anchor="ctr">
                    <a:lnL w="12700" cmpd="sng">
                      <a:noFill/>
                    </a:lnL>
                    <a:lnR w="12700" cap="flat" cmpd="sng" algn="ctr">
                      <a:no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TW" altLang="en-US" sz="1400" b="1" dirty="0">
                        <a:solidFill>
                          <a:schemeClr val="tx1">
                            <a:lumMod val="75000"/>
                            <a:lumOff val="25000"/>
                          </a:schemeClr>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TW" altLang="en-US" sz="1400" b="1" dirty="0">
                        <a:solidFill>
                          <a:schemeClr val="tx1">
                            <a:lumMod val="75000"/>
                            <a:lumOff val="25000"/>
                          </a:schemeClr>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 xmlns:a16="http://schemas.microsoft.com/office/drawing/2014/main" val="117714666"/>
                  </a:ext>
                </a:extLst>
              </a:tr>
              <a:tr h="32059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技高</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15</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群科</a:t>
                      </a:r>
                    </a:p>
                  </a:txBody>
                  <a:tcPr anchor="ctr">
                    <a:lnL w="12700" cmpd="sng">
                      <a:noFill/>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B6BB"/>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統測 </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20</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 群類</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B18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統測可跨考群類</a:t>
                      </a:r>
                    </a:p>
                  </a:txBody>
                  <a:tcPr anchor="ctr">
                    <a:lnL w="12700"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 xmlns:a16="http://schemas.microsoft.com/office/drawing/2014/main" val="1993804022"/>
                  </a:ext>
                </a:extLst>
              </a:tr>
              <a:tr h="3296692">
                <a:tc>
                  <a:txBody>
                    <a:bodyPr/>
                    <a:lstStyle/>
                    <a:p>
                      <a:pPr algn="ctr">
                        <a:lnSpc>
                          <a:spcPct val="120000"/>
                        </a:lnSpc>
                        <a:spcBef>
                          <a:spcPts val="1200"/>
                        </a:spcBef>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機械群、動力機械群</a:t>
                      </a:r>
                    </a:p>
                    <a:p>
                      <a:pPr algn="ctr">
                        <a:lnSpc>
                          <a:spcPct val="120000"/>
                        </a:lnSpc>
                        <a:spcBef>
                          <a:spcPts val="1200"/>
                        </a:spcBef>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化工群、土木與建築群</a:t>
                      </a:r>
                    </a:p>
                    <a:p>
                      <a:pPr algn="ctr">
                        <a:lnSpc>
                          <a:spcPct val="120000"/>
                        </a:lnSpc>
                        <a:spcBef>
                          <a:spcPts val="1200"/>
                        </a:spcBef>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設計群、商業與管理群</a:t>
                      </a:r>
                    </a:p>
                    <a:p>
                      <a:pPr algn="ctr">
                        <a:lnSpc>
                          <a:spcPct val="120000"/>
                        </a:lnSpc>
                        <a:spcBef>
                          <a:spcPts val="1200"/>
                        </a:spcBef>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農業群、食品群、餐旅群</a:t>
                      </a:r>
                    </a:p>
                    <a:p>
                      <a:pPr algn="ctr">
                        <a:lnSpc>
                          <a:spcPct val="120000"/>
                        </a:lnSpc>
                        <a:spcBef>
                          <a:spcPts val="1200"/>
                        </a:spcBef>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藝術群、海事群、水產群</a:t>
                      </a:r>
                    </a:p>
                    <a:p>
                      <a:pPr algn="ctr">
                        <a:lnSpc>
                          <a:spcPct val="120000"/>
                        </a:lnSpc>
                        <a:spcBef>
                          <a:spcPts val="1200"/>
                        </a:spcBef>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電機與電子群、外語群</a:t>
                      </a:r>
                    </a:p>
                    <a:p>
                      <a:pPr algn="ctr">
                        <a:lnSpc>
                          <a:spcPct val="120000"/>
                        </a:lnSpc>
                        <a:spcBef>
                          <a:spcPts val="1200"/>
                        </a:spcBef>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、家政群</a:t>
                      </a:r>
                      <a:endParaRPr lang="zh-TW" altLang="en-US" sz="1300" dirty="0">
                        <a:solidFill>
                          <a:srgbClr val="F8B6BB"/>
                        </a:solidFill>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D9DB"/>
                    </a:solidFill>
                  </a:tcPr>
                </a:tc>
                <a:tc>
                  <a:txBody>
                    <a:bodyPr/>
                    <a:lstStyle/>
                    <a:p>
                      <a:pPr marL="0" marR="0" lvl="0" indent="0" algn="ctr" defTabSz="685800" rtl="0" eaLnBrk="1" fontAlgn="auto" latinLnBrk="0" hangingPunct="1">
                        <a:lnSpc>
                          <a:spcPct val="120000"/>
                        </a:lnSpc>
                        <a:spcBef>
                          <a:spcPts val="1200"/>
                        </a:spcBef>
                        <a:spcAft>
                          <a:spcPts val="0"/>
                        </a:spcAft>
                        <a:buClrTx/>
                        <a:buSzTx/>
                        <a:buFontTx/>
                        <a:buNone/>
                        <a:tabLst/>
                        <a:defRPr/>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機械群、動力機械群、化工群、土木與建築群、設計群、商業與管理群、農業群、食品群、餐旅群、藝術群影視類、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海事群、水產群、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電機與電子群電機類、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電機與電子群資電類、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外語群英語類 </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 日語類、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家政群幼保類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生活應用類</a:t>
                      </a:r>
                      <a:endPar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marR="0" lvl="0" indent="0" algn="ctr" defTabSz="685800" rtl="0" eaLnBrk="1" fontAlgn="auto" latinLnBrk="0" hangingPunct="1">
                        <a:lnSpc>
                          <a:spcPct val="120000"/>
                        </a:lnSpc>
                        <a:spcBef>
                          <a:spcPts val="1200"/>
                        </a:spcBef>
                        <a:spcAft>
                          <a:spcPts val="0"/>
                        </a:spcAft>
                        <a:buClrTx/>
                        <a:buSzTx/>
                        <a:buFontTx/>
                        <a:buNone/>
                        <a:tabLst/>
                        <a:defRPr/>
                      </a:pPr>
                      <a:r>
                        <a:rPr lang="en-US" altLang="zh-TW" sz="1300" b="1" dirty="0">
                          <a:latin typeface="微軟正黑體" panose="020B0604030504040204" pitchFamily="34" charset="-120"/>
                          <a:ea typeface="微軟正黑體" panose="020B0604030504040204" pitchFamily="34" charset="-120"/>
                        </a:rPr>
                        <a:t/>
                      </a:r>
                      <a:br>
                        <a:rPr lang="en-US" altLang="zh-TW" sz="1300" b="1" dirty="0">
                          <a:latin typeface="微軟正黑體" panose="020B0604030504040204" pitchFamily="34" charset="-120"/>
                          <a:ea typeface="微軟正黑體" panose="020B0604030504040204" pitchFamily="34" charset="-120"/>
                        </a:rPr>
                      </a:br>
                      <a:r>
                        <a:rPr lang="zh-TW" altLang="en-US" sz="1300" b="1" dirty="0">
                          <a:solidFill>
                            <a:schemeClr val="accent2">
                              <a:lumMod val="75000"/>
                            </a:schemeClr>
                          </a:solidFill>
                          <a:latin typeface="微軟正黑體" panose="020B0604030504040204" pitchFamily="34" charset="-120"/>
                          <a:ea typeface="微軟正黑體" panose="020B0604030504040204" pitchFamily="34" charset="-120"/>
                        </a:rPr>
                        <a:t>工程與管理類 ( 無對應技高 )</a:t>
                      </a:r>
                      <a:r>
                        <a:rPr lang="en-US" altLang="zh-TW" sz="1300" b="1" dirty="0">
                          <a:solidFill>
                            <a:schemeClr val="accent2">
                              <a:lumMod val="75000"/>
                            </a:schemeClr>
                          </a:solidFill>
                          <a:latin typeface="微軟正黑體" panose="020B0604030504040204" pitchFamily="34" charset="-120"/>
                          <a:ea typeface="微軟正黑體" panose="020B0604030504040204" pitchFamily="34" charset="-120"/>
                        </a:rPr>
                        <a:t/>
                      </a:r>
                      <a:br>
                        <a:rPr lang="en-US" altLang="zh-TW" sz="1300" b="1" dirty="0">
                          <a:solidFill>
                            <a:schemeClr val="accent2">
                              <a:lumMod val="75000"/>
                            </a:schemeClr>
                          </a:solidFill>
                          <a:latin typeface="微軟正黑體" panose="020B0604030504040204" pitchFamily="34" charset="-120"/>
                          <a:ea typeface="微軟正黑體" panose="020B0604030504040204" pitchFamily="34" charset="-120"/>
                        </a:rPr>
                      </a:br>
                      <a:r>
                        <a:rPr lang="zh-TW" altLang="en-US" sz="1300" b="1" dirty="0">
                          <a:solidFill>
                            <a:schemeClr val="accent2">
                              <a:lumMod val="75000"/>
                            </a:schemeClr>
                          </a:solidFill>
                          <a:latin typeface="微軟正黑體" panose="020B0604030504040204" pitchFamily="34" charset="-120"/>
                          <a:ea typeface="微軟正黑體" panose="020B0604030504040204" pitchFamily="34" charset="-120"/>
                        </a:rPr>
                        <a:t>衛生與護理類 ( 無對應技高 </a:t>
                      </a:r>
                      <a:r>
                        <a:rPr lang="zh-TW" altLang="en-US" sz="1300" dirty="0">
                          <a:solidFill>
                            <a:schemeClr val="accent2">
                              <a:lumMod val="75000"/>
                            </a:schemeClr>
                          </a:solidFill>
                          <a:latin typeface="微軟正黑體" panose="020B0604030504040204" pitchFamily="34" charset="-120"/>
                          <a:ea typeface="微軟正黑體" panose="020B0604030504040204" pitchFamily="34" charset="-12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8CBAD"/>
                    </a:solidFill>
                  </a:tcPr>
                </a:tc>
                <a:tc>
                  <a:txBody>
                    <a:bodyPr/>
                    <a:lstStyle/>
                    <a:p>
                      <a:pPr marL="0" marR="0" lvl="0" indent="0" algn="ctr" defTabSz="685800" rtl="0" eaLnBrk="1" fontAlgn="auto" latinLnBrk="0" hangingPunct="1">
                        <a:lnSpc>
                          <a:spcPct val="120000"/>
                        </a:lnSpc>
                        <a:spcBef>
                          <a:spcPts val="1200"/>
                        </a:spcBef>
                        <a:spcAft>
                          <a:spcPts val="0"/>
                        </a:spcAft>
                        <a:buClrTx/>
                        <a:buSzTx/>
                        <a:buFontTx/>
                        <a:buNone/>
                        <a:tabLst/>
                        <a:defRPr/>
                      </a:pP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電機與電子群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電機類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資電類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商管外語群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一</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商業與管理群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外語群英語類 </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商管外語群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二</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商業與管理群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外語群日語類 </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商管外語群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三</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外語群英語類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日語類 </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商管外語群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四</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商業與管理群</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外語群英語類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日語類 </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家政群 幼保類</a:t>
                      </a:r>
                      <a:r>
                        <a:rPr lang="en-US" altLang="zh-TW" sz="13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300" b="1" dirty="0">
                          <a:solidFill>
                            <a:schemeClr val="tx1">
                              <a:lumMod val="75000"/>
                              <a:lumOff val="25000"/>
                            </a:schemeClr>
                          </a:solidFill>
                          <a:latin typeface="微軟正黑體" panose="020B0604030504040204" pitchFamily="34" charset="-120"/>
                          <a:ea typeface="微軟正黑體" panose="020B0604030504040204" pitchFamily="34" charset="-120"/>
                        </a:rPr>
                        <a:t>生活應用類</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E699"/>
                    </a:solidFill>
                  </a:tcPr>
                </a:tc>
                <a:extLst>
                  <a:ext uri="{0D108BD9-81ED-4DB2-BD59-A6C34878D82A}">
                    <a16:rowId xmlns="" xmlns:a16="http://schemas.microsoft.com/office/drawing/2014/main" val="3693248258"/>
                  </a:ext>
                </a:extLst>
              </a:tr>
            </a:tbl>
          </a:graphicData>
        </a:graphic>
      </p:graphicFrame>
    </p:spTree>
    <p:extLst>
      <p:ext uri="{BB962C8B-B14F-4D97-AF65-F5344CB8AC3E}">
        <p14:creationId xmlns:p14="http://schemas.microsoft.com/office/powerpoint/2010/main" val="3077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 xmlns:a16="http://schemas.microsoft.com/office/drawing/2014/main" id="{F92A8FB5-21D4-4091-94E7-65F3C3A4E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5"/>
            <a:ext cx="8692534" cy="2968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 xmlns:a16="http://schemas.microsoft.com/office/drawing/2014/main" id="{D729885D-7940-4368-A331-AC2C0FCC0DC8}"/>
              </a:ext>
            </a:extLst>
          </p:cNvPr>
          <p:cNvGrpSpPr/>
          <p:nvPr/>
        </p:nvGrpSpPr>
        <p:grpSpPr>
          <a:xfrm>
            <a:off x="217037" y="1157262"/>
            <a:ext cx="2944770" cy="1004335"/>
            <a:chOff x="355548" y="1556359"/>
            <a:chExt cx="2944770" cy="1004335"/>
          </a:xfrm>
        </p:grpSpPr>
        <p:sp>
          <p:nvSpPr>
            <p:cNvPr id="22" name="矩形 21">
              <a:extLst>
                <a:ext uri="{FF2B5EF4-FFF2-40B4-BE49-F238E27FC236}">
                  <a16:creationId xmlns="" xmlns:a16="http://schemas.microsoft.com/office/drawing/2014/main" id="{4FDB4C66-E8ED-4C4C-BD84-8D0D1B5C648B}"/>
                </a:ext>
              </a:extLst>
            </p:cNvPr>
            <p:cNvSpPr/>
            <p:nvPr/>
          </p:nvSpPr>
          <p:spPr>
            <a:xfrm>
              <a:off x="898169" y="1556359"/>
              <a:ext cx="2402149"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직사각형 72">
              <a:extLst>
                <a:ext uri="{FF2B5EF4-FFF2-40B4-BE49-F238E27FC236}">
                  <a16:creationId xmlns="" xmlns:a16="http://schemas.microsoft.com/office/drawing/2014/main" id="{C0FC2F23-17CD-4DAA-ABA7-22022097A2F5}"/>
                </a:ext>
              </a:extLst>
            </p:cNvPr>
            <p:cNvSpPr/>
            <p:nvPr/>
          </p:nvSpPr>
          <p:spPr>
            <a:xfrm>
              <a:off x="1440791" y="1662791"/>
              <a:ext cx="1750077" cy="742383"/>
            </a:xfrm>
            <a:prstGeom prst="rect">
              <a:avLst/>
            </a:prstGeom>
          </p:spPr>
          <p:txBody>
            <a:bodyPr wrap="square">
              <a:spAutoFit/>
            </a:bodyPr>
            <a:lstStyle/>
            <a:p>
              <a:pPr algn="ctr">
                <a:lnSpc>
                  <a:spcPct val="150000"/>
                </a:lnSpc>
              </a:pPr>
              <a:r>
                <a:rPr lang="zh-TW" altLang="en-US" sz="1500" b="1" dirty="0">
                  <a:solidFill>
                    <a:schemeClr val="bg1"/>
                  </a:solidFill>
                  <a:latin typeface="微軟正黑體" panose="020B0604030504040204" pitchFamily="34" charset="-120"/>
                  <a:ea typeface="微軟正黑體" panose="020B0604030504040204" pitchFamily="34" charset="-120"/>
                </a:rPr>
                <a:t>有特殊長才</a:t>
              </a:r>
              <a:endParaRPr lang="en-US" altLang="zh-TW" sz="15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500" b="1" dirty="0">
                  <a:solidFill>
                    <a:schemeClr val="bg1"/>
                  </a:solidFill>
                  <a:latin typeface="微軟正黑體" panose="020B0604030504040204" pitchFamily="34" charset="-120"/>
                  <a:ea typeface="微軟正黑體" panose="020B0604030504040204" pitchFamily="34" charset="-120"/>
                </a:rPr>
                <a:t>且有實際成果展現</a:t>
              </a:r>
              <a:endParaRPr lang="en-US" altLang="ko-KR" sz="1500" dirty="0">
                <a:solidFill>
                  <a:schemeClr val="bg1"/>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 xmlns:a16="http://schemas.microsoft.com/office/drawing/2014/main" id="{0D076EE1-1EB1-4C8B-B875-ECAA353BEC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27" name="群組 26">
            <a:extLst>
              <a:ext uri="{FF2B5EF4-FFF2-40B4-BE49-F238E27FC236}">
                <a16:creationId xmlns="" xmlns:a16="http://schemas.microsoft.com/office/drawing/2014/main" id="{C00F6CA4-E56C-4DD0-B11C-7E2B2ECCDF1B}"/>
              </a:ext>
            </a:extLst>
          </p:cNvPr>
          <p:cNvGrpSpPr/>
          <p:nvPr/>
        </p:nvGrpSpPr>
        <p:grpSpPr>
          <a:xfrm>
            <a:off x="253638" y="2459196"/>
            <a:ext cx="2923796" cy="1055954"/>
            <a:chOff x="392149" y="2858293"/>
            <a:chExt cx="2923796" cy="1055954"/>
          </a:xfrm>
        </p:grpSpPr>
        <p:sp>
          <p:nvSpPr>
            <p:cNvPr id="23" name="矩形 22">
              <a:extLst>
                <a:ext uri="{FF2B5EF4-FFF2-40B4-BE49-F238E27FC236}">
                  <a16:creationId xmlns="" xmlns:a16="http://schemas.microsoft.com/office/drawing/2014/main" id="{F4AE7FCF-AF87-4B57-BFF4-CFBCDA9691FC}"/>
                </a:ext>
              </a:extLst>
            </p:cNvPr>
            <p:cNvSpPr/>
            <p:nvPr/>
          </p:nvSpPr>
          <p:spPr>
            <a:xfrm>
              <a:off x="898169" y="2858293"/>
              <a:ext cx="241777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 xmlns:a16="http://schemas.microsoft.com/office/drawing/2014/main" id="{216B0627-59AA-48D4-B9A1-322778C0E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8" name="직사각형 71">
              <a:extLst>
                <a:ext uri="{FF2B5EF4-FFF2-40B4-BE49-F238E27FC236}">
                  <a16:creationId xmlns="" xmlns:a16="http://schemas.microsoft.com/office/drawing/2014/main" id="{022D79DD-8DBD-454E-86F8-C488AB733C2E}"/>
                </a:ext>
              </a:extLst>
            </p:cNvPr>
            <p:cNvSpPr/>
            <p:nvPr/>
          </p:nvSpPr>
          <p:spPr>
            <a:xfrm>
              <a:off x="1373899" y="2971720"/>
              <a:ext cx="1926420" cy="742383"/>
            </a:xfrm>
            <a:prstGeom prst="rect">
              <a:avLst/>
            </a:prstGeom>
          </p:spPr>
          <p:txBody>
            <a:bodyPr wrap="square">
              <a:spAutoFit/>
            </a:bodyPr>
            <a:lstStyle/>
            <a:p>
              <a:pPr algn="ctr">
                <a:lnSpc>
                  <a:spcPct val="150000"/>
                </a:lnSpc>
              </a:pPr>
              <a:r>
                <a:rPr lang="zh-TW" altLang="en-US" sz="1500" b="1" dirty="0">
                  <a:solidFill>
                    <a:schemeClr val="bg1"/>
                  </a:solidFill>
                  <a:latin typeface="微軟正黑體" panose="020B0604030504040204" pitchFamily="34" charset="-120"/>
                  <a:ea typeface="微軟正黑體" panose="020B0604030504040204" pitchFamily="34" charset="-120"/>
                </a:rPr>
                <a:t>願景計畫收優秀且有低收、中低收身份</a:t>
              </a:r>
              <a:endParaRPr lang="en-US" altLang="ko-KR" sz="1500" dirty="0">
                <a:solidFill>
                  <a:schemeClr val="bg1"/>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 xmlns:a16="http://schemas.microsoft.com/office/drawing/2014/main" id="{1D51242E-6C29-4605-8040-7B6A7F67E52B}"/>
              </a:ext>
            </a:extLst>
          </p:cNvPr>
          <p:cNvGrpSpPr/>
          <p:nvPr/>
        </p:nvGrpSpPr>
        <p:grpSpPr>
          <a:xfrm>
            <a:off x="5850236" y="2468421"/>
            <a:ext cx="2907363" cy="985035"/>
            <a:chOff x="5874689" y="2950622"/>
            <a:chExt cx="2934108" cy="985035"/>
          </a:xfrm>
        </p:grpSpPr>
        <p:grpSp>
          <p:nvGrpSpPr>
            <p:cNvPr id="34" name="群組 33">
              <a:extLst>
                <a:ext uri="{FF2B5EF4-FFF2-40B4-BE49-F238E27FC236}">
                  <a16:creationId xmlns="" xmlns:a16="http://schemas.microsoft.com/office/drawing/2014/main" id="{92607C14-514C-47F8-8696-0E02D4FEFA1C}"/>
                </a:ext>
              </a:extLst>
            </p:cNvPr>
            <p:cNvGrpSpPr/>
            <p:nvPr/>
          </p:nvGrpSpPr>
          <p:grpSpPr>
            <a:xfrm>
              <a:off x="5874689" y="2950622"/>
              <a:ext cx="2934108" cy="985035"/>
              <a:chOff x="5874689" y="2950622"/>
              <a:chExt cx="2934108" cy="985035"/>
            </a:xfrm>
          </p:grpSpPr>
          <p:sp>
            <p:nvSpPr>
              <p:cNvPr id="32" name="矩形 31">
                <a:extLst>
                  <a:ext uri="{FF2B5EF4-FFF2-40B4-BE49-F238E27FC236}">
                    <a16:creationId xmlns="" xmlns:a16="http://schemas.microsoft.com/office/drawing/2014/main" id="{7AF02BAD-F383-436E-947E-42AA94167A7E}"/>
                  </a:ext>
                </a:extLst>
              </p:cNvPr>
              <p:cNvSpPr/>
              <p:nvPr/>
            </p:nvSpPr>
            <p:spPr>
              <a:xfrm>
                <a:off x="6391021" y="2950622"/>
                <a:ext cx="2417776"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 xmlns:a16="http://schemas.microsoft.com/office/drawing/2014/main" id="{4F22E211-E385-41BB-8658-19CA4F2E79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74689" y="2950623"/>
                <a:ext cx="1044846" cy="985034"/>
              </a:xfrm>
              <a:prstGeom prst="rect">
                <a:avLst/>
              </a:prstGeom>
            </p:spPr>
          </p:pic>
        </p:grpSp>
        <p:sp>
          <p:nvSpPr>
            <p:cNvPr id="7" name="직사각형 70">
              <a:extLst>
                <a:ext uri="{FF2B5EF4-FFF2-40B4-BE49-F238E27FC236}">
                  <a16:creationId xmlns="" xmlns:a16="http://schemas.microsoft.com/office/drawing/2014/main" id="{BACA700E-25A0-4178-8088-1F14642A9BB7}"/>
                </a:ext>
              </a:extLst>
            </p:cNvPr>
            <p:cNvSpPr/>
            <p:nvPr/>
          </p:nvSpPr>
          <p:spPr>
            <a:xfrm>
              <a:off x="7000987" y="3013152"/>
              <a:ext cx="1590050" cy="742383"/>
            </a:xfrm>
            <a:prstGeom prst="rect">
              <a:avLst/>
            </a:prstGeom>
          </p:spPr>
          <p:txBody>
            <a:bodyPr wrap="square">
              <a:spAutoFit/>
            </a:bodyPr>
            <a:lstStyle/>
            <a:p>
              <a:pPr algn="ctr">
                <a:lnSpc>
                  <a:spcPct val="150000"/>
                </a:lnSpc>
              </a:pPr>
              <a:r>
                <a:rPr lang="zh-TW" altLang="en-US" sz="1500" b="1" dirty="0">
                  <a:solidFill>
                    <a:schemeClr val="bg1"/>
                  </a:solidFill>
                  <a:latin typeface="微軟正黑體" panose="020B0604030504040204" pitchFamily="34" charset="-120"/>
                  <a:ea typeface="微軟正黑體" panose="020B0604030504040204" pitchFamily="34" charset="-120"/>
                </a:rPr>
                <a:t>請注意</a:t>
              </a:r>
              <a:r>
                <a:rPr lang="en-US" altLang="zh-TW" sz="1500" b="1" dirty="0">
                  <a:solidFill>
                    <a:schemeClr val="bg1"/>
                  </a:solidFill>
                  <a:latin typeface="微軟正黑體" panose="020B0604030504040204" pitchFamily="34" charset="-120"/>
                  <a:ea typeface="微軟正黑體" panose="020B0604030504040204" pitchFamily="34" charset="-120"/>
                </a:rPr>
                <a:t>!!</a:t>
              </a:r>
            </a:p>
            <a:p>
              <a:pPr algn="ctr">
                <a:lnSpc>
                  <a:spcPct val="150000"/>
                </a:lnSpc>
              </a:pPr>
              <a:r>
                <a:rPr lang="zh-TW" altLang="en-US" sz="1500" b="1" dirty="0">
                  <a:solidFill>
                    <a:schemeClr val="bg1"/>
                  </a:solidFill>
                  <a:latin typeface="微軟正黑體" panose="020B0604030504040204" pitchFamily="34" charset="-120"/>
                  <a:ea typeface="微軟正黑體" panose="020B0604030504040204" pitchFamily="34" charset="-120"/>
                </a:rPr>
                <a:t>部分科系需面試</a:t>
              </a:r>
              <a:endParaRPr lang="en-US" altLang="ko-KR" sz="1500" dirty="0">
                <a:solidFill>
                  <a:schemeClr val="bg1"/>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 xmlns:a16="http://schemas.microsoft.com/office/drawing/2014/main" id="{05C378AE-EDAA-4664-910C-755A2908B3C1}"/>
              </a:ext>
            </a:extLst>
          </p:cNvPr>
          <p:cNvGrpSpPr/>
          <p:nvPr/>
        </p:nvGrpSpPr>
        <p:grpSpPr>
          <a:xfrm>
            <a:off x="5826404" y="1159111"/>
            <a:ext cx="2922878" cy="1002486"/>
            <a:chOff x="5947455" y="1555159"/>
            <a:chExt cx="2922878" cy="1002486"/>
          </a:xfrm>
        </p:grpSpPr>
        <p:grpSp>
          <p:nvGrpSpPr>
            <p:cNvPr id="35" name="群組 34">
              <a:extLst>
                <a:ext uri="{FF2B5EF4-FFF2-40B4-BE49-F238E27FC236}">
                  <a16:creationId xmlns="" xmlns:a16="http://schemas.microsoft.com/office/drawing/2014/main" id="{698E21E4-8B92-456C-B82C-D613427C9025}"/>
                </a:ext>
              </a:extLst>
            </p:cNvPr>
            <p:cNvGrpSpPr/>
            <p:nvPr/>
          </p:nvGrpSpPr>
          <p:grpSpPr>
            <a:xfrm>
              <a:off x="5947455" y="1555159"/>
              <a:ext cx="2922878" cy="1002486"/>
              <a:chOff x="5889883" y="1539895"/>
              <a:chExt cx="2922878" cy="1002486"/>
            </a:xfrm>
          </p:grpSpPr>
          <p:sp>
            <p:nvSpPr>
              <p:cNvPr id="26" name="矩形 25">
                <a:extLst>
                  <a:ext uri="{FF2B5EF4-FFF2-40B4-BE49-F238E27FC236}">
                    <a16:creationId xmlns="" xmlns:a16="http://schemas.microsoft.com/office/drawing/2014/main" id="{FD18E8C8-896E-486A-B960-9B61FFB87743}"/>
                  </a:ext>
                </a:extLst>
              </p:cNvPr>
              <p:cNvSpPr/>
              <p:nvPr/>
            </p:nvSpPr>
            <p:spPr>
              <a:xfrm>
                <a:off x="6394985" y="1539895"/>
                <a:ext cx="2417776"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89466426-2D89-496C-96B9-F11D7F4D52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6" name="직사각형 69">
              <a:extLst>
                <a:ext uri="{FF2B5EF4-FFF2-40B4-BE49-F238E27FC236}">
                  <a16:creationId xmlns="" xmlns:a16="http://schemas.microsoft.com/office/drawing/2014/main" id="{C113DA33-EFE2-421B-9026-BE54C65B3644}"/>
                </a:ext>
              </a:extLst>
            </p:cNvPr>
            <p:cNvSpPr/>
            <p:nvPr/>
          </p:nvSpPr>
          <p:spPr>
            <a:xfrm>
              <a:off x="7083788" y="1669413"/>
              <a:ext cx="1590050" cy="742383"/>
            </a:xfrm>
            <a:prstGeom prst="rect">
              <a:avLst/>
            </a:prstGeom>
          </p:spPr>
          <p:txBody>
            <a:bodyPr wrap="square">
              <a:spAutoFit/>
            </a:bodyPr>
            <a:lstStyle/>
            <a:p>
              <a:pPr algn="ctr">
                <a:lnSpc>
                  <a:spcPct val="150000"/>
                </a:lnSpc>
              </a:pPr>
              <a:r>
                <a:rPr lang="zh-TW" altLang="en-US" sz="1500" b="1" dirty="0">
                  <a:solidFill>
                    <a:schemeClr val="bg1"/>
                  </a:solidFill>
                  <a:latin typeface="微軟正黑體" panose="020B0604030504040204" pitchFamily="34" charset="-120"/>
                  <a:ea typeface="微軟正黑體" panose="020B0604030504040204" pitchFamily="34" charset="-120"/>
                </a:rPr>
                <a:t>青年教育儲蓄護方案滿 </a:t>
              </a:r>
              <a:r>
                <a:rPr lang="en-US" altLang="zh-TW" sz="1500" b="1" dirty="0">
                  <a:solidFill>
                    <a:schemeClr val="bg1"/>
                  </a:solidFill>
                  <a:latin typeface="微軟正黑體" panose="020B0604030504040204" pitchFamily="34" charset="-120"/>
                  <a:ea typeface="微軟正黑體" panose="020B0604030504040204" pitchFamily="34" charset="-120"/>
                </a:rPr>
                <a:t>2-3</a:t>
              </a:r>
              <a:r>
                <a:rPr lang="zh-TW" altLang="en-US" sz="1500" b="1" dirty="0">
                  <a:solidFill>
                    <a:schemeClr val="bg1"/>
                  </a:solidFill>
                  <a:latin typeface="微軟正黑體" panose="020B0604030504040204" pitchFamily="34" charset="-120"/>
                  <a:ea typeface="微軟正黑體" panose="020B0604030504040204" pitchFamily="34" charset="-120"/>
                </a:rPr>
                <a:t> 年</a:t>
              </a:r>
              <a:endParaRPr lang="en-US" altLang="ko-KR" sz="1500" dirty="0">
                <a:solidFill>
                  <a:schemeClr val="bg1"/>
                </a:solidFill>
                <a:latin typeface="微軟正黑體" panose="020B0604030504040204" pitchFamily="34" charset="-120"/>
                <a:ea typeface="微軟正黑體" panose="020B0604030504040204" pitchFamily="34" charset="-120"/>
              </a:endParaRPr>
            </a:p>
          </p:txBody>
        </p:sp>
      </p:grpSp>
      <p:grpSp>
        <p:nvGrpSpPr>
          <p:cNvPr id="4" name="群組 3">
            <a:extLst>
              <a:ext uri="{FF2B5EF4-FFF2-40B4-BE49-F238E27FC236}">
                <a16:creationId xmlns="" xmlns:a16="http://schemas.microsoft.com/office/drawing/2014/main" id="{B30E9AE2-682C-4B6A-89C9-B07A54AE3BF9}"/>
              </a:ext>
            </a:extLst>
          </p:cNvPr>
          <p:cNvGrpSpPr/>
          <p:nvPr/>
        </p:nvGrpSpPr>
        <p:grpSpPr>
          <a:xfrm>
            <a:off x="6222413" y="3946755"/>
            <a:ext cx="2561666" cy="1395268"/>
            <a:chOff x="6222413" y="3946755"/>
            <a:chExt cx="2561666" cy="1395268"/>
          </a:xfrm>
        </p:grpSpPr>
        <p:grpSp>
          <p:nvGrpSpPr>
            <p:cNvPr id="54" name="群組 53">
              <a:extLst>
                <a:ext uri="{FF2B5EF4-FFF2-40B4-BE49-F238E27FC236}">
                  <a16:creationId xmlns="" xmlns:a16="http://schemas.microsoft.com/office/drawing/2014/main" id="{82DAA8BB-DD84-40FC-8C41-7997200DD40A}"/>
                </a:ext>
              </a:extLst>
            </p:cNvPr>
            <p:cNvGrpSpPr/>
            <p:nvPr/>
          </p:nvGrpSpPr>
          <p:grpSpPr>
            <a:xfrm>
              <a:off x="6419361" y="3946755"/>
              <a:ext cx="2364718" cy="1254868"/>
              <a:chOff x="6419361" y="3946755"/>
              <a:chExt cx="2364718" cy="1254868"/>
            </a:xfrm>
          </p:grpSpPr>
          <p:sp>
            <p:nvSpPr>
              <p:cNvPr id="47" name="矩形: 圓角 46">
                <a:extLst>
                  <a:ext uri="{FF2B5EF4-FFF2-40B4-BE49-F238E27FC236}">
                    <a16:creationId xmlns="" xmlns:a16="http://schemas.microsoft.com/office/drawing/2014/main" id="{64A1317D-822D-4059-A9E3-C7641B466519}"/>
                  </a:ext>
                </a:extLst>
              </p:cNvPr>
              <p:cNvSpPr/>
              <p:nvPr/>
            </p:nvSpPr>
            <p:spPr>
              <a:xfrm>
                <a:off x="6419361" y="3946755"/>
                <a:ext cx="2364718" cy="125486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3" name="群組 52">
                <a:extLst>
                  <a:ext uri="{FF2B5EF4-FFF2-40B4-BE49-F238E27FC236}">
                    <a16:creationId xmlns="" xmlns:a16="http://schemas.microsoft.com/office/drawing/2014/main" id="{1417132A-EBFD-4A0B-BD37-A48253C1128F}"/>
                  </a:ext>
                </a:extLst>
              </p:cNvPr>
              <p:cNvGrpSpPr/>
              <p:nvPr/>
            </p:nvGrpSpPr>
            <p:grpSpPr>
              <a:xfrm>
                <a:off x="6600781" y="4124527"/>
                <a:ext cx="2040644" cy="920112"/>
                <a:chOff x="6581470" y="4135276"/>
                <a:chExt cx="2059955" cy="928819"/>
              </a:xfrm>
            </p:grpSpPr>
            <p:pic>
              <p:nvPicPr>
                <p:cNvPr id="44" name="圖片 43">
                  <a:extLst>
                    <a:ext uri="{FF2B5EF4-FFF2-40B4-BE49-F238E27FC236}">
                      <a16:creationId xmlns="" xmlns:a16="http://schemas.microsoft.com/office/drawing/2014/main" id="{18733EEB-5878-4A5D-A200-63437637CD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4702"/>
                <a:stretch/>
              </p:blipFill>
              <p:spPr>
                <a:xfrm>
                  <a:off x="6581470" y="4135276"/>
                  <a:ext cx="2059955" cy="438913"/>
                </a:xfrm>
                <a:prstGeom prst="rect">
                  <a:avLst/>
                </a:prstGeom>
              </p:spPr>
            </p:pic>
            <p:pic>
              <p:nvPicPr>
                <p:cNvPr id="52" name="圖片 51">
                  <a:extLst>
                    <a:ext uri="{FF2B5EF4-FFF2-40B4-BE49-F238E27FC236}">
                      <a16:creationId xmlns="" xmlns:a16="http://schemas.microsoft.com/office/drawing/2014/main" id="{92BEEF8E-24A2-4B80-B14F-EDFFFC60B6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864"/>
                <a:stretch/>
              </p:blipFill>
              <p:spPr>
                <a:xfrm>
                  <a:off x="7057235" y="4625182"/>
                  <a:ext cx="1108424" cy="438913"/>
                </a:xfrm>
                <a:prstGeom prst="rect">
                  <a:avLst/>
                </a:prstGeom>
              </p:spPr>
            </p:pic>
          </p:grpSp>
        </p:grpSp>
        <p:pic>
          <p:nvPicPr>
            <p:cNvPr id="57" name="圖片 56">
              <a:extLst>
                <a:ext uri="{FF2B5EF4-FFF2-40B4-BE49-F238E27FC236}">
                  <a16:creationId xmlns="" xmlns:a16="http://schemas.microsoft.com/office/drawing/2014/main" id="{25028098-09D8-42E0-8876-CAED661C8281}"/>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222413" y="4812774"/>
              <a:ext cx="529249" cy="529249"/>
            </a:xfrm>
            <a:prstGeom prst="rect">
              <a:avLst/>
            </a:prstGeom>
          </p:spPr>
        </p:pic>
      </p:grpSp>
      <p:grpSp>
        <p:nvGrpSpPr>
          <p:cNvPr id="3" name="群組 2">
            <a:extLst>
              <a:ext uri="{FF2B5EF4-FFF2-40B4-BE49-F238E27FC236}">
                <a16:creationId xmlns="" xmlns:a16="http://schemas.microsoft.com/office/drawing/2014/main" id="{39C8AF30-88EC-4CE7-9F00-60A819366DFE}"/>
              </a:ext>
            </a:extLst>
          </p:cNvPr>
          <p:cNvGrpSpPr/>
          <p:nvPr/>
        </p:nvGrpSpPr>
        <p:grpSpPr>
          <a:xfrm>
            <a:off x="3188287" y="3946755"/>
            <a:ext cx="2566072" cy="1405216"/>
            <a:chOff x="3188287" y="3946755"/>
            <a:chExt cx="2566072" cy="1405216"/>
          </a:xfrm>
        </p:grpSpPr>
        <p:grpSp>
          <p:nvGrpSpPr>
            <p:cNvPr id="50" name="群組 49">
              <a:extLst>
                <a:ext uri="{FF2B5EF4-FFF2-40B4-BE49-F238E27FC236}">
                  <a16:creationId xmlns="" xmlns:a16="http://schemas.microsoft.com/office/drawing/2014/main" id="{AF0D6CF2-62C7-4C9B-B77A-AECE5AA48233}"/>
                </a:ext>
              </a:extLst>
            </p:cNvPr>
            <p:cNvGrpSpPr/>
            <p:nvPr/>
          </p:nvGrpSpPr>
          <p:grpSpPr>
            <a:xfrm>
              <a:off x="3389641" y="3946755"/>
              <a:ext cx="2364718" cy="1254868"/>
              <a:chOff x="3389641" y="3946755"/>
              <a:chExt cx="2364718" cy="1254868"/>
            </a:xfrm>
          </p:grpSpPr>
          <p:sp>
            <p:nvSpPr>
              <p:cNvPr id="49" name="矩形: 圓角 48">
                <a:extLst>
                  <a:ext uri="{FF2B5EF4-FFF2-40B4-BE49-F238E27FC236}">
                    <a16:creationId xmlns="" xmlns:a16="http://schemas.microsoft.com/office/drawing/2014/main" id="{103C4373-3412-45F4-8081-66B8784239F7}"/>
                  </a:ext>
                </a:extLst>
              </p:cNvPr>
              <p:cNvSpPr/>
              <p:nvPr/>
            </p:nvSpPr>
            <p:spPr>
              <a:xfrm>
                <a:off x="3389641" y="3946755"/>
                <a:ext cx="2364718" cy="125486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2" name="圖片 41">
                <a:extLst>
                  <a:ext uri="{FF2B5EF4-FFF2-40B4-BE49-F238E27FC236}">
                    <a16:creationId xmlns="" xmlns:a16="http://schemas.microsoft.com/office/drawing/2014/main" id="{08F957FE-74CA-4466-9DC4-91BC2A9FC4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46219" y="4347678"/>
                <a:ext cx="1051562" cy="438913"/>
              </a:xfrm>
              <a:prstGeom prst="rect">
                <a:avLst/>
              </a:prstGeom>
            </p:spPr>
          </p:pic>
        </p:grpSp>
        <p:pic>
          <p:nvPicPr>
            <p:cNvPr id="58" name="圖片 57">
              <a:extLst>
                <a:ext uri="{FF2B5EF4-FFF2-40B4-BE49-F238E27FC236}">
                  <a16:creationId xmlns="" xmlns:a16="http://schemas.microsoft.com/office/drawing/2014/main" id="{3AD22059-C738-47C2-9CEE-C3EDE8432B5D}"/>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88287" y="4822722"/>
              <a:ext cx="529249" cy="529249"/>
            </a:xfrm>
            <a:prstGeom prst="rect">
              <a:avLst/>
            </a:prstGeom>
          </p:spPr>
        </p:pic>
      </p:grpSp>
      <p:grpSp>
        <p:nvGrpSpPr>
          <p:cNvPr id="2" name="群組 1">
            <a:extLst>
              <a:ext uri="{FF2B5EF4-FFF2-40B4-BE49-F238E27FC236}">
                <a16:creationId xmlns="" xmlns:a16="http://schemas.microsoft.com/office/drawing/2014/main" id="{FABD5777-E0C5-4FC3-A405-B4F02499F6F0}"/>
              </a:ext>
            </a:extLst>
          </p:cNvPr>
          <p:cNvGrpSpPr/>
          <p:nvPr/>
        </p:nvGrpSpPr>
        <p:grpSpPr>
          <a:xfrm>
            <a:off x="154750" y="3939702"/>
            <a:ext cx="2569890" cy="1381849"/>
            <a:chOff x="154750" y="3939702"/>
            <a:chExt cx="2569890" cy="1381849"/>
          </a:xfrm>
        </p:grpSpPr>
        <p:grpSp>
          <p:nvGrpSpPr>
            <p:cNvPr id="51" name="群組 50">
              <a:extLst>
                <a:ext uri="{FF2B5EF4-FFF2-40B4-BE49-F238E27FC236}">
                  <a16:creationId xmlns="" xmlns:a16="http://schemas.microsoft.com/office/drawing/2014/main" id="{1EA5BE21-B28A-4A7D-BFCA-73FF568FBBDA}"/>
                </a:ext>
              </a:extLst>
            </p:cNvPr>
            <p:cNvGrpSpPr/>
            <p:nvPr/>
          </p:nvGrpSpPr>
          <p:grpSpPr>
            <a:xfrm>
              <a:off x="359923" y="3939702"/>
              <a:ext cx="2364717" cy="1254868"/>
              <a:chOff x="359923" y="3939702"/>
              <a:chExt cx="2364717" cy="1254868"/>
            </a:xfrm>
          </p:grpSpPr>
          <p:sp>
            <p:nvSpPr>
              <p:cNvPr id="45" name="矩形: 圓角 44">
                <a:extLst>
                  <a:ext uri="{FF2B5EF4-FFF2-40B4-BE49-F238E27FC236}">
                    <a16:creationId xmlns="" xmlns:a16="http://schemas.microsoft.com/office/drawing/2014/main" id="{B60EC777-CCCA-4B65-83B0-1285B851310D}"/>
                  </a:ext>
                </a:extLst>
              </p:cNvPr>
              <p:cNvSpPr/>
              <p:nvPr/>
            </p:nvSpPr>
            <p:spPr>
              <a:xfrm>
                <a:off x="359923" y="3939702"/>
                <a:ext cx="2364717" cy="125486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 xmlns:a16="http://schemas.microsoft.com/office/drawing/2014/main" id="{28616C9B-3F18-469B-A7F5-457E363D05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500" y="4347679"/>
                <a:ext cx="1051562" cy="438913"/>
              </a:xfrm>
              <a:prstGeom prst="rect">
                <a:avLst/>
              </a:prstGeom>
            </p:spPr>
          </p:pic>
        </p:grpSp>
        <p:pic>
          <p:nvPicPr>
            <p:cNvPr id="59" name="圖片 58">
              <a:extLst>
                <a:ext uri="{FF2B5EF4-FFF2-40B4-BE49-F238E27FC236}">
                  <a16:creationId xmlns="" xmlns:a16="http://schemas.microsoft.com/office/drawing/2014/main" id="{9FA1C5C9-44F0-4634-8908-15C2C87EF7E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4750" y="4792302"/>
              <a:ext cx="529249" cy="529249"/>
            </a:xfrm>
            <a:prstGeom prst="rect">
              <a:avLst/>
            </a:prstGeom>
          </p:spPr>
        </p:pic>
      </p:grpSp>
      <p:pic>
        <p:nvPicPr>
          <p:cNvPr id="14" name="圖片 13">
            <a:extLst>
              <a:ext uri="{FF2B5EF4-FFF2-40B4-BE49-F238E27FC236}">
                <a16:creationId xmlns="" xmlns:a16="http://schemas.microsoft.com/office/drawing/2014/main" id="{7286BFAE-ED72-4EDA-AF22-EA0BA715BA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33651" y="1137311"/>
            <a:ext cx="2272289" cy="2286005"/>
          </a:xfrm>
          <a:prstGeom prst="rect">
            <a:avLst/>
          </a:prstGeom>
        </p:spPr>
      </p:pic>
    </p:spTree>
    <p:extLst>
      <p:ext uri="{BB962C8B-B14F-4D97-AF65-F5344CB8AC3E}">
        <p14:creationId xmlns:p14="http://schemas.microsoft.com/office/powerpoint/2010/main" val="23798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圖片 78">
            <a:extLst>
              <a:ext uri="{FF2B5EF4-FFF2-40B4-BE49-F238E27FC236}">
                <a16:creationId xmlns="" xmlns:a16="http://schemas.microsoft.com/office/drawing/2014/main" id="{FC8C4857-6B71-4DDA-A1C8-1284B7AE4E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169" name="자유형: 도형 168">
            <a:extLst>
              <a:ext uri="{FF2B5EF4-FFF2-40B4-BE49-F238E27FC236}">
                <a16:creationId xmlns="" xmlns:a16="http://schemas.microsoft.com/office/drawing/2014/main" id="{12312062-68A0-460F-B434-12991EE766C2}"/>
              </a:ext>
            </a:extLst>
          </p:cNvPr>
          <p:cNvSpPr/>
          <p:nvPr/>
        </p:nvSpPr>
        <p:spPr>
          <a:xfrm>
            <a:off x="194551" y="451566"/>
            <a:ext cx="8754899" cy="4813457"/>
          </a:xfrm>
          <a:custGeom>
            <a:avLst/>
            <a:gdLst>
              <a:gd name="connsiteX0" fmla="*/ 11642926 w 11673198"/>
              <a:gd name="connsiteY0" fmla="*/ 6366223 h 6417942"/>
              <a:gd name="connsiteX1" fmla="*/ 11642926 w 11673198"/>
              <a:gd name="connsiteY1" fmla="*/ 6369501 h 6417942"/>
              <a:gd name="connsiteX2" fmla="*/ 11646883 w 11673198"/>
              <a:gd name="connsiteY2" fmla="*/ 6367862 h 6417942"/>
              <a:gd name="connsiteX3" fmla="*/ 11642926 w 11673198"/>
              <a:gd name="connsiteY3" fmla="*/ 6313596 h 6417942"/>
              <a:gd name="connsiteX4" fmla="*/ 11642926 w 11673198"/>
              <a:gd name="connsiteY4" fmla="*/ 6316874 h 6417942"/>
              <a:gd name="connsiteX5" fmla="*/ 11646883 w 11673198"/>
              <a:gd name="connsiteY5" fmla="*/ 6315235 h 6417942"/>
              <a:gd name="connsiteX6" fmla="*/ 11642926 w 11673198"/>
              <a:gd name="connsiteY6" fmla="*/ 6260969 h 6417942"/>
              <a:gd name="connsiteX7" fmla="*/ 11642926 w 11673198"/>
              <a:gd name="connsiteY7" fmla="*/ 6264247 h 6417942"/>
              <a:gd name="connsiteX8" fmla="*/ 11646883 w 11673198"/>
              <a:gd name="connsiteY8" fmla="*/ 6262608 h 6417942"/>
              <a:gd name="connsiteX9" fmla="*/ 11642926 w 11673198"/>
              <a:gd name="connsiteY9" fmla="*/ 6208342 h 6417942"/>
              <a:gd name="connsiteX10" fmla="*/ 11642926 w 11673198"/>
              <a:gd name="connsiteY10" fmla="*/ 6211620 h 6417942"/>
              <a:gd name="connsiteX11" fmla="*/ 11646883 w 11673198"/>
              <a:gd name="connsiteY11" fmla="*/ 6209981 h 6417942"/>
              <a:gd name="connsiteX12" fmla="*/ 11642926 w 11673198"/>
              <a:gd name="connsiteY12" fmla="*/ 6155715 h 6417942"/>
              <a:gd name="connsiteX13" fmla="*/ 11642926 w 11673198"/>
              <a:gd name="connsiteY13" fmla="*/ 6158993 h 6417942"/>
              <a:gd name="connsiteX14" fmla="*/ 11646883 w 11673198"/>
              <a:gd name="connsiteY14" fmla="*/ 6157354 h 6417942"/>
              <a:gd name="connsiteX15" fmla="*/ 11642926 w 11673198"/>
              <a:gd name="connsiteY15" fmla="*/ 6103088 h 6417942"/>
              <a:gd name="connsiteX16" fmla="*/ 11642926 w 11673198"/>
              <a:gd name="connsiteY16" fmla="*/ 6106366 h 6417942"/>
              <a:gd name="connsiteX17" fmla="*/ 11646883 w 11673198"/>
              <a:gd name="connsiteY17" fmla="*/ 6104727 h 6417942"/>
              <a:gd name="connsiteX18" fmla="*/ 11642926 w 11673198"/>
              <a:gd name="connsiteY18" fmla="*/ 6050461 h 6417942"/>
              <a:gd name="connsiteX19" fmla="*/ 11642926 w 11673198"/>
              <a:gd name="connsiteY19" fmla="*/ 6053739 h 6417942"/>
              <a:gd name="connsiteX20" fmla="*/ 11646883 w 11673198"/>
              <a:gd name="connsiteY20" fmla="*/ 6052100 h 6417942"/>
              <a:gd name="connsiteX21" fmla="*/ 11642926 w 11673198"/>
              <a:gd name="connsiteY21" fmla="*/ 5997834 h 6417942"/>
              <a:gd name="connsiteX22" fmla="*/ 11642926 w 11673198"/>
              <a:gd name="connsiteY22" fmla="*/ 6001112 h 6417942"/>
              <a:gd name="connsiteX23" fmla="*/ 11646883 w 11673198"/>
              <a:gd name="connsiteY23" fmla="*/ 5999473 h 6417942"/>
              <a:gd name="connsiteX24" fmla="*/ 11642926 w 11673198"/>
              <a:gd name="connsiteY24" fmla="*/ 5945207 h 6417942"/>
              <a:gd name="connsiteX25" fmla="*/ 11642926 w 11673198"/>
              <a:gd name="connsiteY25" fmla="*/ 5948485 h 6417942"/>
              <a:gd name="connsiteX26" fmla="*/ 11646883 w 11673198"/>
              <a:gd name="connsiteY26" fmla="*/ 5946846 h 6417942"/>
              <a:gd name="connsiteX27" fmla="*/ 11642926 w 11673198"/>
              <a:gd name="connsiteY27" fmla="*/ 5892581 h 6417942"/>
              <a:gd name="connsiteX28" fmla="*/ 11642926 w 11673198"/>
              <a:gd name="connsiteY28" fmla="*/ 5895859 h 6417942"/>
              <a:gd name="connsiteX29" fmla="*/ 11646883 w 11673198"/>
              <a:gd name="connsiteY29" fmla="*/ 5894220 h 6417942"/>
              <a:gd name="connsiteX30" fmla="*/ 11642926 w 11673198"/>
              <a:gd name="connsiteY30" fmla="*/ 5839954 h 6417942"/>
              <a:gd name="connsiteX31" fmla="*/ 11642926 w 11673198"/>
              <a:gd name="connsiteY31" fmla="*/ 5843232 h 6417942"/>
              <a:gd name="connsiteX32" fmla="*/ 11646883 w 11673198"/>
              <a:gd name="connsiteY32" fmla="*/ 5841593 h 6417942"/>
              <a:gd name="connsiteX33" fmla="*/ 11642926 w 11673198"/>
              <a:gd name="connsiteY33" fmla="*/ 5787327 h 6417942"/>
              <a:gd name="connsiteX34" fmla="*/ 11642926 w 11673198"/>
              <a:gd name="connsiteY34" fmla="*/ 5790605 h 6417942"/>
              <a:gd name="connsiteX35" fmla="*/ 11646883 w 11673198"/>
              <a:gd name="connsiteY35" fmla="*/ 5788966 h 6417942"/>
              <a:gd name="connsiteX36" fmla="*/ 11642926 w 11673198"/>
              <a:gd name="connsiteY36" fmla="*/ 5734700 h 6417942"/>
              <a:gd name="connsiteX37" fmla="*/ 11642926 w 11673198"/>
              <a:gd name="connsiteY37" fmla="*/ 5737978 h 6417942"/>
              <a:gd name="connsiteX38" fmla="*/ 11646883 w 11673198"/>
              <a:gd name="connsiteY38" fmla="*/ 5736339 h 6417942"/>
              <a:gd name="connsiteX39" fmla="*/ 11642926 w 11673198"/>
              <a:gd name="connsiteY39" fmla="*/ 5682073 h 6417942"/>
              <a:gd name="connsiteX40" fmla="*/ 11642926 w 11673198"/>
              <a:gd name="connsiteY40" fmla="*/ 5685351 h 6417942"/>
              <a:gd name="connsiteX41" fmla="*/ 11646883 w 11673198"/>
              <a:gd name="connsiteY41" fmla="*/ 5683712 h 6417942"/>
              <a:gd name="connsiteX42" fmla="*/ 11642926 w 11673198"/>
              <a:gd name="connsiteY42" fmla="*/ 5629446 h 6417942"/>
              <a:gd name="connsiteX43" fmla="*/ 11642926 w 11673198"/>
              <a:gd name="connsiteY43" fmla="*/ 5632724 h 6417942"/>
              <a:gd name="connsiteX44" fmla="*/ 11646883 w 11673198"/>
              <a:gd name="connsiteY44" fmla="*/ 5631085 h 6417942"/>
              <a:gd name="connsiteX45" fmla="*/ 11642926 w 11673198"/>
              <a:gd name="connsiteY45" fmla="*/ 5576819 h 6417942"/>
              <a:gd name="connsiteX46" fmla="*/ 11642926 w 11673198"/>
              <a:gd name="connsiteY46" fmla="*/ 5580097 h 6417942"/>
              <a:gd name="connsiteX47" fmla="*/ 11646883 w 11673198"/>
              <a:gd name="connsiteY47" fmla="*/ 5578458 h 6417942"/>
              <a:gd name="connsiteX48" fmla="*/ 11642926 w 11673198"/>
              <a:gd name="connsiteY48" fmla="*/ 5524192 h 6417942"/>
              <a:gd name="connsiteX49" fmla="*/ 11642926 w 11673198"/>
              <a:gd name="connsiteY49" fmla="*/ 5527470 h 6417942"/>
              <a:gd name="connsiteX50" fmla="*/ 11646883 w 11673198"/>
              <a:gd name="connsiteY50" fmla="*/ 5525831 h 6417942"/>
              <a:gd name="connsiteX51" fmla="*/ 11642926 w 11673198"/>
              <a:gd name="connsiteY51" fmla="*/ 5471565 h 6417942"/>
              <a:gd name="connsiteX52" fmla="*/ 11642926 w 11673198"/>
              <a:gd name="connsiteY52" fmla="*/ 5474843 h 6417942"/>
              <a:gd name="connsiteX53" fmla="*/ 11646883 w 11673198"/>
              <a:gd name="connsiteY53" fmla="*/ 5473204 h 6417942"/>
              <a:gd name="connsiteX54" fmla="*/ 11642926 w 11673198"/>
              <a:gd name="connsiteY54" fmla="*/ 5418938 h 6417942"/>
              <a:gd name="connsiteX55" fmla="*/ 11642926 w 11673198"/>
              <a:gd name="connsiteY55" fmla="*/ 5422216 h 6417942"/>
              <a:gd name="connsiteX56" fmla="*/ 11646883 w 11673198"/>
              <a:gd name="connsiteY56" fmla="*/ 5420577 h 6417942"/>
              <a:gd name="connsiteX57" fmla="*/ 11642926 w 11673198"/>
              <a:gd name="connsiteY57" fmla="*/ 5366311 h 6417942"/>
              <a:gd name="connsiteX58" fmla="*/ 11642926 w 11673198"/>
              <a:gd name="connsiteY58" fmla="*/ 5369589 h 6417942"/>
              <a:gd name="connsiteX59" fmla="*/ 11646883 w 11673198"/>
              <a:gd name="connsiteY59" fmla="*/ 5367950 h 6417942"/>
              <a:gd name="connsiteX60" fmla="*/ 11642926 w 11673198"/>
              <a:gd name="connsiteY60" fmla="*/ 5313684 h 6417942"/>
              <a:gd name="connsiteX61" fmla="*/ 11642926 w 11673198"/>
              <a:gd name="connsiteY61" fmla="*/ 5316962 h 6417942"/>
              <a:gd name="connsiteX62" fmla="*/ 11646883 w 11673198"/>
              <a:gd name="connsiteY62" fmla="*/ 5315323 h 6417942"/>
              <a:gd name="connsiteX63" fmla="*/ 11642926 w 11673198"/>
              <a:gd name="connsiteY63" fmla="*/ 5261057 h 6417942"/>
              <a:gd name="connsiteX64" fmla="*/ 11642926 w 11673198"/>
              <a:gd name="connsiteY64" fmla="*/ 5264335 h 6417942"/>
              <a:gd name="connsiteX65" fmla="*/ 11646883 w 11673198"/>
              <a:gd name="connsiteY65" fmla="*/ 5262696 h 6417942"/>
              <a:gd name="connsiteX66" fmla="*/ 11642926 w 11673198"/>
              <a:gd name="connsiteY66" fmla="*/ 5208430 h 6417942"/>
              <a:gd name="connsiteX67" fmla="*/ 11642926 w 11673198"/>
              <a:gd name="connsiteY67" fmla="*/ 5211708 h 6417942"/>
              <a:gd name="connsiteX68" fmla="*/ 11646883 w 11673198"/>
              <a:gd name="connsiteY68" fmla="*/ 5210069 h 6417942"/>
              <a:gd name="connsiteX69" fmla="*/ 11642926 w 11673198"/>
              <a:gd name="connsiteY69" fmla="*/ 5155803 h 6417942"/>
              <a:gd name="connsiteX70" fmla="*/ 11642926 w 11673198"/>
              <a:gd name="connsiteY70" fmla="*/ 5159081 h 6417942"/>
              <a:gd name="connsiteX71" fmla="*/ 11646883 w 11673198"/>
              <a:gd name="connsiteY71" fmla="*/ 5157442 h 6417942"/>
              <a:gd name="connsiteX72" fmla="*/ 11642926 w 11673198"/>
              <a:gd name="connsiteY72" fmla="*/ 5103177 h 6417942"/>
              <a:gd name="connsiteX73" fmla="*/ 11642926 w 11673198"/>
              <a:gd name="connsiteY73" fmla="*/ 5106455 h 6417942"/>
              <a:gd name="connsiteX74" fmla="*/ 11646883 w 11673198"/>
              <a:gd name="connsiteY74" fmla="*/ 5104816 h 6417942"/>
              <a:gd name="connsiteX75" fmla="*/ 11642926 w 11673198"/>
              <a:gd name="connsiteY75" fmla="*/ 5050550 h 6417942"/>
              <a:gd name="connsiteX76" fmla="*/ 11642926 w 11673198"/>
              <a:gd name="connsiteY76" fmla="*/ 5053828 h 6417942"/>
              <a:gd name="connsiteX77" fmla="*/ 11646883 w 11673198"/>
              <a:gd name="connsiteY77" fmla="*/ 5052189 h 6417942"/>
              <a:gd name="connsiteX78" fmla="*/ 11642926 w 11673198"/>
              <a:gd name="connsiteY78" fmla="*/ 4997923 h 6417942"/>
              <a:gd name="connsiteX79" fmla="*/ 11642926 w 11673198"/>
              <a:gd name="connsiteY79" fmla="*/ 5001201 h 6417942"/>
              <a:gd name="connsiteX80" fmla="*/ 11646883 w 11673198"/>
              <a:gd name="connsiteY80" fmla="*/ 4999562 h 6417942"/>
              <a:gd name="connsiteX81" fmla="*/ 11642926 w 11673198"/>
              <a:gd name="connsiteY81" fmla="*/ 4945296 h 6417942"/>
              <a:gd name="connsiteX82" fmla="*/ 11642926 w 11673198"/>
              <a:gd name="connsiteY82" fmla="*/ 4948574 h 6417942"/>
              <a:gd name="connsiteX83" fmla="*/ 11646883 w 11673198"/>
              <a:gd name="connsiteY83" fmla="*/ 4946935 h 6417942"/>
              <a:gd name="connsiteX84" fmla="*/ 11642926 w 11673198"/>
              <a:gd name="connsiteY84" fmla="*/ 4892669 h 6417942"/>
              <a:gd name="connsiteX85" fmla="*/ 11642926 w 11673198"/>
              <a:gd name="connsiteY85" fmla="*/ 4895947 h 6417942"/>
              <a:gd name="connsiteX86" fmla="*/ 11646883 w 11673198"/>
              <a:gd name="connsiteY86" fmla="*/ 4894308 h 6417942"/>
              <a:gd name="connsiteX87" fmla="*/ 11642926 w 11673198"/>
              <a:gd name="connsiteY87" fmla="*/ 4840042 h 6417942"/>
              <a:gd name="connsiteX88" fmla="*/ 11642926 w 11673198"/>
              <a:gd name="connsiteY88" fmla="*/ 4843320 h 6417942"/>
              <a:gd name="connsiteX89" fmla="*/ 11646883 w 11673198"/>
              <a:gd name="connsiteY89" fmla="*/ 4841681 h 6417942"/>
              <a:gd name="connsiteX90" fmla="*/ 11642926 w 11673198"/>
              <a:gd name="connsiteY90" fmla="*/ 4787415 h 6417942"/>
              <a:gd name="connsiteX91" fmla="*/ 11642926 w 11673198"/>
              <a:gd name="connsiteY91" fmla="*/ 4790693 h 6417942"/>
              <a:gd name="connsiteX92" fmla="*/ 11646883 w 11673198"/>
              <a:gd name="connsiteY92" fmla="*/ 4789054 h 6417942"/>
              <a:gd name="connsiteX93" fmla="*/ 11642926 w 11673198"/>
              <a:gd name="connsiteY93" fmla="*/ 4734788 h 6417942"/>
              <a:gd name="connsiteX94" fmla="*/ 11642926 w 11673198"/>
              <a:gd name="connsiteY94" fmla="*/ 4738066 h 6417942"/>
              <a:gd name="connsiteX95" fmla="*/ 11646883 w 11673198"/>
              <a:gd name="connsiteY95" fmla="*/ 4736427 h 6417942"/>
              <a:gd name="connsiteX96" fmla="*/ 11642926 w 11673198"/>
              <a:gd name="connsiteY96" fmla="*/ 4682161 h 6417942"/>
              <a:gd name="connsiteX97" fmla="*/ 11642926 w 11673198"/>
              <a:gd name="connsiteY97" fmla="*/ 4685439 h 6417942"/>
              <a:gd name="connsiteX98" fmla="*/ 11646883 w 11673198"/>
              <a:gd name="connsiteY98" fmla="*/ 4683800 h 6417942"/>
              <a:gd name="connsiteX99" fmla="*/ 11642926 w 11673198"/>
              <a:gd name="connsiteY99" fmla="*/ 4629534 h 6417942"/>
              <a:gd name="connsiteX100" fmla="*/ 11642926 w 11673198"/>
              <a:gd name="connsiteY100" fmla="*/ 4632812 h 6417942"/>
              <a:gd name="connsiteX101" fmla="*/ 11646883 w 11673198"/>
              <a:gd name="connsiteY101" fmla="*/ 4631173 h 6417942"/>
              <a:gd name="connsiteX102" fmla="*/ 11642926 w 11673198"/>
              <a:gd name="connsiteY102" fmla="*/ 4576907 h 6417942"/>
              <a:gd name="connsiteX103" fmla="*/ 11642926 w 11673198"/>
              <a:gd name="connsiteY103" fmla="*/ 4580185 h 6417942"/>
              <a:gd name="connsiteX104" fmla="*/ 11646883 w 11673198"/>
              <a:gd name="connsiteY104" fmla="*/ 4578546 h 6417942"/>
              <a:gd name="connsiteX105" fmla="*/ 11642926 w 11673198"/>
              <a:gd name="connsiteY105" fmla="*/ 4524280 h 6417942"/>
              <a:gd name="connsiteX106" fmla="*/ 11642926 w 11673198"/>
              <a:gd name="connsiteY106" fmla="*/ 4527558 h 6417942"/>
              <a:gd name="connsiteX107" fmla="*/ 11646883 w 11673198"/>
              <a:gd name="connsiteY107" fmla="*/ 4525919 h 6417942"/>
              <a:gd name="connsiteX108" fmla="*/ 11642926 w 11673198"/>
              <a:gd name="connsiteY108" fmla="*/ 4471653 h 6417942"/>
              <a:gd name="connsiteX109" fmla="*/ 11642926 w 11673198"/>
              <a:gd name="connsiteY109" fmla="*/ 4474931 h 6417942"/>
              <a:gd name="connsiteX110" fmla="*/ 11646883 w 11673198"/>
              <a:gd name="connsiteY110" fmla="*/ 4473292 h 6417942"/>
              <a:gd name="connsiteX111" fmla="*/ 11642926 w 11673198"/>
              <a:gd name="connsiteY111" fmla="*/ 4419026 h 6417942"/>
              <a:gd name="connsiteX112" fmla="*/ 11642926 w 11673198"/>
              <a:gd name="connsiteY112" fmla="*/ 4422304 h 6417942"/>
              <a:gd name="connsiteX113" fmla="*/ 11646883 w 11673198"/>
              <a:gd name="connsiteY113" fmla="*/ 4420665 h 6417942"/>
              <a:gd name="connsiteX114" fmla="*/ 11642926 w 11673198"/>
              <a:gd name="connsiteY114" fmla="*/ 4366399 h 6417942"/>
              <a:gd name="connsiteX115" fmla="*/ 11642926 w 11673198"/>
              <a:gd name="connsiteY115" fmla="*/ 4369677 h 6417942"/>
              <a:gd name="connsiteX116" fmla="*/ 11646883 w 11673198"/>
              <a:gd name="connsiteY116" fmla="*/ 4368038 h 6417942"/>
              <a:gd name="connsiteX117" fmla="*/ 11642926 w 11673198"/>
              <a:gd name="connsiteY117" fmla="*/ 4313772 h 6417942"/>
              <a:gd name="connsiteX118" fmla="*/ 11642926 w 11673198"/>
              <a:gd name="connsiteY118" fmla="*/ 4317050 h 6417942"/>
              <a:gd name="connsiteX119" fmla="*/ 11646883 w 11673198"/>
              <a:gd name="connsiteY119" fmla="*/ 4315411 h 6417942"/>
              <a:gd name="connsiteX120" fmla="*/ 11642926 w 11673198"/>
              <a:gd name="connsiteY120" fmla="*/ 4261145 h 6417942"/>
              <a:gd name="connsiteX121" fmla="*/ 11642926 w 11673198"/>
              <a:gd name="connsiteY121" fmla="*/ 4264423 h 6417942"/>
              <a:gd name="connsiteX122" fmla="*/ 11646883 w 11673198"/>
              <a:gd name="connsiteY122" fmla="*/ 4262784 h 6417942"/>
              <a:gd name="connsiteX123" fmla="*/ 11642926 w 11673198"/>
              <a:gd name="connsiteY123" fmla="*/ 4208519 h 6417942"/>
              <a:gd name="connsiteX124" fmla="*/ 11642926 w 11673198"/>
              <a:gd name="connsiteY124" fmla="*/ 4211797 h 6417942"/>
              <a:gd name="connsiteX125" fmla="*/ 11646883 w 11673198"/>
              <a:gd name="connsiteY125" fmla="*/ 4210158 h 6417942"/>
              <a:gd name="connsiteX126" fmla="*/ 11642926 w 11673198"/>
              <a:gd name="connsiteY126" fmla="*/ 4155892 h 6417942"/>
              <a:gd name="connsiteX127" fmla="*/ 11642926 w 11673198"/>
              <a:gd name="connsiteY127" fmla="*/ 4159170 h 6417942"/>
              <a:gd name="connsiteX128" fmla="*/ 11646883 w 11673198"/>
              <a:gd name="connsiteY128" fmla="*/ 4157531 h 6417942"/>
              <a:gd name="connsiteX129" fmla="*/ 11642926 w 11673198"/>
              <a:gd name="connsiteY129" fmla="*/ 4103265 h 6417942"/>
              <a:gd name="connsiteX130" fmla="*/ 11642926 w 11673198"/>
              <a:gd name="connsiteY130" fmla="*/ 4106543 h 6417942"/>
              <a:gd name="connsiteX131" fmla="*/ 11646883 w 11673198"/>
              <a:gd name="connsiteY131" fmla="*/ 4104904 h 6417942"/>
              <a:gd name="connsiteX132" fmla="*/ 11642926 w 11673198"/>
              <a:gd name="connsiteY132" fmla="*/ 4050638 h 6417942"/>
              <a:gd name="connsiteX133" fmla="*/ 11642926 w 11673198"/>
              <a:gd name="connsiteY133" fmla="*/ 4053916 h 6417942"/>
              <a:gd name="connsiteX134" fmla="*/ 11646883 w 11673198"/>
              <a:gd name="connsiteY134" fmla="*/ 4052277 h 6417942"/>
              <a:gd name="connsiteX135" fmla="*/ 11642926 w 11673198"/>
              <a:gd name="connsiteY135" fmla="*/ 3998011 h 6417942"/>
              <a:gd name="connsiteX136" fmla="*/ 11642926 w 11673198"/>
              <a:gd name="connsiteY136" fmla="*/ 4001289 h 6417942"/>
              <a:gd name="connsiteX137" fmla="*/ 11646883 w 11673198"/>
              <a:gd name="connsiteY137" fmla="*/ 3999650 h 6417942"/>
              <a:gd name="connsiteX138" fmla="*/ 11642926 w 11673198"/>
              <a:gd name="connsiteY138" fmla="*/ 3945384 h 6417942"/>
              <a:gd name="connsiteX139" fmla="*/ 11642926 w 11673198"/>
              <a:gd name="connsiteY139" fmla="*/ 3948662 h 6417942"/>
              <a:gd name="connsiteX140" fmla="*/ 11646883 w 11673198"/>
              <a:gd name="connsiteY140" fmla="*/ 3947023 h 6417942"/>
              <a:gd name="connsiteX141" fmla="*/ 11642926 w 11673198"/>
              <a:gd name="connsiteY141" fmla="*/ 3892757 h 6417942"/>
              <a:gd name="connsiteX142" fmla="*/ 11642926 w 11673198"/>
              <a:gd name="connsiteY142" fmla="*/ 3896035 h 6417942"/>
              <a:gd name="connsiteX143" fmla="*/ 11646883 w 11673198"/>
              <a:gd name="connsiteY143" fmla="*/ 3894396 h 6417942"/>
              <a:gd name="connsiteX144" fmla="*/ 11642926 w 11673198"/>
              <a:gd name="connsiteY144" fmla="*/ 3840130 h 6417942"/>
              <a:gd name="connsiteX145" fmla="*/ 11642926 w 11673198"/>
              <a:gd name="connsiteY145" fmla="*/ 3843408 h 6417942"/>
              <a:gd name="connsiteX146" fmla="*/ 11646883 w 11673198"/>
              <a:gd name="connsiteY146" fmla="*/ 3841769 h 6417942"/>
              <a:gd name="connsiteX147" fmla="*/ 11642926 w 11673198"/>
              <a:gd name="connsiteY147" fmla="*/ 3787503 h 6417942"/>
              <a:gd name="connsiteX148" fmla="*/ 11642926 w 11673198"/>
              <a:gd name="connsiteY148" fmla="*/ 3790781 h 6417942"/>
              <a:gd name="connsiteX149" fmla="*/ 11646883 w 11673198"/>
              <a:gd name="connsiteY149" fmla="*/ 3789142 h 6417942"/>
              <a:gd name="connsiteX150" fmla="*/ 11642926 w 11673198"/>
              <a:gd name="connsiteY150" fmla="*/ 3734876 h 6417942"/>
              <a:gd name="connsiteX151" fmla="*/ 11642926 w 11673198"/>
              <a:gd name="connsiteY151" fmla="*/ 3738154 h 6417942"/>
              <a:gd name="connsiteX152" fmla="*/ 11646883 w 11673198"/>
              <a:gd name="connsiteY152" fmla="*/ 3736515 h 6417942"/>
              <a:gd name="connsiteX153" fmla="*/ 11642926 w 11673198"/>
              <a:gd name="connsiteY153" fmla="*/ 3682249 h 6417942"/>
              <a:gd name="connsiteX154" fmla="*/ 11642926 w 11673198"/>
              <a:gd name="connsiteY154" fmla="*/ 3685527 h 6417942"/>
              <a:gd name="connsiteX155" fmla="*/ 11646883 w 11673198"/>
              <a:gd name="connsiteY155" fmla="*/ 3683888 h 6417942"/>
              <a:gd name="connsiteX156" fmla="*/ 11642926 w 11673198"/>
              <a:gd name="connsiteY156" fmla="*/ 3629622 h 6417942"/>
              <a:gd name="connsiteX157" fmla="*/ 11642926 w 11673198"/>
              <a:gd name="connsiteY157" fmla="*/ 3632900 h 6417942"/>
              <a:gd name="connsiteX158" fmla="*/ 11646883 w 11673198"/>
              <a:gd name="connsiteY158" fmla="*/ 3631261 h 6417942"/>
              <a:gd name="connsiteX159" fmla="*/ 11642926 w 11673198"/>
              <a:gd name="connsiteY159" fmla="*/ 3524367 h 6417942"/>
              <a:gd name="connsiteX160" fmla="*/ 11642926 w 11673198"/>
              <a:gd name="connsiteY160" fmla="*/ 3527645 h 6417942"/>
              <a:gd name="connsiteX161" fmla="*/ 11646883 w 11673198"/>
              <a:gd name="connsiteY161" fmla="*/ 3526006 h 6417942"/>
              <a:gd name="connsiteX162" fmla="*/ 11642926 w 11673198"/>
              <a:gd name="connsiteY162" fmla="*/ 3471740 h 6417942"/>
              <a:gd name="connsiteX163" fmla="*/ 11642926 w 11673198"/>
              <a:gd name="connsiteY163" fmla="*/ 3475018 h 6417942"/>
              <a:gd name="connsiteX164" fmla="*/ 11646883 w 11673198"/>
              <a:gd name="connsiteY164" fmla="*/ 3473379 h 6417942"/>
              <a:gd name="connsiteX165" fmla="*/ 11642926 w 11673198"/>
              <a:gd name="connsiteY165" fmla="*/ 3419113 h 6417942"/>
              <a:gd name="connsiteX166" fmla="*/ 11642926 w 11673198"/>
              <a:gd name="connsiteY166" fmla="*/ 3422391 h 6417942"/>
              <a:gd name="connsiteX167" fmla="*/ 11646883 w 11673198"/>
              <a:gd name="connsiteY167" fmla="*/ 3420752 h 6417942"/>
              <a:gd name="connsiteX168" fmla="*/ 11642926 w 11673198"/>
              <a:gd name="connsiteY168" fmla="*/ 3366486 h 6417942"/>
              <a:gd name="connsiteX169" fmla="*/ 11642926 w 11673198"/>
              <a:gd name="connsiteY169" fmla="*/ 3369764 h 6417942"/>
              <a:gd name="connsiteX170" fmla="*/ 11646883 w 11673198"/>
              <a:gd name="connsiteY170" fmla="*/ 3368125 h 6417942"/>
              <a:gd name="connsiteX171" fmla="*/ 11642926 w 11673198"/>
              <a:gd name="connsiteY171" fmla="*/ 3313859 h 6417942"/>
              <a:gd name="connsiteX172" fmla="*/ 11642926 w 11673198"/>
              <a:gd name="connsiteY172" fmla="*/ 3317137 h 6417942"/>
              <a:gd name="connsiteX173" fmla="*/ 11646883 w 11673198"/>
              <a:gd name="connsiteY173" fmla="*/ 3315498 h 6417942"/>
              <a:gd name="connsiteX174" fmla="*/ 11642926 w 11673198"/>
              <a:gd name="connsiteY174" fmla="*/ 3261232 h 6417942"/>
              <a:gd name="connsiteX175" fmla="*/ 11642926 w 11673198"/>
              <a:gd name="connsiteY175" fmla="*/ 3264510 h 6417942"/>
              <a:gd name="connsiteX176" fmla="*/ 11646883 w 11673198"/>
              <a:gd name="connsiteY176" fmla="*/ 3262871 h 6417942"/>
              <a:gd name="connsiteX177" fmla="*/ 11642926 w 11673198"/>
              <a:gd name="connsiteY177" fmla="*/ 3208605 h 6417942"/>
              <a:gd name="connsiteX178" fmla="*/ 11642926 w 11673198"/>
              <a:gd name="connsiteY178" fmla="*/ 3211883 h 6417942"/>
              <a:gd name="connsiteX179" fmla="*/ 11646883 w 11673198"/>
              <a:gd name="connsiteY179" fmla="*/ 3210244 h 6417942"/>
              <a:gd name="connsiteX180" fmla="*/ 11642926 w 11673198"/>
              <a:gd name="connsiteY180" fmla="*/ 3155978 h 6417942"/>
              <a:gd name="connsiteX181" fmla="*/ 11642926 w 11673198"/>
              <a:gd name="connsiteY181" fmla="*/ 3159257 h 6417942"/>
              <a:gd name="connsiteX182" fmla="*/ 11646883 w 11673198"/>
              <a:gd name="connsiteY182" fmla="*/ 3157618 h 6417942"/>
              <a:gd name="connsiteX183" fmla="*/ 11642926 w 11673198"/>
              <a:gd name="connsiteY183" fmla="*/ 3103351 h 6417942"/>
              <a:gd name="connsiteX184" fmla="*/ 11642926 w 11673198"/>
              <a:gd name="connsiteY184" fmla="*/ 3106630 h 6417942"/>
              <a:gd name="connsiteX185" fmla="*/ 11646883 w 11673198"/>
              <a:gd name="connsiteY185" fmla="*/ 3104990 h 6417942"/>
              <a:gd name="connsiteX186" fmla="*/ 11642926 w 11673198"/>
              <a:gd name="connsiteY186" fmla="*/ 3050724 h 6417942"/>
              <a:gd name="connsiteX187" fmla="*/ 11642926 w 11673198"/>
              <a:gd name="connsiteY187" fmla="*/ 3054003 h 6417942"/>
              <a:gd name="connsiteX188" fmla="*/ 11646883 w 11673198"/>
              <a:gd name="connsiteY188" fmla="*/ 3052363 h 6417942"/>
              <a:gd name="connsiteX189" fmla="*/ 11642926 w 11673198"/>
              <a:gd name="connsiteY189" fmla="*/ 2998098 h 6417942"/>
              <a:gd name="connsiteX190" fmla="*/ 11642926 w 11673198"/>
              <a:gd name="connsiteY190" fmla="*/ 3001376 h 6417942"/>
              <a:gd name="connsiteX191" fmla="*/ 11646883 w 11673198"/>
              <a:gd name="connsiteY191" fmla="*/ 2999737 h 6417942"/>
              <a:gd name="connsiteX192" fmla="*/ 11642926 w 11673198"/>
              <a:gd name="connsiteY192" fmla="*/ 2945471 h 6417942"/>
              <a:gd name="connsiteX193" fmla="*/ 11642926 w 11673198"/>
              <a:gd name="connsiteY193" fmla="*/ 2948749 h 6417942"/>
              <a:gd name="connsiteX194" fmla="*/ 11646883 w 11673198"/>
              <a:gd name="connsiteY194" fmla="*/ 2947110 h 6417942"/>
              <a:gd name="connsiteX195" fmla="*/ 11642926 w 11673198"/>
              <a:gd name="connsiteY195" fmla="*/ 2892844 h 6417942"/>
              <a:gd name="connsiteX196" fmla="*/ 11642926 w 11673198"/>
              <a:gd name="connsiteY196" fmla="*/ 2896122 h 6417942"/>
              <a:gd name="connsiteX197" fmla="*/ 11646883 w 11673198"/>
              <a:gd name="connsiteY197" fmla="*/ 2894483 h 6417942"/>
              <a:gd name="connsiteX198" fmla="*/ 11642926 w 11673198"/>
              <a:gd name="connsiteY198" fmla="*/ 2840217 h 6417942"/>
              <a:gd name="connsiteX199" fmla="*/ 11642926 w 11673198"/>
              <a:gd name="connsiteY199" fmla="*/ 2843495 h 6417942"/>
              <a:gd name="connsiteX200" fmla="*/ 11646883 w 11673198"/>
              <a:gd name="connsiteY200" fmla="*/ 2841856 h 6417942"/>
              <a:gd name="connsiteX201" fmla="*/ 11642926 w 11673198"/>
              <a:gd name="connsiteY201" fmla="*/ 2787590 h 6417942"/>
              <a:gd name="connsiteX202" fmla="*/ 11642926 w 11673198"/>
              <a:gd name="connsiteY202" fmla="*/ 2790868 h 6417942"/>
              <a:gd name="connsiteX203" fmla="*/ 11646883 w 11673198"/>
              <a:gd name="connsiteY203" fmla="*/ 2789229 h 6417942"/>
              <a:gd name="connsiteX204" fmla="*/ 11642926 w 11673198"/>
              <a:gd name="connsiteY204" fmla="*/ 2734963 h 6417942"/>
              <a:gd name="connsiteX205" fmla="*/ 11642926 w 11673198"/>
              <a:gd name="connsiteY205" fmla="*/ 2738241 h 6417942"/>
              <a:gd name="connsiteX206" fmla="*/ 11646883 w 11673198"/>
              <a:gd name="connsiteY206" fmla="*/ 2736602 h 6417942"/>
              <a:gd name="connsiteX207" fmla="*/ 11642926 w 11673198"/>
              <a:gd name="connsiteY207" fmla="*/ 2682336 h 6417942"/>
              <a:gd name="connsiteX208" fmla="*/ 11642926 w 11673198"/>
              <a:gd name="connsiteY208" fmla="*/ 2685614 h 6417942"/>
              <a:gd name="connsiteX209" fmla="*/ 11646883 w 11673198"/>
              <a:gd name="connsiteY209" fmla="*/ 2683975 h 6417942"/>
              <a:gd name="connsiteX210" fmla="*/ 11642926 w 11673198"/>
              <a:gd name="connsiteY210" fmla="*/ 2629709 h 6417942"/>
              <a:gd name="connsiteX211" fmla="*/ 11642926 w 11673198"/>
              <a:gd name="connsiteY211" fmla="*/ 2632987 h 6417942"/>
              <a:gd name="connsiteX212" fmla="*/ 11646883 w 11673198"/>
              <a:gd name="connsiteY212" fmla="*/ 2631348 h 6417942"/>
              <a:gd name="connsiteX213" fmla="*/ 11642926 w 11673198"/>
              <a:gd name="connsiteY213" fmla="*/ 2577082 h 6417942"/>
              <a:gd name="connsiteX214" fmla="*/ 11642926 w 11673198"/>
              <a:gd name="connsiteY214" fmla="*/ 2580360 h 6417942"/>
              <a:gd name="connsiteX215" fmla="*/ 11646883 w 11673198"/>
              <a:gd name="connsiteY215" fmla="*/ 2578721 h 6417942"/>
              <a:gd name="connsiteX216" fmla="*/ 11642926 w 11673198"/>
              <a:gd name="connsiteY216" fmla="*/ 2524455 h 6417942"/>
              <a:gd name="connsiteX217" fmla="*/ 11642926 w 11673198"/>
              <a:gd name="connsiteY217" fmla="*/ 2527733 h 6417942"/>
              <a:gd name="connsiteX218" fmla="*/ 11646883 w 11673198"/>
              <a:gd name="connsiteY218" fmla="*/ 2526094 h 6417942"/>
              <a:gd name="connsiteX219" fmla="*/ 11642926 w 11673198"/>
              <a:gd name="connsiteY219" fmla="*/ 2471828 h 6417942"/>
              <a:gd name="connsiteX220" fmla="*/ 11642926 w 11673198"/>
              <a:gd name="connsiteY220" fmla="*/ 2475106 h 6417942"/>
              <a:gd name="connsiteX221" fmla="*/ 11646883 w 11673198"/>
              <a:gd name="connsiteY221" fmla="*/ 2473467 h 6417942"/>
              <a:gd name="connsiteX222" fmla="*/ 11642926 w 11673198"/>
              <a:gd name="connsiteY222" fmla="*/ 2419201 h 6417942"/>
              <a:gd name="connsiteX223" fmla="*/ 11642926 w 11673198"/>
              <a:gd name="connsiteY223" fmla="*/ 2422479 h 6417942"/>
              <a:gd name="connsiteX224" fmla="*/ 11646883 w 11673198"/>
              <a:gd name="connsiteY224" fmla="*/ 2420840 h 6417942"/>
              <a:gd name="connsiteX225" fmla="*/ 11642926 w 11673198"/>
              <a:gd name="connsiteY225" fmla="*/ 2366574 h 6417942"/>
              <a:gd name="connsiteX226" fmla="*/ 11642926 w 11673198"/>
              <a:gd name="connsiteY226" fmla="*/ 2369852 h 6417942"/>
              <a:gd name="connsiteX227" fmla="*/ 11646883 w 11673198"/>
              <a:gd name="connsiteY227" fmla="*/ 2368213 h 6417942"/>
              <a:gd name="connsiteX228" fmla="*/ 11642926 w 11673198"/>
              <a:gd name="connsiteY228" fmla="*/ 2313947 h 6417942"/>
              <a:gd name="connsiteX229" fmla="*/ 11642926 w 11673198"/>
              <a:gd name="connsiteY229" fmla="*/ 2317226 h 6417942"/>
              <a:gd name="connsiteX230" fmla="*/ 11646883 w 11673198"/>
              <a:gd name="connsiteY230" fmla="*/ 2315586 h 6417942"/>
              <a:gd name="connsiteX231" fmla="*/ 11642926 w 11673198"/>
              <a:gd name="connsiteY231" fmla="*/ 2261320 h 6417942"/>
              <a:gd name="connsiteX232" fmla="*/ 11642926 w 11673198"/>
              <a:gd name="connsiteY232" fmla="*/ 2264599 h 6417942"/>
              <a:gd name="connsiteX233" fmla="*/ 11646883 w 11673198"/>
              <a:gd name="connsiteY233" fmla="*/ 2262960 h 6417942"/>
              <a:gd name="connsiteX234" fmla="*/ 11642926 w 11673198"/>
              <a:gd name="connsiteY234" fmla="*/ 2208693 h 6417942"/>
              <a:gd name="connsiteX235" fmla="*/ 11642926 w 11673198"/>
              <a:gd name="connsiteY235" fmla="*/ 2211972 h 6417942"/>
              <a:gd name="connsiteX236" fmla="*/ 11646883 w 11673198"/>
              <a:gd name="connsiteY236" fmla="*/ 2210332 h 6417942"/>
              <a:gd name="connsiteX237" fmla="*/ 11642926 w 11673198"/>
              <a:gd name="connsiteY237" fmla="*/ 2156066 h 6417942"/>
              <a:gd name="connsiteX238" fmla="*/ 11642926 w 11673198"/>
              <a:gd name="connsiteY238" fmla="*/ 2159345 h 6417942"/>
              <a:gd name="connsiteX239" fmla="*/ 11646883 w 11673198"/>
              <a:gd name="connsiteY239" fmla="*/ 2157705 h 6417942"/>
              <a:gd name="connsiteX240" fmla="*/ 11642926 w 11673198"/>
              <a:gd name="connsiteY240" fmla="*/ 2103439 h 6417942"/>
              <a:gd name="connsiteX241" fmla="*/ 11642926 w 11673198"/>
              <a:gd name="connsiteY241" fmla="*/ 2106718 h 6417942"/>
              <a:gd name="connsiteX242" fmla="*/ 11646883 w 11673198"/>
              <a:gd name="connsiteY242" fmla="*/ 2105079 h 6417942"/>
              <a:gd name="connsiteX243" fmla="*/ 11642926 w 11673198"/>
              <a:gd name="connsiteY243" fmla="*/ 2050812 h 6417942"/>
              <a:gd name="connsiteX244" fmla="*/ 11642926 w 11673198"/>
              <a:gd name="connsiteY244" fmla="*/ 2054091 h 6417942"/>
              <a:gd name="connsiteX245" fmla="*/ 11646883 w 11673198"/>
              <a:gd name="connsiteY245" fmla="*/ 2052452 h 6417942"/>
              <a:gd name="connsiteX246" fmla="*/ 11642926 w 11673198"/>
              <a:gd name="connsiteY246" fmla="*/ 1998185 h 6417942"/>
              <a:gd name="connsiteX247" fmla="*/ 11642926 w 11673198"/>
              <a:gd name="connsiteY247" fmla="*/ 2001464 h 6417942"/>
              <a:gd name="connsiteX248" fmla="*/ 11646883 w 11673198"/>
              <a:gd name="connsiteY248" fmla="*/ 1999825 h 6417942"/>
              <a:gd name="connsiteX249" fmla="*/ 11642926 w 11673198"/>
              <a:gd name="connsiteY249" fmla="*/ 1945559 h 6417942"/>
              <a:gd name="connsiteX250" fmla="*/ 11642926 w 11673198"/>
              <a:gd name="connsiteY250" fmla="*/ 1948837 h 6417942"/>
              <a:gd name="connsiteX251" fmla="*/ 11646883 w 11673198"/>
              <a:gd name="connsiteY251" fmla="*/ 1947198 h 6417942"/>
              <a:gd name="connsiteX252" fmla="*/ 11642926 w 11673198"/>
              <a:gd name="connsiteY252" fmla="*/ 1892932 h 6417942"/>
              <a:gd name="connsiteX253" fmla="*/ 11642926 w 11673198"/>
              <a:gd name="connsiteY253" fmla="*/ 1896210 h 6417942"/>
              <a:gd name="connsiteX254" fmla="*/ 11646883 w 11673198"/>
              <a:gd name="connsiteY254" fmla="*/ 1894571 h 6417942"/>
              <a:gd name="connsiteX255" fmla="*/ 11642926 w 11673198"/>
              <a:gd name="connsiteY255" fmla="*/ 1840305 h 6417942"/>
              <a:gd name="connsiteX256" fmla="*/ 11642926 w 11673198"/>
              <a:gd name="connsiteY256" fmla="*/ 1843583 h 6417942"/>
              <a:gd name="connsiteX257" fmla="*/ 11646883 w 11673198"/>
              <a:gd name="connsiteY257" fmla="*/ 1841944 h 6417942"/>
              <a:gd name="connsiteX258" fmla="*/ 11642926 w 11673198"/>
              <a:gd name="connsiteY258" fmla="*/ 1787678 h 6417942"/>
              <a:gd name="connsiteX259" fmla="*/ 11642926 w 11673198"/>
              <a:gd name="connsiteY259" fmla="*/ 1790956 h 6417942"/>
              <a:gd name="connsiteX260" fmla="*/ 11646883 w 11673198"/>
              <a:gd name="connsiteY260" fmla="*/ 1789317 h 6417942"/>
              <a:gd name="connsiteX261" fmla="*/ 11642926 w 11673198"/>
              <a:gd name="connsiteY261" fmla="*/ 1735051 h 6417942"/>
              <a:gd name="connsiteX262" fmla="*/ 11642926 w 11673198"/>
              <a:gd name="connsiteY262" fmla="*/ 1738329 h 6417942"/>
              <a:gd name="connsiteX263" fmla="*/ 11646883 w 11673198"/>
              <a:gd name="connsiteY263" fmla="*/ 1736690 h 6417942"/>
              <a:gd name="connsiteX264" fmla="*/ 11642926 w 11673198"/>
              <a:gd name="connsiteY264" fmla="*/ 1682424 h 6417942"/>
              <a:gd name="connsiteX265" fmla="*/ 11642926 w 11673198"/>
              <a:gd name="connsiteY265" fmla="*/ 1685702 h 6417942"/>
              <a:gd name="connsiteX266" fmla="*/ 11646883 w 11673198"/>
              <a:gd name="connsiteY266" fmla="*/ 1684063 h 6417942"/>
              <a:gd name="connsiteX267" fmla="*/ 11642926 w 11673198"/>
              <a:gd name="connsiteY267" fmla="*/ 1629797 h 6417942"/>
              <a:gd name="connsiteX268" fmla="*/ 11642926 w 11673198"/>
              <a:gd name="connsiteY268" fmla="*/ 1633075 h 6417942"/>
              <a:gd name="connsiteX269" fmla="*/ 11646883 w 11673198"/>
              <a:gd name="connsiteY269" fmla="*/ 1631436 h 6417942"/>
              <a:gd name="connsiteX270" fmla="*/ 11642926 w 11673198"/>
              <a:gd name="connsiteY270" fmla="*/ 1577170 h 6417942"/>
              <a:gd name="connsiteX271" fmla="*/ 11642926 w 11673198"/>
              <a:gd name="connsiteY271" fmla="*/ 1580448 h 6417942"/>
              <a:gd name="connsiteX272" fmla="*/ 11646883 w 11673198"/>
              <a:gd name="connsiteY272" fmla="*/ 1578809 h 6417942"/>
              <a:gd name="connsiteX273" fmla="*/ 11642926 w 11673198"/>
              <a:gd name="connsiteY273" fmla="*/ 1524543 h 6417942"/>
              <a:gd name="connsiteX274" fmla="*/ 11642926 w 11673198"/>
              <a:gd name="connsiteY274" fmla="*/ 1527821 h 6417942"/>
              <a:gd name="connsiteX275" fmla="*/ 11646883 w 11673198"/>
              <a:gd name="connsiteY275" fmla="*/ 1526182 h 6417942"/>
              <a:gd name="connsiteX276" fmla="*/ 11642926 w 11673198"/>
              <a:gd name="connsiteY276" fmla="*/ 1471916 h 6417942"/>
              <a:gd name="connsiteX277" fmla="*/ 11642926 w 11673198"/>
              <a:gd name="connsiteY277" fmla="*/ 1475195 h 6417942"/>
              <a:gd name="connsiteX278" fmla="*/ 11646883 w 11673198"/>
              <a:gd name="connsiteY278" fmla="*/ 1473555 h 6417942"/>
              <a:gd name="connsiteX279" fmla="*/ 11642926 w 11673198"/>
              <a:gd name="connsiteY279" fmla="*/ 1419289 h 6417942"/>
              <a:gd name="connsiteX280" fmla="*/ 11642926 w 11673198"/>
              <a:gd name="connsiteY280" fmla="*/ 1422568 h 6417942"/>
              <a:gd name="connsiteX281" fmla="*/ 11646883 w 11673198"/>
              <a:gd name="connsiteY281" fmla="*/ 1420929 h 6417942"/>
              <a:gd name="connsiteX282" fmla="*/ 11642926 w 11673198"/>
              <a:gd name="connsiteY282" fmla="*/ 1366662 h 6417942"/>
              <a:gd name="connsiteX283" fmla="*/ 11642926 w 11673198"/>
              <a:gd name="connsiteY283" fmla="*/ 1369941 h 6417942"/>
              <a:gd name="connsiteX284" fmla="*/ 11646883 w 11673198"/>
              <a:gd name="connsiteY284" fmla="*/ 1368301 h 6417942"/>
              <a:gd name="connsiteX285" fmla="*/ 11642926 w 11673198"/>
              <a:gd name="connsiteY285" fmla="*/ 1314036 h 6417942"/>
              <a:gd name="connsiteX286" fmla="*/ 11642926 w 11673198"/>
              <a:gd name="connsiteY286" fmla="*/ 1317314 h 6417942"/>
              <a:gd name="connsiteX287" fmla="*/ 11646883 w 11673198"/>
              <a:gd name="connsiteY287" fmla="*/ 1315675 h 6417942"/>
              <a:gd name="connsiteX288" fmla="*/ 11642926 w 11673198"/>
              <a:gd name="connsiteY288" fmla="*/ 1261408 h 6417942"/>
              <a:gd name="connsiteX289" fmla="*/ 11642926 w 11673198"/>
              <a:gd name="connsiteY289" fmla="*/ 1264687 h 6417942"/>
              <a:gd name="connsiteX290" fmla="*/ 11646883 w 11673198"/>
              <a:gd name="connsiteY290" fmla="*/ 1263048 h 6417942"/>
              <a:gd name="connsiteX291" fmla="*/ 11642926 w 11673198"/>
              <a:gd name="connsiteY291" fmla="*/ 1208782 h 6417942"/>
              <a:gd name="connsiteX292" fmla="*/ 11642926 w 11673198"/>
              <a:gd name="connsiteY292" fmla="*/ 1212060 h 6417942"/>
              <a:gd name="connsiteX293" fmla="*/ 11646883 w 11673198"/>
              <a:gd name="connsiteY293" fmla="*/ 1210421 h 6417942"/>
              <a:gd name="connsiteX294" fmla="*/ 11642926 w 11673198"/>
              <a:gd name="connsiteY294" fmla="*/ 1156154 h 6417942"/>
              <a:gd name="connsiteX295" fmla="*/ 11642926 w 11673198"/>
              <a:gd name="connsiteY295" fmla="*/ 1159433 h 6417942"/>
              <a:gd name="connsiteX296" fmla="*/ 11646883 w 11673198"/>
              <a:gd name="connsiteY296" fmla="*/ 1157794 h 6417942"/>
              <a:gd name="connsiteX297" fmla="*/ 11642926 w 11673198"/>
              <a:gd name="connsiteY297" fmla="*/ 1103528 h 6417942"/>
              <a:gd name="connsiteX298" fmla="*/ 11642926 w 11673198"/>
              <a:gd name="connsiteY298" fmla="*/ 1106806 h 6417942"/>
              <a:gd name="connsiteX299" fmla="*/ 11646883 w 11673198"/>
              <a:gd name="connsiteY299" fmla="*/ 1105167 h 6417942"/>
              <a:gd name="connsiteX300" fmla="*/ 11642926 w 11673198"/>
              <a:gd name="connsiteY300" fmla="*/ 1050901 h 6417942"/>
              <a:gd name="connsiteX301" fmla="*/ 11642926 w 11673198"/>
              <a:gd name="connsiteY301" fmla="*/ 1054179 h 6417942"/>
              <a:gd name="connsiteX302" fmla="*/ 11646883 w 11673198"/>
              <a:gd name="connsiteY302" fmla="*/ 1052540 h 6417942"/>
              <a:gd name="connsiteX303" fmla="*/ 11642926 w 11673198"/>
              <a:gd name="connsiteY303" fmla="*/ 998274 h 6417942"/>
              <a:gd name="connsiteX304" fmla="*/ 11642926 w 11673198"/>
              <a:gd name="connsiteY304" fmla="*/ 1001552 h 6417942"/>
              <a:gd name="connsiteX305" fmla="*/ 11646883 w 11673198"/>
              <a:gd name="connsiteY305" fmla="*/ 999913 h 6417942"/>
              <a:gd name="connsiteX306" fmla="*/ 11642926 w 11673198"/>
              <a:gd name="connsiteY306" fmla="*/ 945647 h 6417942"/>
              <a:gd name="connsiteX307" fmla="*/ 11642926 w 11673198"/>
              <a:gd name="connsiteY307" fmla="*/ 948925 h 6417942"/>
              <a:gd name="connsiteX308" fmla="*/ 11646883 w 11673198"/>
              <a:gd name="connsiteY308" fmla="*/ 947286 h 6417942"/>
              <a:gd name="connsiteX309" fmla="*/ 11642926 w 11673198"/>
              <a:gd name="connsiteY309" fmla="*/ 893020 h 6417942"/>
              <a:gd name="connsiteX310" fmla="*/ 11642926 w 11673198"/>
              <a:gd name="connsiteY310" fmla="*/ 896298 h 6417942"/>
              <a:gd name="connsiteX311" fmla="*/ 11646883 w 11673198"/>
              <a:gd name="connsiteY311" fmla="*/ 894659 h 6417942"/>
              <a:gd name="connsiteX312" fmla="*/ 11642926 w 11673198"/>
              <a:gd name="connsiteY312" fmla="*/ 840393 h 6417942"/>
              <a:gd name="connsiteX313" fmla="*/ 11642926 w 11673198"/>
              <a:gd name="connsiteY313" fmla="*/ 843671 h 6417942"/>
              <a:gd name="connsiteX314" fmla="*/ 11646883 w 11673198"/>
              <a:gd name="connsiteY314" fmla="*/ 842032 h 6417942"/>
              <a:gd name="connsiteX315" fmla="*/ 11642926 w 11673198"/>
              <a:gd name="connsiteY315" fmla="*/ 787766 h 6417942"/>
              <a:gd name="connsiteX316" fmla="*/ 11642926 w 11673198"/>
              <a:gd name="connsiteY316" fmla="*/ 791044 h 6417942"/>
              <a:gd name="connsiteX317" fmla="*/ 11646883 w 11673198"/>
              <a:gd name="connsiteY317" fmla="*/ 789405 h 6417942"/>
              <a:gd name="connsiteX318" fmla="*/ 11642926 w 11673198"/>
              <a:gd name="connsiteY318" fmla="*/ 735139 h 6417942"/>
              <a:gd name="connsiteX319" fmla="*/ 11642926 w 11673198"/>
              <a:gd name="connsiteY319" fmla="*/ 738417 h 6417942"/>
              <a:gd name="connsiteX320" fmla="*/ 11646883 w 11673198"/>
              <a:gd name="connsiteY320" fmla="*/ 736778 h 6417942"/>
              <a:gd name="connsiteX321" fmla="*/ 11642926 w 11673198"/>
              <a:gd name="connsiteY321" fmla="*/ 682512 h 6417942"/>
              <a:gd name="connsiteX322" fmla="*/ 11642926 w 11673198"/>
              <a:gd name="connsiteY322" fmla="*/ 685790 h 6417942"/>
              <a:gd name="connsiteX323" fmla="*/ 11646883 w 11673198"/>
              <a:gd name="connsiteY323" fmla="*/ 684151 h 6417942"/>
              <a:gd name="connsiteX324" fmla="*/ 11642926 w 11673198"/>
              <a:gd name="connsiteY324" fmla="*/ 629885 h 6417942"/>
              <a:gd name="connsiteX325" fmla="*/ 11642926 w 11673198"/>
              <a:gd name="connsiteY325" fmla="*/ 633164 h 6417942"/>
              <a:gd name="connsiteX326" fmla="*/ 11646883 w 11673198"/>
              <a:gd name="connsiteY326" fmla="*/ 631524 h 6417942"/>
              <a:gd name="connsiteX327" fmla="*/ 11642926 w 11673198"/>
              <a:gd name="connsiteY327" fmla="*/ 577258 h 6417942"/>
              <a:gd name="connsiteX328" fmla="*/ 11642926 w 11673198"/>
              <a:gd name="connsiteY328" fmla="*/ 580537 h 6417942"/>
              <a:gd name="connsiteX329" fmla="*/ 11646883 w 11673198"/>
              <a:gd name="connsiteY329" fmla="*/ 578897 h 6417942"/>
              <a:gd name="connsiteX330" fmla="*/ 11642926 w 11673198"/>
              <a:gd name="connsiteY330" fmla="*/ 524631 h 6417942"/>
              <a:gd name="connsiteX331" fmla="*/ 11642926 w 11673198"/>
              <a:gd name="connsiteY331" fmla="*/ 527910 h 6417942"/>
              <a:gd name="connsiteX332" fmla="*/ 11646883 w 11673198"/>
              <a:gd name="connsiteY332" fmla="*/ 526270 h 6417942"/>
              <a:gd name="connsiteX333" fmla="*/ 11642926 w 11673198"/>
              <a:gd name="connsiteY333" fmla="*/ 472004 h 6417942"/>
              <a:gd name="connsiteX334" fmla="*/ 11642926 w 11673198"/>
              <a:gd name="connsiteY334" fmla="*/ 475283 h 6417942"/>
              <a:gd name="connsiteX335" fmla="*/ 11646883 w 11673198"/>
              <a:gd name="connsiteY335" fmla="*/ 473644 h 6417942"/>
              <a:gd name="connsiteX336" fmla="*/ 11642926 w 11673198"/>
              <a:gd name="connsiteY336" fmla="*/ 419378 h 6417942"/>
              <a:gd name="connsiteX337" fmla="*/ 11642926 w 11673198"/>
              <a:gd name="connsiteY337" fmla="*/ 422656 h 6417942"/>
              <a:gd name="connsiteX338" fmla="*/ 11646883 w 11673198"/>
              <a:gd name="connsiteY338" fmla="*/ 421017 h 6417942"/>
              <a:gd name="connsiteX339" fmla="*/ 11642926 w 11673198"/>
              <a:gd name="connsiteY339" fmla="*/ 366751 h 6417942"/>
              <a:gd name="connsiteX340" fmla="*/ 11642926 w 11673198"/>
              <a:gd name="connsiteY340" fmla="*/ 370029 h 6417942"/>
              <a:gd name="connsiteX341" fmla="*/ 11646883 w 11673198"/>
              <a:gd name="connsiteY341" fmla="*/ 368390 h 6417942"/>
              <a:gd name="connsiteX342" fmla="*/ 11642926 w 11673198"/>
              <a:gd name="connsiteY342" fmla="*/ 314123 h 6417942"/>
              <a:gd name="connsiteX343" fmla="*/ 11642926 w 11673198"/>
              <a:gd name="connsiteY343" fmla="*/ 317402 h 6417942"/>
              <a:gd name="connsiteX344" fmla="*/ 11646883 w 11673198"/>
              <a:gd name="connsiteY344" fmla="*/ 315763 h 6417942"/>
              <a:gd name="connsiteX345" fmla="*/ 11642926 w 11673198"/>
              <a:gd name="connsiteY345" fmla="*/ 261497 h 6417942"/>
              <a:gd name="connsiteX346" fmla="*/ 11642926 w 11673198"/>
              <a:gd name="connsiteY346" fmla="*/ 264775 h 6417942"/>
              <a:gd name="connsiteX347" fmla="*/ 11646883 w 11673198"/>
              <a:gd name="connsiteY347" fmla="*/ 263136 h 6417942"/>
              <a:gd name="connsiteX348" fmla="*/ 11642926 w 11673198"/>
              <a:gd name="connsiteY348" fmla="*/ 208870 h 6417942"/>
              <a:gd name="connsiteX349" fmla="*/ 11642926 w 11673198"/>
              <a:gd name="connsiteY349" fmla="*/ 212148 h 6417942"/>
              <a:gd name="connsiteX350" fmla="*/ 11646883 w 11673198"/>
              <a:gd name="connsiteY350" fmla="*/ 210509 h 6417942"/>
              <a:gd name="connsiteX351" fmla="*/ 11642926 w 11673198"/>
              <a:gd name="connsiteY351" fmla="*/ 156243 h 6417942"/>
              <a:gd name="connsiteX352" fmla="*/ 11642926 w 11673198"/>
              <a:gd name="connsiteY352" fmla="*/ 159521 h 6417942"/>
              <a:gd name="connsiteX353" fmla="*/ 11646883 w 11673198"/>
              <a:gd name="connsiteY353" fmla="*/ 157882 h 6417942"/>
              <a:gd name="connsiteX354" fmla="*/ 11642926 w 11673198"/>
              <a:gd name="connsiteY354" fmla="*/ 103616 h 6417942"/>
              <a:gd name="connsiteX355" fmla="*/ 11642926 w 11673198"/>
              <a:gd name="connsiteY355" fmla="*/ 106894 h 6417942"/>
              <a:gd name="connsiteX356" fmla="*/ 11646883 w 11673198"/>
              <a:gd name="connsiteY356" fmla="*/ 105255 h 6417942"/>
              <a:gd name="connsiteX357" fmla="*/ 11642926 w 11673198"/>
              <a:gd name="connsiteY357" fmla="*/ 50989 h 6417942"/>
              <a:gd name="connsiteX358" fmla="*/ 11642926 w 11673198"/>
              <a:gd name="connsiteY358" fmla="*/ 54267 h 6417942"/>
              <a:gd name="connsiteX359" fmla="*/ 11646883 w 11673198"/>
              <a:gd name="connsiteY359" fmla="*/ 52628 h 6417942"/>
              <a:gd name="connsiteX360" fmla="*/ 11646884 w 11673198"/>
              <a:gd name="connsiteY360" fmla="*/ 0 h 6417942"/>
              <a:gd name="connsiteX361" fmla="*/ 11673198 w 11673198"/>
              <a:gd name="connsiteY361" fmla="*/ 26314 h 6417942"/>
              <a:gd name="connsiteX362" fmla="*/ 11665490 w 11673198"/>
              <a:gd name="connsiteY362" fmla="*/ 44921 h 6417942"/>
              <a:gd name="connsiteX363" fmla="*/ 11646885 w 11673198"/>
              <a:gd name="connsiteY363" fmla="*/ 52628 h 6417942"/>
              <a:gd name="connsiteX364" fmla="*/ 11665490 w 11673198"/>
              <a:gd name="connsiteY364" fmla="*/ 60335 h 6417942"/>
              <a:gd name="connsiteX365" fmla="*/ 11673198 w 11673198"/>
              <a:gd name="connsiteY365" fmla="*/ 78941 h 6417942"/>
              <a:gd name="connsiteX366" fmla="*/ 11665490 w 11673198"/>
              <a:gd name="connsiteY366" fmla="*/ 97548 h 6417942"/>
              <a:gd name="connsiteX367" fmla="*/ 11646885 w 11673198"/>
              <a:gd name="connsiteY367" fmla="*/ 105255 h 6417942"/>
              <a:gd name="connsiteX368" fmla="*/ 11665490 w 11673198"/>
              <a:gd name="connsiteY368" fmla="*/ 112962 h 6417942"/>
              <a:gd name="connsiteX369" fmla="*/ 11673198 w 11673198"/>
              <a:gd name="connsiteY369" fmla="*/ 131568 h 6417942"/>
              <a:gd name="connsiteX370" fmla="*/ 11665490 w 11673198"/>
              <a:gd name="connsiteY370" fmla="*/ 150175 h 6417942"/>
              <a:gd name="connsiteX371" fmla="*/ 11646885 w 11673198"/>
              <a:gd name="connsiteY371" fmla="*/ 157882 h 6417942"/>
              <a:gd name="connsiteX372" fmla="*/ 11665490 w 11673198"/>
              <a:gd name="connsiteY372" fmla="*/ 165589 h 6417942"/>
              <a:gd name="connsiteX373" fmla="*/ 11673198 w 11673198"/>
              <a:gd name="connsiteY373" fmla="*/ 184195 h 6417942"/>
              <a:gd name="connsiteX374" fmla="*/ 11665490 w 11673198"/>
              <a:gd name="connsiteY374" fmla="*/ 202802 h 6417942"/>
              <a:gd name="connsiteX375" fmla="*/ 11646885 w 11673198"/>
              <a:gd name="connsiteY375" fmla="*/ 210509 h 6417942"/>
              <a:gd name="connsiteX376" fmla="*/ 11665490 w 11673198"/>
              <a:gd name="connsiteY376" fmla="*/ 218216 h 6417942"/>
              <a:gd name="connsiteX377" fmla="*/ 11673198 w 11673198"/>
              <a:gd name="connsiteY377" fmla="*/ 236822 h 6417942"/>
              <a:gd name="connsiteX378" fmla="*/ 11665490 w 11673198"/>
              <a:gd name="connsiteY378" fmla="*/ 255429 h 6417942"/>
              <a:gd name="connsiteX379" fmla="*/ 11646885 w 11673198"/>
              <a:gd name="connsiteY379" fmla="*/ 263136 h 6417942"/>
              <a:gd name="connsiteX380" fmla="*/ 11665490 w 11673198"/>
              <a:gd name="connsiteY380" fmla="*/ 270842 h 6417942"/>
              <a:gd name="connsiteX381" fmla="*/ 11673198 w 11673198"/>
              <a:gd name="connsiteY381" fmla="*/ 289449 h 6417942"/>
              <a:gd name="connsiteX382" fmla="*/ 11665490 w 11673198"/>
              <a:gd name="connsiteY382" fmla="*/ 308055 h 6417942"/>
              <a:gd name="connsiteX383" fmla="*/ 11646885 w 11673198"/>
              <a:gd name="connsiteY383" fmla="*/ 315763 h 6417942"/>
              <a:gd name="connsiteX384" fmla="*/ 11665490 w 11673198"/>
              <a:gd name="connsiteY384" fmla="*/ 323469 h 6417942"/>
              <a:gd name="connsiteX385" fmla="*/ 11673198 w 11673198"/>
              <a:gd name="connsiteY385" fmla="*/ 342076 h 6417942"/>
              <a:gd name="connsiteX386" fmla="*/ 11665490 w 11673198"/>
              <a:gd name="connsiteY386" fmla="*/ 360683 h 6417942"/>
              <a:gd name="connsiteX387" fmla="*/ 11646885 w 11673198"/>
              <a:gd name="connsiteY387" fmla="*/ 368390 h 6417942"/>
              <a:gd name="connsiteX388" fmla="*/ 11665490 w 11673198"/>
              <a:gd name="connsiteY388" fmla="*/ 376096 h 6417942"/>
              <a:gd name="connsiteX389" fmla="*/ 11673198 w 11673198"/>
              <a:gd name="connsiteY389" fmla="*/ 394703 h 6417942"/>
              <a:gd name="connsiteX390" fmla="*/ 11665490 w 11673198"/>
              <a:gd name="connsiteY390" fmla="*/ 413310 h 6417942"/>
              <a:gd name="connsiteX391" fmla="*/ 11646885 w 11673198"/>
              <a:gd name="connsiteY391" fmla="*/ 421017 h 6417942"/>
              <a:gd name="connsiteX392" fmla="*/ 11665490 w 11673198"/>
              <a:gd name="connsiteY392" fmla="*/ 428723 h 6417942"/>
              <a:gd name="connsiteX393" fmla="*/ 11673198 w 11673198"/>
              <a:gd name="connsiteY393" fmla="*/ 447330 h 6417942"/>
              <a:gd name="connsiteX394" fmla="*/ 11665490 w 11673198"/>
              <a:gd name="connsiteY394" fmla="*/ 465936 h 6417942"/>
              <a:gd name="connsiteX395" fmla="*/ 11646885 w 11673198"/>
              <a:gd name="connsiteY395" fmla="*/ 473644 h 6417942"/>
              <a:gd name="connsiteX396" fmla="*/ 11665490 w 11673198"/>
              <a:gd name="connsiteY396" fmla="*/ 481350 h 6417942"/>
              <a:gd name="connsiteX397" fmla="*/ 11673198 w 11673198"/>
              <a:gd name="connsiteY397" fmla="*/ 499957 h 6417942"/>
              <a:gd name="connsiteX398" fmla="*/ 11665490 w 11673198"/>
              <a:gd name="connsiteY398" fmla="*/ 518563 h 6417942"/>
              <a:gd name="connsiteX399" fmla="*/ 11646885 w 11673198"/>
              <a:gd name="connsiteY399" fmla="*/ 526270 h 6417942"/>
              <a:gd name="connsiteX400" fmla="*/ 11665490 w 11673198"/>
              <a:gd name="connsiteY400" fmla="*/ 533977 h 6417942"/>
              <a:gd name="connsiteX401" fmla="*/ 11673198 w 11673198"/>
              <a:gd name="connsiteY401" fmla="*/ 552583 h 6417942"/>
              <a:gd name="connsiteX402" fmla="*/ 11665490 w 11673198"/>
              <a:gd name="connsiteY402" fmla="*/ 571190 h 6417942"/>
              <a:gd name="connsiteX403" fmla="*/ 11646885 w 11673198"/>
              <a:gd name="connsiteY403" fmla="*/ 578897 h 6417942"/>
              <a:gd name="connsiteX404" fmla="*/ 11665490 w 11673198"/>
              <a:gd name="connsiteY404" fmla="*/ 586604 h 6417942"/>
              <a:gd name="connsiteX405" fmla="*/ 11673198 w 11673198"/>
              <a:gd name="connsiteY405" fmla="*/ 605210 h 6417942"/>
              <a:gd name="connsiteX406" fmla="*/ 11665490 w 11673198"/>
              <a:gd name="connsiteY406" fmla="*/ 623818 h 6417942"/>
              <a:gd name="connsiteX407" fmla="*/ 11646885 w 11673198"/>
              <a:gd name="connsiteY407" fmla="*/ 631524 h 6417942"/>
              <a:gd name="connsiteX408" fmla="*/ 11665490 w 11673198"/>
              <a:gd name="connsiteY408" fmla="*/ 639231 h 6417942"/>
              <a:gd name="connsiteX409" fmla="*/ 11673198 w 11673198"/>
              <a:gd name="connsiteY409" fmla="*/ 657837 h 6417942"/>
              <a:gd name="connsiteX410" fmla="*/ 11665490 w 11673198"/>
              <a:gd name="connsiteY410" fmla="*/ 676445 h 6417942"/>
              <a:gd name="connsiteX411" fmla="*/ 11646885 w 11673198"/>
              <a:gd name="connsiteY411" fmla="*/ 684151 h 6417942"/>
              <a:gd name="connsiteX412" fmla="*/ 11665490 w 11673198"/>
              <a:gd name="connsiteY412" fmla="*/ 691858 h 6417942"/>
              <a:gd name="connsiteX413" fmla="*/ 11673198 w 11673198"/>
              <a:gd name="connsiteY413" fmla="*/ 710464 h 6417942"/>
              <a:gd name="connsiteX414" fmla="*/ 11665490 w 11673198"/>
              <a:gd name="connsiteY414" fmla="*/ 729072 h 6417942"/>
              <a:gd name="connsiteX415" fmla="*/ 11646885 w 11673198"/>
              <a:gd name="connsiteY415" fmla="*/ 736778 h 6417942"/>
              <a:gd name="connsiteX416" fmla="*/ 11665490 w 11673198"/>
              <a:gd name="connsiteY416" fmla="*/ 744485 h 6417942"/>
              <a:gd name="connsiteX417" fmla="*/ 11673198 w 11673198"/>
              <a:gd name="connsiteY417" fmla="*/ 763091 h 6417942"/>
              <a:gd name="connsiteX418" fmla="*/ 11665490 w 11673198"/>
              <a:gd name="connsiteY418" fmla="*/ 781699 h 6417942"/>
              <a:gd name="connsiteX419" fmla="*/ 11646885 w 11673198"/>
              <a:gd name="connsiteY419" fmla="*/ 789405 h 6417942"/>
              <a:gd name="connsiteX420" fmla="*/ 11665490 w 11673198"/>
              <a:gd name="connsiteY420" fmla="*/ 797112 h 6417942"/>
              <a:gd name="connsiteX421" fmla="*/ 11673198 w 11673198"/>
              <a:gd name="connsiteY421" fmla="*/ 815718 h 6417942"/>
              <a:gd name="connsiteX422" fmla="*/ 11665490 w 11673198"/>
              <a:gd name="connsiteY422" fmla="*/ 834326 h 6417942"/>
              <a:gd name="connsiteX423" fmla="*/ 11646885 w 11673198"/>
              <a:gd name="connsiteY423" fmla="*/ 842032 h 6417942"/>
              <a:gd name="connsiteX424" fmla="*/ 11665490 w 11673198"/>
              <a:gd name="connsiteY424" fmla="*/ 849739 h 6417942"/>
              <a:gd name="connsiteX425" fmla="*/ 11673198 w 11673198"/>
              <a:gd name="connsiteY425" fmla="*/ 868345 h 6417942"/>
              <a:gd name="connsiteX426" fmla="*/ 11665490 w 11673198"/>
              <a:gd name="connsiteY426" fmla="*/ 886952 h 6417942"/>
              <a:gd name="connsiteX427" fmla="*/ 11646885 w 11673198"/>
              <a:gd name="connsiteY427" fmla="*/ 894659 h 6417942"/>
              <a:gd name="connsiteX428" fmla="*/ 11665490 w 11673198"/>
              <a:gd name="connsiteY428" fmla="*/ 902366 h 6417942"/>
              <a:gd name="connsiteX429" fmla="*/ 11673198 w 11673198"/>
              <a:gd name="connsiteY429" fmla="*/ 920972 h 6417942"/>
              <a:gd name="connsiteX430" fmla="*/ 11665490 w 11673198"/>
              <a:gd name="connsiteY430" fmla="*/ 939579 h 6417942"/>
              <a:gd name="connsiteX431" fmla="*/ 11646885 w 11673198"/>
              <a:gd name="connsiteY431" fmla="*/ 947286 h 6417942"/>
              <a:gd name="connsiteX432" fmla="*/ 11665490 w 11673198"/>
              <a:gd name="connsiteY432" fmla="*/ 954993 h 6417942"/>
              <a:gd name="connsiteX433" fmla="*/ 11673198 w 11673198"/>
              <a:gd name="connsiteY433" fmla="*/ 973599 h 6417942"/>
              <a:gd name="connsiteX434" fmla="*/ 11665490 w 11673198"/>
              <a:gd name="connsiteY434" fmla="*/ 992206 h 6417942"/>
              <a:gd name="connsiteX435" fmla="*/ 11646885 w 11673198"/>
              <a:gd name="connsiteY435" fmla="*/ 999913 h 6417942"/>
              <a:gd name="connsiteX436" fmla="*/ 11665490 w 11673198"/>
              <a:gd name="connsiteY436" fmla="*/ 1007620 h 6417942"/>
              <a:gd name="connsiteX437" fmla="*/ 11673198 w 11673198"/>
              <a:gd name="connsiteY437" fmla="*/ 1026226 h 6417942"/>
              <a:gd name="connsiteX438" fmla="*/ 11665490 w 11673198"/>
              <a:gd name="connsiteY438" fmla="*/ 1044832 h 6417942"/>
              <a:gd name="connsiteX439" fmla="*/ 11646885 w 11673198"/>
              <a:gd name="connsiteY439" fmla="*/ 1052540 h 6417942"/>
              <a:gd name="connsiteX440" fmla="*/ 11665490 w 11673198"/>
              <a:gd name="connsiteY440" fmla="*/ 1060247 h 6417942"/>
              <a:gd name="connsiteX441" fmla="*/ 11673198 w 11673198"/>
              <a:gd name="connsiteY441" fmla="*/ 1078853 h 6417942"/>
              <a:gd name="connsiteX442" fmla="*/ 11665490 w 11673198"/>
              <a:gd name="connsiteY442" fmla="*/ 1097460 h 6417942"/>
              <a:gd name="connsiteX443" fmla="*/ 11646885 w 11673198"/>
              <a:gd name="connsiteY443" fmla="*/ 1105167 h 6417942"/>
              <a:gd name="connsiteX444" fmla="*/ 11665490 w 11673198"/>
              <a:gd name="connsiteY444" fmla="*/ 1112873 h 6417942"/>
              <a:gd name="connsiteX445" fmla="*/ 11673198 w 11673198"/>
              <a:gd name="connsiteY445" fmla="*/ 1131480 h 6417942"/>
              <a:gd name="connsiteX446" fmla="*/ 11665490 w 11673198"/>
              <a:gd name="connsiteY446" fmla="*/ 1150086 h 6417942"/>
              <a:gd name="connsiteX447" fmla="*/ 11646885 w 11673198"/>
              <a:gd name="connsiteY447" fmla="*/ 1157794 h 6417942"/>
              <a:gd name="connsiteX448" fmla="*/ 11665490 w 11673198"/>
              <a:gd name="connsiteY448" fmla="*/ 1165500 h 6417942"/>
              <a:gd name="connsiteX449" fmla="*/ 11673198 w 11673198"/>
              <a:gd name="connsiteY449" fmla="*/ 1184107 h 6417942"/>
              <a:gd name="connsiteX450" fmla="*/ 11665490 w 11673198"/>
              <a:gd name="connsiteY450" fmla="*/ 1202714 h 6417942"/>
              <a:gd name="connsiteX451" fmla="*/ 11646885 w 11673198"/>
              <a:gd name="connsiteY451" fmla="*/ 1210421 h 6417942"/>
              <a:gd name="connsiteX452" fmla="*/ 11665490 w 11673198"/>
              <a:gd name="connsiteY452" fmla="*/ 1218127 h 6417942"/>
              <a:gd name="connsiteX453" fmla="*/ 11673198 w 11673198"/>
              <a:gd name="connsiteY453" fmla="*/ 1236734 h 6417942"/>
              <a:gd name="connsiteX454" fmla="*/ 11665490 w 11673198"/>
              <a:gd name="connsiteY454" fmla="*/ 1255340 h 6417942"/>
              <a:gd name="connsiteX455" fmla="*/ 11646885 w 11673198"/>
              <a:gd name="connsiteY455" fmla="*/ 1263048 h 6417942"/>
              <a:gd name="connsiteX456" fmla="*/ 11665490 w 11673198"/>
              <a:gd name="connsiteY456" fmla="*/ 1270754 h 6417942"/>
              <a:gd name="connsiteX457" fmla="*/ 11673198 w 11673198"/>
              <a:gd name="connsiteY457" fmla="*/ 1289361 h 6417942"/>
              <a:gd name="connsiteX458" fmla="*/ 11665490 w 11673198"/>
              <a:gd name="connsiteY458" fmla="*/ 1307968 h 6417942"/>
              <a:gd name="connsiteX459" fmla="*/ 11646885 w 11673198"/>
              <a:gd name="connsiteY459" fmla="*/ 1315675 h 6417942"/>
              <a:gd name="connsiteX460" fmla="*/ 11665490 w 11673198"/>
              <a:gd name="connsiteY460" fmla="*/ 1323381 h 6417942"/>
              <a:gd name="connsiteX461" fmla="*/ 11673198 w 11673198"/>
              <a:gd name="connsiteY461" fmla="*/ 1341988 h 6417942"/>
              <a:gd name="connsiteX462" fmla="*/ 11665490 w 11673198"/>
              <a:gd name="connsiteY462" fmla="*/ 1360594 h 6417942"/>
              <a:gd name="connsiteX463" fmla="*/ 11646885 w 11673198"/>
              <a:gd name="connsiteY463" fmla="*/ 1368301 h 6417942"/>
              <a:gd name="connsiteX464" fmla="*/ 11665490 w 11673198"/>
              <a:gd name="connsiteY464" fmla="*/ 1376008 h 6417942"/>
              <a:gd name="connsiteX465" fmla="*/ 11673198 w 11673198"/>
              <a:gd name="connsiteY465" fmla="*/ 1394615 h 6417942"/>
              <a:gd name="connsiteX466" fmla="*/ 11665490 w 11673198"/>
              <a:gd name="connsiteY466" fmla="*/ 1413222 h 6417942"/>
              <a:gd name="connsiteX467" fmla="*/ 11646885 w 11673198"/>
              <a:gd name="connsiteY467" fmla="*/ 1420929 h 6417942"/>
              <a:gd name="connsiteX468" fmla="*/ 11665490 w 11673198"/>
              <a:gd name="connsiteY468" fmla="*/ 1428635 h 6417942"/>
              <a:gd name="connsiteX469" fmla="*/ 11673198 w 11673198"/>
              <a:gd name="connsiteY469" fmla="*/ 1447241 h 6417942"/>
              <a:gd name="connsiteX470" fmla="*/ 11665490 w 11673198"/>
              <a:gd name="connsiteY470" fmla="*/ 1465849 h 6417942"/>
              <a:gd name="connsiteX471" fmla="*/ 11646885 w 11673198"/>
              <a:gd name="connsiteY471" fmla="*/ 1473555 h 6417942"/>
              <a:gd name="connsiteX472" fmla="*/ 11665490 w 11673198"/>
              <a:gd name="connsiteY472" fmla="*/ 1481262 h 6417942"/>
              <a:gd name="connsiteX473" fmla="*/ 11673198 w 11673198"/>
              <a:gd name="connsiteY473" fmla="*/ 1499868 h 6417942"/>
              <a:gd name="connsiteX474" fmla="*/ 11665490 w 11673198"/>
              <a:gd name="connsiteY474" fmla="*/ 1518475 h 6417942"/>
              <a:gd name="connsiteX475" fmla="*/ 11646885 w 11673198"/>
              <a:gd name="connsiteY475" fmla="*/ 1526182 h 6417942"/>
              <a:gd name="connsiteX476" fmla="*/ 11665490 w 11673198"/>
              <a:gd name="connsiteY476" fmla="*/ 1533889 h 6417942"/>
              <a:gd name="connsiteX477" fmla="*/ 11673198 w 11673198"/>
              <a:gd name="connsiteY477" fmla="*/ 1552495 h 6417942"/>
              <a:gd name="connsiteX478" fmla="*/ 11665490 w 11673198"/>
              <a:gd name="connsiteY478" fmla="*/ 1571103 h 6417942"/>
              <a:gd name="connsiteX479" fmla="*/ 11646885 w 11673198"/>
              <a:gd name="connsiteY479" fmla="*/ 1578809 h 6417942"/>
              <a:gd name="connsiteX480" fmla="*/ 11665490 w 11673198"/>
              <a:gd name="connsiteY480" fmla="*/ 1586516 h 6417942"/>
              <a:gd name="connsiteX481" fmla="*/ 11673198 w 11673198"/>
              <a:gd name="connsiteY481" fmla="*/ 1605122 h 6417942"/>
              <a:gd name="connsiteX482" fmla="*/ 11665490 w 11673198"/>
              <a:gd name="connsiteY482" fmla="*/ 1623730 h 6417942"/>
              <a:gd name="connsiteX483" fmla="*/ 11646885 w 11673198"/>
              <a:gd name="connsiteY483" fmla="*/ 1631436 h 6417942"/>
              <a:gd name="connsiteX484" fmla="*/ 11665490 w 11673198"/>
              <a:gd name="connsiteY484" fmla="*/ 1639143 h 6417942"/>
              <a:gd name="connsiteX485" fmla="*/ 11673198 w 11673198"/>
              <a:gd name="connsiteY485" fmla="*/ 1657749 h 6417942"/>
              <a:gd name="connsiteX486" fmla="*/ 11665490 w 11673198"/>
              <a:gd name="connsiteY486" fmla="*/ 1676357 h 6417942"/>
              <a:gd name="connsiteX487" fmla="*/ 11646885 w 11673198"/>
              <a:gd name="connsiteY487" fmla="*/ 1684063 h 6417942"/>
              <a:gd name="connsiteX488" fmla="*/ 11665490 w 11673198"/>
              <a:gd name="connsiteY488" fmla="*/ 1691770 h 6417942"/>
              <a:gd name="connsiteX489" fmla="*/ 11673198 w 11673198"/>
              <a:gd name="connsiteY489" fmla="*/ 1710376 h 6417942"/>
              <a:gd name="connsiteX490" fmla="*/ 11665490 w 11673198"/>
              <a:gd name="connsiteY490" fmla="*/ 1728983 h 6417942"/>
              <a:gd name="connsiteX491" fmla="*/ 11646885 w 11673198"/>
              <a:gd name="connsiteY491" fmla="*/ 1736690 h 6417942"/>
              <a:gd name="connsiteX492" fmla="*/ 11665490 w 11673198"/>
              <a:gd name="connsiteY492" fmla="*/ 1744397 h 6417942"/>
              <a:gd name="connsiteX493" fmla="*/ 11673198 w 11673198"/>
              <a:gd name="connsiteY493" fmla="*/ 1763003 h 6417942"/>
              <a:gd name="connsiteX494" fmla="*/ 11665490 w 11673198"/>
              <a:gd name="connsiteY494" fmla="*/ 1781609 h 6417942"/>
              <a:gd name="connsiteX495" fmla="*/ 11646885 w 11673198"/>
              <a:gd name="connsiteY495" fmla="*/ 1789317 h 6417942"/>
              <a:gd name="connsiteX496" fmla="*/ 11665490 w 11673198"/>
              <a:gd name="connsiteY496" fmla="*/ 1797024 h 6417942"/>
              <a:gd name="connsiteX497" fmla="*/ 11673198 w 11673198"/>
              <a:gd name="connsiteY497" fmla="*/ 1815630 h 6417942"/>
              <a:gd name="connsiteX498" fmla="*/ 11665490 w 11673198"/>
              <a:gd name="connsiteY498" fmla="*/ 1834237 h 6417942"/>
              <a:gd name="connsiteX499" fmla="*/ 11646885 w 11673198"/>
              <a:gd name="connsiteY499" fmla="*/ 1841944 h 6417942"/>
              <a:gd name="connsiteX500" fmla="*/ 11665490 w 11673198"/>
              <a:gd name="connsiteY500" fmla="*/ 1849650 h 6417942"/>
              <a:gd name="connsiteX501" fmla="*/ 11673198 w 11673198"/>
              <a:gd name="connsiteY501" fmla="*/ 1868257 h 6417942"/>
              <a:gd name="connsiteX502" fmla="*/ 11665490 w 11673198"/>
              <a:gd name="connsiteY502" fmla="*/ 1886864 h 6417942"/>
              <a:gd name="connsiteX503" fmla="*/ 11646885 w 11673198"/>
              <a:gd name="connsiteY503" fmla="*/ 1894571 h 6417942"/>
              <a:gd name="connsiteX504" fmla="*/ 11665490 w 11673198"/>
              <a:gd name="connsiteY504" fmla="*/ 1902278 h 6417942"/>
              <a:gd name="connsiteX505" fmla="*/ 11673198 w 11673198"/>
              <a:gd name="connsiteY505" fmla="*/ 1920884 h 6417942"/>
              <a:gd name="connsiteX506" fmla="*/ 11665490 w 11673198"/>
              <a:gd name="connsiteY506" fmla="*/ 1939491 h 6417942"/>
              <a:gd name="connsiteX507" fmla="*/ 11646885 w 11673198"/>
              <a:gd name="connsiteY507" fmla="*/ 1947198 h 6417942"/>
              <a:gd name="connsiteX508" fmla="*/ 11665490 w 11673198"/>
              <a:gd name="connsiteY508" fmla="*/ 1954904 h 6417942"/>
              <a:gd name="connsiteX509" fmla="*/ 11673198 w 11673198"/>
              <a:gd name="connsiteY509" fmla="*/ 1973511 h 6417942"/>
              <a:gd name="connsiteX510" fmla="*/ 11665490 w 11673198"/>
              <a:gd name="connsiteY510" fmla="*/ 1992117 h 6417942"/>
              <a:gd name="connsiteX511" fmla="*/ 11646885 w 11673198"/>
              <a:gd name="connsiteY511" fmla="*/ 1999825 h 6417942"/>
              <a:gd name="connsiteX512" fmla="*/ 11665490 w 11673198"/>
              <a:gd name="connsiteY512" fmla="*/ 2007531 h 6417942"/>
              <a:gd name="connsiteX513" fmla="*/ 11673198 w 11673198"/>
              <a:gd name="connsiteY513" fmla="*/ 2026138 h 6417942"/>
              <a:gd name="connsiteX514" fmla="*/ 11665490 w 11673198"/>
              <a:gd name="connsiteY514" fmla="*/ 2044744 h 6417942"/>
              <a:gd name="connsiteX515" fmla="*/ 11646885 w 11673198"/>
              <a:gd name="connsiteY515" fmla="*/ 2052452 h 6417942"/>
              <a:gd name="connsiteX516" fmla="*/ 11665490 w 11673198"/>
              <a:gd name="connsiteY516" fmla="*/ 2060158 h 6417942"/>
              <a:gd name="connsiteX517" fmla="*/ 11673198 w 11673198"/>
              <a:gd name="connsiteY517" fmla="*/ 2078764 h 6417942"/>
              <a:gd name="connsiteX518" fmla="*/ 11665490 w 11673198"/>
              <a:gd name="connsiteY518" fmla="*/ 2097371 h 6417942"/>
              <a:gd name="connsiteX519" fmla="*/ 11646885 w 11673198"/>
              <a:gd name="connsiteY519" fmla="*/ 2105079 h 6417942"/>
              <a:gd name="connsiteX520" fmla="*/ 11665490 w 11673198"/>
              <a:gd name="connsiteY520" fmla="*/ 2112785 h 6417942"/>
              <a:gd name="connsiteX521" fmla="*/ 11673198 w 11673198"/>
              <a:gd name="connsiteY521" fmla="*/ 2131391 h 6417942"/>
              <a:gd name="connsiteX522" fmla="*/ 11665490 w 11673198"/>
              <a:gd name="connsiteY522" fmla="*/ 2149999 h 6417942"/>
              <a:gd name="connsiteX523" fmla="*/ 11646885 w 11673198"/>
              <a:gd name="connsiteY523" fmla="*/ 2157705 h 6417942"/>
              <a:gd name="connsiteX524" fmla="*/ 11665490 w 11673198"/>
              <a:gd name="connsiteY524" fmla="*/ 2165412 h 6417942"/>
              <a:gd name="connsiteX525" fmla="*/ 11673198 w 11673198"/>
              <a:gd name="connsiteY525" fmla="*/ 2184018 h 6417942"/>
              <a:gd name="connsiteX526" fmla="*/ 11665490 w 11673198"/>
              <a:gd name="connsiteY526" fmla="*/ 2202626 h 6417942"/>
              <a:gd name="connsiteX527" fmla="*/ 11646885 w 11673198"/>
              <a:gd name="connsiteY527" fmla="*/ 2210332 h 6417942"/>
              <a:gd name="connsiteX528" fmla="*/ 11665490 w 11673198"/>
              <a:gd name="connsiteY528" fmla="*/ 2218039 h 6417942"/>
              <a:gd name="connsiteX529" fmla="*/ 11673198 w 11673198"/>
              <a:gd name="connsiteY529" fmla="*/ 2236646 h 6417942"/>
              <a:gd name="connsiteX530" fmla="*/ 11665490 w 11673198"/>
              <a:gd name="connsiteY530" fmla="*/ 2255252 h 6417942"/>
              <a:gd name="connsiteX531" fmla="*/ 11646885 w 11673198"/>
              <a:gd name="connsiteY531" fmla="*/ 2262960 h 6417942"/>
              <a:gd name="connsiteX532" fmla="*/ 11665490 w 11673198"/>
              <a:gd name="connsiteY532" fmla="*/ 2270666 h 6417942"/>
              <a:gd name="connsiteX533" fmla="*/ 11673198 w 11673198"/>
              <a:gd name="connsiteY533" fmla="*/ 2289272 h 6417942"/>
              <a:gd name="connsiteX534" fmla="*/ 11665490 w 11673198"/>
              <a:gd name="connsiteY534" fmla="*/ 2307879 h 6417942"/>
              <a:gd name="connsiteX535" fmla="*/ 11646885 w 11673198"/>
              <a:gd name="connsiteY535" fmla="*/ 2315586 h 6417942"/>
              <a:gd name="connsiteX536" fmla="*/ 11665490 w 11673198"/>
              <a:gd name="connsiteY536" fmla="*/ 2323293 h 6417942"/>
              <a:gd name="connsiteX537" fmla="*/ 11673198 w 11673198"/>
              <a:gd name="connsiteY537" fmla="*/ 2341899 h 6417942"/>
              <a:gd name="connsiteX538" fmla="*/ 11665490 w 11673198"/>
              <a:gd name="connsiteY538" fmla="*/ 2360507 h 6417942"/>
              <a:gd name="connsiteX539" fmla="*/ 11646885 w 11673198"/>
              <a:gd name="connsiteY539" fmla="*/ 2368213 h 6417942"/>
              <a:gd name="connsiteX540" fmla="*/ 11665490 w 11673198"/>
              <a:gd name="connsiteY540" fmla="*/ 2375920 h 6417942"/>
              <a:gd name="connsiteX541" fmla="*/ 11673198 w 11673198"/>
              <a:gd name="connsiteY541" fmla="*/ 2394526 h 6417942"/>
              <a:gd name="connsiteX542" fmla="*/ 11665490 w 11673198"/>
              <a:gd name="connsiteY542" fmla="*/ 2413132 h 6417942"/>
              <a:gd name="connsiteX543" fmla="*/ 11646885 w 11673198"/>
              <a:gd name="connsiteY543" fmla="*/ 2420840 h 6417942"/>
              <a:gd name="connsiteX544" fmla="*/ 11665490 w 11673198"/>
              <a:gd name="connsiteY544" fmla="*/ 2428547 h 6417942"/>
              <a:gd name="connsiteX545" fmla="*/ 11673198 w 11673198"/>
              <a:gd name="connsiteY545" fmla="*/ 2447153 h 6417942"/>
              <a:gd name="connsiteX546" fmla="*/ 11665490 w 11673198"/>
              <a:gd name="connsiteY546" fmla="*/ 2465759 h 6417942"/>
              <a:gd name="connsiteX547" fmla="*/ 11646885 w 11673198"/>
              <a:gd name="connsiteY547" fmla="*/ 2473467 h 6417942"/>
              <a:gd name="connsiteX548" fmla="*/ 11665490 w 11673198"/>
              <a:gd name="connsiteY548" fmla="*/ 2481174 h 6417942"/>
              <a:gd name="connsiteX549" fmla="*/ 11673198 w 11673198"/>
              <a:gd name="connsiteY549" fmla="*/ 2499780 h 6417942"/>
              <a:gd name="connsiteX550" fmla="*/ 11665490 w 11673198"/>
              <a:gd name="connsiteY550" fmla="*/ 2518388 h 6417942"/>
              <a:gd name="connsiteX551" fmla="*/ 11646885 w 11673198"/>
              <a:gd name="connsiteY551" fmla="*/ 2526094 h 6417942"/>
              <a:gd name="connsiteX552" fmla="*/ 11665490 w 11673198"/>
              <a:gd name="connsiteY552" fmla="*/ 2533801 h 6417942"/>
              <a:gd name="connsiteX553" fmla="*/ 11673198 w 11673198"/>
              <a:gd name="connsiteY553" fmla="*/ 2552407 h 6417942"/>
              <a:gd name="connsiteX554" fmla="*/ 11665490 w 11673198"/>
              <a:gd name="connsiteY554" fmla="*/ 2571014 h 6417942"/>
              <a:gd name="connsiteX555" fmla="*/ 11646885 w 11673198"/>
              <a:gd name="connsiteY555" fmla="*/ 2578721 h 6417942"/>
              <a:gd name="connsiteX556" fmla="*/ 11665490 w 11673198"/>
              <a:gd name="connsiteY556" fmla="*/ 2586428 h 6417942"/>
              <a:gd name="connsiteX557" fmla="*/ 11673198 w 11673198"/>
              <a:gd name="connsiteY557" fmla="*/ 2605034 h 6417942"/>
              <a:gd name="connsiteX558" fmla="*/ 11665490 w 11673198"/>
              <a:gd name="connsiteY558" fmla="*/ 2623641 h 6417942"/>
              <a:gd name="connsiteX559" fmla="*/ 11646885 w 11673198"/>
              <a:gd name="connsiteY559" fmla="*/ 2631348 h 6417942"/>
              <a:gd name="connsiteX560" fmla="*/ 11665490 w 11673198"/>
              <a:gd name="connsiteY560" fmla="*/ 2639055 h 6417942"/>
              <a:gd name="connsiteX561" fmla="*/ 11673198 w 11673198"/>
              <a:gd name="connsiteY561" fmla="*/ 2657661 h 6417942"/>
              <a:gd name="connsiteX562" fmla="*/ 11665490 w 11673198"/>
              <a:gd name="connsiteY562" fmla="*/ 2676268 h 6417942"/>
              <a:gd name="connsiteX563" fmla="*/ 11646885 w 11673198"/>
              <a:gd name="connsiteY563" fmla="*/ 2683975 h 6417942"/>
              <a:gd name="connsiteX564" fmla="*/ 11665490 w 11673198"/>
              <a:gd name="connsiteY564" fmla="*/ 2691682 h 6417942"/>
              <a:gd name="connsiteX565" fmla="*/ 11673198 w 11673198"/>
              <a:gd name="connsiteY565" fmla="*/ 2710288 h 6417942"/>
              <a:gd name="connsiteX566" fmla="*/ 11665490 w 11673198"/>
              <a:gd name="connsiteY566" fmla="*/ 2728895 h 6417942"/>
              <a:gd name="connsiteX567" fmla="*/ 11646885 w 11673198"/>
              <a:gd name="connsiteY567" fmla="*/ 2736602 h 6417942"/>
              <a:gd name="connsiteX568" fmla="*/ 11665490 w 11673198"/>
              <a:gd name="connsiteY568" fmla="*/ 2744308 h 6417942"/>
              <a:gd name="connsiteX569" fmla="*/ 11673198 w 11673198"/>
              <a:gd name="connsiteY569" fmla="*/ 2762915 h 6417942"/>
              <a:gd name="connsiteX570" fmla="*/ 11665490 w 11673198"/>
              <a:gd name="connsiteY570" fmla="*/ 2781522 h 6417942"/>
              <a:gd name="connsiteX571" fmla="*/ 11646885 w 11673198"/>
              <a:gd name="connsiteY571" fmla="*/ 2789229 h 6417942"/>
              <a:gd name="connsiteX572" fmla="*/ 11665490 w 11673198"/>
              <a:gd name="connsiteY572" fmla="*/ 2796935 h 6417942"/>
              <a:gd name="connsiteX573" fmla="*/ 11673198 w 11673198"/>
              <a:gd name="connsiteY573" fmla="*/ 2815542 h 6417942"/>
              <a:gd name="connsiteX574" fmla="*/ 11665490 w 11673198"/>
              <a:gd name="connsiteY574" fmla="*/ 2834149 h 6417942"/>
              <a:gd name="connsiteX575" fmla="*/ 11646885 w 11673198"/>
              <a:gd name="connsiteY575" fmla="*/ 2841856 h 6417942"/>
              <a:gd name="connsiteX576" fmla="*/ 11665490 w 11673198"/>
              <a:gd name="connsiteY576" fmla="*/ 2849562 h 6417942"/>
              <a:gd name="connsiteX577" fmla="*/ 11673198 w 11673198"/>
              <a:gd name="connsiteY577" fmla="*/ 2868169 h 6417942"/>
              <a:gd name="connsiteX578" fmla="*/ 11665490 w 11673198"/>
              <a:gd name="connsiteY578" fmla="*/ 2886776 h 6417942"/>
              <a:gd name="connsiteX579" fmla="*/ 11646885 w 11673198"/>
              <a:gd name="connsiteY579" fmla="*/ 2894483 h 6417942"/>
              <a:gd name="connsiteX580" fmla="*/ 11665490 w 11673198"/>
              <a:gd name="connsiteY580" fmla="*/ 2902190 h 6417942"/>
              <a:gd name="connsiteX581" fmla="*/ 11673198 w 11673198"/>
              <a:gd name="connsiteY581" fmla="*/ 2920796 h 6417942"/>
              <a:gd name="connsiteX582" fmla="*/ 11665490 w 11673198"/>
              <a:gd name="connsiteY582" fmla="*/ 2939403 h 6417942"/>
              <a:gd name="connsiteX583" fmla="*/ 11646885 w 11673198"/>
              <a:gd name="connsiteY583" fmla="*/ 2947110 h 6417942"/>
              <a:gd name="connsiteX584" fmla="*/ 11665490 w 11673198"/>
              <a:gd name="connsiteY584" fmla="*/ 2954816 h 6417942"/>
              <a:gd name="connsiteX585" fmla="*/ 11673198 w 11673198"/>
              <a:gd name="connsiteY585" fmla="*/ 2973423 h 6417942"/>
              <a:gd name="connsiteX586" fmla="*/ 11665490 w 11673198"/>
              <a:gd name="connsiteY586" fmla="*/ 2992030 h 6417942"/>
              <a:gd name="connsiteX587" fmla="*/ 11646885 w 11673198"/>
              <a:gd name="connsiteY587" fmla="*/ 2999737 h 6417942"/>
              <a:gd name="connsiteX588" fmla="*/ 11665490 w 11673198"/>
              <a:gd name="connsiteY588" fmla="*/ 3007443 h 6417942"/>
              <a:gd name="connsiteX589" fmla="*/ 11673198 w 11673198"/>
              <a:gd name="connsiteY589" fmla="*/ 3026049 h 6417942"/>
              <a:gd name="connsiteX590" fmla="*/ 11665490 w 11673198"/>
              <a:gd name="connsiteY590" fmla="*/ 3044657 h 6417942"/>
              <a:gd name="connsiteX591" fmla="*/ 11646885 w 11673198"/>
              <a:gd name="connsiteY591" fmla="*/ 3052363 h 6417942"/>
              <a:gd name="connsiteX592" fmla="*/ 11665490 w 11673198"/>
              <a:gd name="connsiteY592" fmla="*/ 3060070 h 6417942"/>
              <a:gd name="connsiteX593" fmla="*/ 11673198 w 11673198"/>
              <a:gd name="connsiteY593" fmla="*/ 3078676 h 6417942"/>
              <a:gd name="connsiteX594" fmla="*/ 11665490 w 11673198"/>
              <a:gd name="connsiteY594" fmla="*/ 3097284 h 6417942"/>
              <a:gd name="connsiteX595" fmla="*/ 11646885 w 11673198"/>
              <a:gd name="connsiteY595" fmla="*/ 3104990 h 6417942"/>
              <a:gd name="connsiteX596" fmla="*/ 11665490 w 11673198"/>
              <a:gd name="connsiteY596" fmla="*/ 3112697 h 6417942"/>
              <a:gd name="connsiteX597" fmla="*/ 11673198 w 11673198"/>
              <a:gd name="connsiteY597" fmla="*/ 3131304 h 6417942"/>
              <a:gd name="connsiteX598" fmla="*/ 11665490 w 11673198"/>
              <a:gd name="connsiteY598" fmla="*/ 3149911 h 6417942"/>
              <a:gd name="connsiteX599" fmla="*/ 11646885 w 11673198"/>
              <a:gd name="connsiteY599" fmla="*/ 3157618 h 6417942"/>
              <a:gd name="connsiteX600" fmla="*/ 11665490 w 11673198"/>
              <a:gd name="connsiteY600" fmla="*/ 3165324 h 6417942"/>
              <a:gd name="connsiteX601" fmla="*/ 11673198 w 11673198"/>
              <a:gd name="connsiteY601" fmla="*/ 3183930 h 6417942"/>
              <a:gd name="connsiteX602" fmla="*/ 11665490 w 11673198"/>
              <a:gd name="connsiteY602" fmla="*/ 3202538 h 6417942"/>
              <a:gd name="connsiteX603" fmla="*/ 11646885 w 11673198"/>
              <a:gd name="connsiteY603" fmla="*/ 3210244 h 6417942"/>
              <a:gd name="connsiteX604" fmla="*/ 11665490 w 11673198"/>
              <a:gd name="connsiteY604" fmla="*/ 3217951 h 6417942"/>
              <a:gd name="connsiteX605" fmla="*/ 11673198 w 11673198"/>
              <a:gd name="connsiteY605" fmla="*/ 3236557 h 6417942"/>
              <a:gd name="connsiteX606" fmla="*/ 11665490 w 11673198"/>
              <a:gd name="connsiteY606" fmla="*/ 3255165 h 6417942"/>
              <a:gd name="connsiteX607" fmla="*/ 11646885 w 11673198"/>
              <a:gd name="connsiteY607" fmla="*/ 3262871 h 6417942"/>
              <a:gd name="connsiteX608" fmla="*/ 11665490 w 11673198"/>
              <a:gd name="connsiteY608" fmla="*/ 3270578 h 6417942"/>
              <a:gd name="connsiteX609" fmla="*/ 11673198 w 11673198"/>
              <a:gd name="connsiteY609" fmla="*/ 3289184 h 6417942"/>
              <a:gd name="connsiteX610" fmla="*/ 11665490 w 11673198"/>
              <a:gd name="connsiteY610" fmla="*/ 3307792 h 6417942"/>
              <a:gd name="connsiteX611" fmla="*/ 11646885 w 11673198"/>
              <a:gd name="connsiteY611" fmla="*/ 3315498 h 6417942"/>
              <a:gd name="connsiteX612" fmla="*/ 11665490 w 11673198"/>
              <a:gd name="connsiteY612" fmla="*/ 3323205 h 6417942"/>
              <a:gd name="connsiteX613" fmla="*/ 11673198 w 11673198"/>
              <a:gd name="connsiteY613" fmla="*/ 3341811 h 6417942"/>
              <a:gd name="connsiteX614" fmla="*/ 11665490 w 11673198"/>
              <a:gd name="connsiteY614" fmla="*/ 3360418 h 6417942"/>
              <a:gd name="connsiteX615" fmla="*/ 11646885 w 11673198"/>
              <a:gd name="connsiteY615" fmla="*/ 3368125 h 6417942"/>
              <a:gd name="connsiteX616" fmla="*/ 11665490 w 11673198"/>
              <a:gd name="connsiteY616" fmla="*/ 3375832 h 6417942"/>
              <a:gd name="connsiteX617" fmla="*/ 11673198 w 11673198"/>
              <a:gd name="connsiteY617" fmla="*/ 3394438 h 6417942"/>
              <a:gd name="connsiteX618" fmla="*/ 11665490 w 11673198"/>
              <a:gd name="connsiteY618" fmla="*/ 3413045 h 6417942"/>
              <a:gd name="connsiteX619" fmla="*/ 11646885 w 11673198"/>
              <a:gd name="connsiteY619" fmla="*/ 3420752 h 6417942"/>
              <a:gd name="connsiteX620" fmla="*/ 11665490 w 11673198"/>
              <a:gd name="connsiteY620" fmla="*/ 3428459 h 6417942"/>
              <a:gd name="connsiteX621" fmla="*/ 11673198 w 11673198"/>
              <a:gd name="connsiteY621" fmla="*/ 3447065 h 6417942"/>
              <a:gd name="connsiteX622" fmla="*/ 11665490 w 11673198"/>
              <a:gd name="connsiteY622" fmla="*/ 3465672 h 6417942"/>
              <a:gd name="connsiteX623" fmla="*/ 11646885 w 11673198"/>
              <a:gd name="connsiteY623" fmla="*/ 3473379 h 6417942"/>
              <a:gd name="connsiteX624" fmla="*/ 11665490 w 11673198"/>
              <a:gd name="connsiteY624" fmla="*/ 3481086 h 6417942"/>
              <a:gd name="connsiteX625" fmla="*/ 11673198 w 11673198"/>
              <a:gd name="connsiteY625" fmla="*/ 3499692 h 6417942"/>
              <a:gd name="connsiteX626" fmla="*/ 11665490 w 11673198"/>
              <a:gd name="connsiteY626" fmla="*/ 3518299 h 6417942"/>
              <a:gd name="connsiteX627" fmla="*/ 11646885 w 11673198"/>
              <a:gd name="connsiteY627" fmla="*/ 3526006 h 6417942"/>
              <a:gd name="connsiteX628" fmla="*/ 11665490 w 11673198"/>
              <a:gd name="connsiteY628" fmla="*/ 3533713 h 6417942"/>
              <a:gd name="connsiteX629" fmla="*/ 11673198 w 11673198"/>
              <a:gd name="connsiteY629" fmla="*/ 3552319 h 6417942"/>
              <a:gd name="connsiteX630" fmla="*/ 11646884 w 11673198"/>
              <a:gd name="connsiteY630" fmla="*/ 3578633 h 6417942"/>
              <a:gd name="connsiteX631" fmla="*/ 11642926 w 11673198"/>
              <a:gd name="connsiteY631" fmla="*/ 3576993 h 6417942"/>
              <a:gd name="connsiteX632" fmla="*/ 11642926 w 11673198"/>
              <a:gd name="connsiteY632" fmla="*/ 3580273 h 6417942"/>
              <a:gd name="connsiteX633" fmla="*/ 11646884 w 11673198"/>
              <a:gd name="connsiteY633" fmla="*/ 3578633 h 6417942"/>
              <a:gd name="connsiteX634" fmla="*/ 11673198 w 11673198"/>
              <a:gd name="connsiteY634" fmla="*/ 3604947 h 6417942"/>
              <a:gd name="connsiteX635" fmla="*/ 11665490 w 11673198"/>
              <a:gd name="connsiteY635" fmla="*/ 3623554 h 6417942"/>
              <a:gd name="connsiteX636" fmla="*/ 11646885 w 11673198"/>
              <a:gd name="connsiteY636" fmla="*/ 3631261 h 6417942"/>
              <a:gd name="connsiteX637" fmla="*/ 11665490 w 11673198"/>
              <a:gd name="connsiteY637" fmla="*/ 3638968 h 6417942"/>
              <a:gd name="connsiteX638" fmla="*/ 11673198 w 11673198"/>
              <a:gd name="connsiteY638" fmla="*/ 3657574 h 6417942"/>
              <a:gd name="connsiteX639" fmla="*/ 11665490 w 11673198"/>
              <a:gd name="connsiteY639" fmla="*/ 3676181 h 6417942"/>
              <a:gd name="connsiteX640" fmla="*/ 11646885 w 11673198"/>
              <a:gd name="connsiteY640" fmla="*/ 3683888 h 6417942"/>
              <a:gd name="connsiteX641" fmla="*/ 11665490 w 11673198"/>
              <a:gd name="connsiteY641" fmla="*/ 3691595 h 6417942"/>
              <a:gd name="connsiteX642" fmla="*/ 11673198 w 11673198"/>
              <a:gd name="connsiteY642" fmla="*/ 3710201 h 6417942"/>
              <a:gd name="connsiteX643" fmla="*/ 11665490 w 11673198"/>
              <a:gd name="connsiteY643" fmla="*/ 3728808 h 6417942"/>
              <a:gd name="connsiteX644" fmla="*/ 11646885 w 11673198"/>
              <a:gd name="connsiteY644" fmla="*/ 3736515 h 6417942"/>
              <a:gd name="connsiteX645" fmla="*/ 11665490 w 11673198"/>
              <a:gd name="connsiteY645" fmla="*/ 3744222 h 6417942"/>
              <a:gd name="connsiteX646" fmla="*/ 11673198 w 11673198"/>
              <a:gd name="connsiteY646" fmla="*/ 3762828 h 6417942"/>
              <a:gd name="connsiteX647" fmla="*/ 11665490 w 11673198"/>
              <a:gd name="connsiteY647" fmla="*/ 3781435 h 6417942"/>
              <a:gd name="connsiteX648" fmla="*/ 11646885 w 11673198"/>
              <a:gd name="connsiteY648" fmla="*/ 3789142 h 6417942"/>
              <a:gd name="connsiteX649" fmla="*/ 11665490 w 11673198"/>
              <a:gd name="connsiteY649" fmla="*/ 3796849 h 6417942"/>
              <a:gd name="connsiteX650" fmla="*/ 11673198 w 11673198"/>
              <a:gd name="connsiteY650" fmla="*/ 3815455 h 6417942"/>
              <a:gd name="connsiteX651" fmla="*/ 11665490 w 11673198"/>
              <a:gd name="connsiteY651" fmla="*/ 3834062 h 6417942"/>
              <a:gd name="connsiteX652" fmla="*/ 11646885 w 11673198"/>
              <a:gd name="connsiteY652" fmla="*/ 3841769 h 6417942"/>
              <a:gd name="connsiteX653" fmla="*/ 11665490 w 11673198"/>
              <a:gd name="connsiteY653" fmla="*/ 3849476 h 6417942"/>
              <a:gd name="connsiteX654" fmla="*/ 11673198 w 11673198"/>
              <a:gd name="connsiteY654" fmla="*/ 3868082 h 6417942"/>
              <a:gd name="connsiteX655" fmla="*/ 11665490 w 11673198"/>
              <a:gd name="connsiteY655" fmla="*/ 3886688 h 6417942"/>
              <a:gd name="connsiteX656" fmla="*/ 11646885 w 11673198"/>
              <a:gd name="connsiteY656" fmla="*/ 3894396 h 6417942"/>
              <a:gd name="connsiteX657" fmla="*/ 11665490 w 11673198"/>
              <a:gd name="connsiteY657" fmla="*/ 3902103 h 6417942"/>
              <a:gd name="connsiteX658" fmla="*/ 11673198 w 11673198"/>
              <a:gd name="connsiteY658" fmla="*/ 3920709 h 6417942"/>
              <a:gd name="connsiteX659" fmla="*/ 11665490 w 11673198"/>
              <a:gd name="connsiteY659" fmla="*/ 3939316 h 6417942"/>
              <a:gd name="connsiteX660" fmla="*/ 11646885 w 11673198"/>
              <a:gd name="connsiteY660" fmla="*/ 3947023 h 6417942"/>
              <a:gd name="connsiteX661" fmla="*/ 11665490 w 11673198"/>
              <a:gd name="connsiteY661" fmla="*/ 3954730 h 6417942"/>
              <a:gd name="connsiteX662" fmla="*/ 11673198 w 11673198"/>
              <a:gd name="connsiteY662" fmla="*/ 3973336 h 6417942"/>
              <a:gd name="connsiteX663" fmla="*/ 11665490 w 11673198"/>
              <a:gd name="connsiteY663" fmla="*/ 3991943 h 6417942"/>
              <a:gd name="connsiteX664" fmla="*/ 11646885 w 11673198"/>
              <a:gd name="connsiteY664" fmla="*/ 3999650 h 6417942"/>
              <a:gd name="connsiteX665" fmla="*/ 11665490 w 11673198"/>
              <a:gd name="connsiteY665" fmla="*/ 4007356 h 6417942"/>
              <a:gd name="connsiteX666" fmla="*/ 11673198 w 11673198"/>
              <a:gd name="connsiteY666" fmla="*/ 4025963 h 6417942"/>
              <a:gd name="connsiteX667" fmla="*/ 11665490 w 11673198"/>
              <a:gd name="connsiteY667" fmla="*/ 4044569 h 6417942"/>
              <a:gd name="connsiteX668" fmla="*/ 11646885 w 11673198"/>
              <a:gd name="connsiteY668" fmla="*/ 4052277 h 6417942"/>
              <a:gd name="connsiteX669" fmla="*/ 11665490 w 11673198"/>
              <a:gd name="connsiteY669" fmla="*/ 4059983 h 6417942"/>
              <a:gd name="connsiteX670" fmla="*/ 11673198 w 11673198"/>
              <a:gd name="connsiteY670" fmla="*/ 4078590 h 6417942"/>
              <a:gd name="connsiteX671" fmla="*/ 11665490 w 11673198"/>
              <a:gd name="connsiteY671" fmla="*/ 4097196 h 6417942"/>
              <a:gd name="connsiteX672" fmla="*/ 11646885 w 11673198"/>
              <a:gd name="connsiteY672" fmla="*/ 4104904 h 6417942"/>
              <a:gd name="connsiteX673" fmla="*/ 11665490 w 11673198"/>
              <a:gd name="connsiteY673" fmla="*/ 4112610 h 6417942"/>
              <a:gd name="connsiteX674" fmla="*/ 11673198 w 11673198"/>
              <a:gd name="connsiteY674" fmla="*/ 4131217 h 6417942"/>
              <a:gd name="connsiteX675" fmla="*/ 11665490 w 11673198"/>
              <a:gd name="connsiteY675" fmla="*/ 4149823 h 6417942"/>
              <a:gd name="connsiteX676" fmla="*/ 11646885 w 11673198"/>
              <a:gd name="connsiteY676" fmla="*/ 4157531 h 6417942"/>
              <a:gd name="connsiteX677" fmla="*/ 11665490 w 11673198"/>
              <a:gd name="connsiteY677" fmla="*/ 4165237 h 6417942"/>
              <a:gd name="connsiteX678" fmla="*/ 11673198 w 11673198"/>
              <a:gd name="connsiteY678" fmla="*/ 4183844 h 6417942"/>
              <a:gd name="connsiteX679" fmla="*/ 11665490 w 11673198"/>
              <a:gd name="connsiteY679" fmla="*/ 4202451 h 6417942"/>
              <a:gd name="connsiteX680" fmla="*/ 11646885 w 11673198"/>
              <a:gd name="connsiteY680" fmla="*/ 4210158 h 6417942"/>
              <a:gd name="connsiteX681" fmla="*/ 11665490 w 11673198"/>
              <a:gd name="connsiteY681" fmla="*/ 4217864 h 6417942"/>
              <a:gd name="connsiteX682" fmla="*/ 11673198 w 11673198"/>
              <a:gd name="connsiteY682" fmla="*/ 4236471 h 6417942"/>
              <a:gd name="connsiteX683" fmla="*/ 11665490 w 11673198"/>
              <a:gd name="connsiteY683" fmla="*/ 4255078 h 6417942"/>
              <a:gd name="connsiteX684" fmla="*/ 11646885 w 11673198"/>
              <a:gd name="connsiteY684" fmla="*/ 4262784 h 6417942"/>
              <a:gd name="connsiteX685" fmla="*/ 11665490 w 11673198"/>
              <a:gd name="connsiteY685" fmla="*/ 4270491 h 6417942"/>
              <a:gd name="connsiteX686" fmla="*/ 11673198 w 11673198"/>
              <a:gd name="connsiteY686" fmla="*/ 4289097 h 6417942"/>
              <a:gd name="connsiteX687" fmla="*/ 11665490 w 11673198"/>
              <a:gd name="connsiteY687" fmla="*/ 4307705 h 6417942"/>
              <a:gd name="connsiteX688" fmla="*/ 11646885 w 11673198"/>
              <a:gd name="connsiteY688" fmla="*/ 4315411 h 6417942"/>
              <a:gd name="connsiteX689" fmla="*/ 11665490 w 11673198"/>
              <a:gd name="connsiteY689" fmla="*/ 4323118 h 6417942"/>
              <a:gd name="connsiteX690" fmla="*/ 11673198 w 11673198"/>
              <a:gd name="connsiteY690" fmla="*/ 4341724 h 6417942"/>
              <a:gd name="connsiteX691" fmla="*/ 11665490 w 11673198"/>
              <a:gd name="connsiteY691" fmla="*/ 4360332 h 6417942"/>
              <a:gd name="connsiteX692" fmla="*/ 11646885 w 11673198"/>
              <a:gd name="connsiteY692" fmla="*/ 4368038 h 6417942"/>
              <a:gd name="connsiteX693" fmla="*/ 11665490 w 11673198"/>
              <a:gd name="connsiteY693" fmla="*/ 4375745 h 6417942"/>
              <a:gd name="connsiteX694" fmla="*/ 11673198 w 11673198"/>
              <a:gd name="connsiteY694" fmla="*/ 4394351 h 6417942"/>
              <a:gd name="connsiteX695" fmla="*/ 11665490 w 11673198"/>
              <a:gd name="connsiteY695" fmla="*/ 4412959 h 6417942"/>
              <a:gd name="connsiteX696" fmla="*/ 11646885 w 11673198"/>
              <a:gd name="connsiteY696" fmla="*/ 4420665 h 6417942"/>
              <a:gd name="connsiteX697" fmla="*/ 11665490 w 11673198"/>
              <a:gd name="connsiteY697" fmla="*/ 4428372 h 6417942"/>
              <a:gd name="connsiteX698" fmla="*/ 11673198 w 11673198"/>
              <a:gd name="connsiteY698" fmla="*/ 4446978 h 6417942"/>
              <a:gd name="connsiteX699" fmla="*/ 11665490 w 11673198"/>
              <a:gd name="connsiteY699" fmla="*/ 4465586 h 6417942"/>
              <a:gd name="connsiteX700" fmla="*/ 11646885 w 11673198"/>
              <a:gd name="connsiteY700" fmla="*/ 4473292 h 6417942"/>
              <a:gd name="connsiteX701" fmla="*/ 11665490 w 11673198"/>
              <a:gd name="connsiteY701" fmla="*/ 4480999 h 6417942"/>
              <a:gd name="connsiteX702" fmla="*/ 11673198 w 11673198"/>
              <a:gd name="connsiteY702" fmla="*/ 4499605 h 6417942"/>
              <a:gd name="connsiteX703" fmla="*/ 11665490 w 11673198"/>
              <a:gd name="connsiteY703" fmla="*/ 4518213 h 6417942"/>
              <a:gd name="connsiteX704" fmla="*/ 11646885 w 11673198"/>
              <a:gd name="connsiteY704" fmla="*/ 4525919 h 6417942"/>
              <a:gd name="connsiteX705" fmla="*/ 11665490 w 11673198"/>
              <a:gd name="connsiteY705" fmla="*/ 4533626 h 6417942"/>
              <a:gd name="connsiteX706" fmla="*/ 11673198 w 11673198"/>
              <a:gd name="connsiteY706" fmla="*/ 4552232 h 6417942"/>
              <a:gd name="connsiteX707" fmla="*/ 11665490 w 11673198"/>
              <a:gd name="connsiteY707" fmla="*/ 4570839 h 6417942"/>
              <a:gd name="connsiteX708" fmla="*/ 11646885 w 11673198"/>
              <a:gd name="connsiteY708" fmla="*/ 4578546 h 6417942"/>
              <a:gd name="connsiteX709" fmla="*/ 11665490 w 11673198"/>
              <a:gd name="connsiteY709" fmla="*/ 4586253 h 6417942"/>
              <a:gd name="connsiteX710" fmla="*/ 11673198 w 11673198"/>
              <a:gd name="connsiteY710" fmla="*/ 4604859 h 6417942"/>
              <a:gd name="connsiteX711" fmla="*/ 11665490 w 11673198"/>
              <a:gd name="connsiteY711" fmla="*/ 4623465 h 6417942"/>
              <a:gd name="connsiteX712" fmla="*/ 11646885 w 11673198"/>
              <a:gd name="connsiteY712" fmla="*/ 4631173 h 6417942"/>
              <a:gd name="connsiteX713" fmla="*/ 11665490 w 11673198"/>
              <a:gd name="connsiteY713" fmla="*/ 4638880 h 6417942"/>
              <a:gd name="connsiteX714" fmla="*/ 11673198 w 11673198"/>
              <a:gd name="connsiteY714" fmla="*/ 4657486 h 6417942"/>
              <a:gd name="connsiteX715" fmla="*/ 11665490 w 11673198"/>
              <a:gd name="connsiteY715" fmla="*/ 4676093 h 6417942"/>
              <a:gd name="connsiteX716" fmla="*/ 11646885 w 11673198"/>
              <a:gd name="connsiteY716" fmla="*/ 4683800 h 6417942"/>
              <a:gd name="connsiteX717" fmla="*/ 11665490 w 11673198"/>
              <a:gd name="connsiteY717" fmla="*/ 4691507 h 6417942"/>
              <a:gd name="connsiteX718" fmla="*/ 11673198 w 11673198"/>
              <a:gd name="connsiteY718" fmla="*/ 4710113 h 6417942"/>
              <a:gd name="connsiteX719" fmla="*/ 11665490 w 11673198"/>
              <a:gd name="connsiteY719" fmla="*/ 4728719 h 6417942"/>
              <a:gd name="connsiteX720" fmla="*/ 11646885 w 11673198"/>
              <a:gd name="connsiteY720" fmla="*/ 4736427 h 6417942"/>
              <a:gd name="connsiteX721" fmla="*/ 11665490 w 11673198"/>
              <a:gd name="connsiteY721" fmla="*/ 4744134 h 6417942"/>
              <a:gd name="connsiteX722" fmla="*/ 11673198 w 11673198"/>
              <a:gd name="connsiteY722" fmla="*/ 4762740 h 6417942"/>
              <a:gd name="connsiteX723" fmla="*/ 11665490 w 11673198"/>
              <a:gd name="connsiteY723" fmla="*/ 4781347 h 6417942"/>
              <a:gd name="connsiteX724" fmla="*/ 11646885 w 11673198"/>
              <a:gd name="connsiteY724" fmla="*/ 4789054 h 6417942"/>
              <a:gd name="connsiteX725" fmla="*/ 11665490 w 11673198"/>
              <a:gd name="connsiteY725" fmla="*/ 4796761 h 6417942"/>
              <a:gd name="connsiteX726" fmla="*/ 11673198 w 11673198"/>
              <a:gd name="connsiteY726" fmla="*/ 4815367 h 6417942"/>
              <a:gd name="connsiteX727" fmla="*/ 11665490 w 11673198"/>
              <a:gd name="connsiteY727" fmla="*/ 4833973 h 6417942"/>
              <a:gd name="connsiteX728" fmla="*/ 11646885 w 11673198"/>
              <a:gd name="connsiteY728" fmla="*/ 4841681 h 6417942"/>
              <a:gd name="connsiteX729" fmla="*/ 11665490 w 11673198"/>
              <a:gd name="connsiteY729" fmla="*/ 4849387 h 6417942"/>
              <a:gd name="connsiteX730" fmla="*/ 11673198 w 11673198"/>
              <a:gd name="connsiteY730" fmla="*/ 4867994 h 6417942"/>
              <a:gd name="connsiteX731" fmla="*/ 11665490 w 11673198"/>
              <a:gd name="connsiteY731" fmla="*/ 4886601 h 6417942"/>
              <a:gd name="connsiteX732" fmla="*/ 11646885 w 11673198"/>
              <a:gd name="connsiteY732" fmla="*/ 4894308 h 6417942"/>
              <a:gd name="connsiteX733" fmla="*/ 11665490 w 11673198"/>
              <a:gd name="connsiteY733" fmla="*/ 4902014 h 6417942"/>
              <a:gd name="connsiteX734" fmla="*/ 11673198 w 11673198"/>
              <a:gd name="connsiteY734" fmla="*/ 4920621 h 6417942"/>
              <a:gd name="connsiteX735" fmla="*/ 11665490 w 11673198"/>
              <a:gd name="connsiteY735" fmla="*/ 4939227 h 6417942"/>
              <a:gd name="connsiteX736" fmla="*/ 11646885 w 11673198"/>
              <a:gd name="connsiteY736" fmla="*/ 4946935 h 6417942"/>
              <a:gd name="connsiteX737" fmla="*/ 11665490 w 11673198"/>
              <a:gd name="connsiteY737" fmla="*/ 4954641 h 6417942"/>
              <a:gd name="connsiteX738" fmla="*/ 11673198 w 11673198"/>
              <a:gd name="connsiteY738" fmla="*/ 4973248 h 6417942"/>
              <a:gd name="connsiteX739" fmla="*/ 11665490 w 11673198"/>
              <a:gd name="connsiteY739" fmla="*/ 4991855 h 6417942"/>
              <a:gd name="connsiteX740" fmla="*/ 11646885 w 11673198"/>
              <a:gd name="connsiteY740" fmla="*/ 4999562 h 6417942"/>
              <a:gd name="connsiteX741" fmla="*/ 11665490 w 11673198"/>
              <a:gd name="connsiteY741" fmla="*/ 5007268 h 6417942"/>
              <a:gd name="connsiteX742" fmla="*/ 11673198 w 11673198"/>
              <a:gd name="connsiteY742" fmla="*/ 5025875 h 6417942"/>
              <a:gd name="connsiteX743" fmla="*/ 11665490 w 11673198"/>
              <a:gd name="connsiteY743" fmla="*/ 5044482 h 6417942"/>
              <a:gd name="connsiteX744" fmla="*/ 11646885 w 11673198"/>
              <a:gd name="connsiteY744" fmla="*/ 5052189 h 6417942"/>
              <a:gd name="connsiteX745" fmla="*/ 11665490 w 11673198"/>
              <a:gd name="connsiteY745" fmla="*/ 5059895 h 6417942"/>
              <a:gd name="connsiteX746" fmla="*/ 11673198 w 11673198"/>
              <a:gd name="connsiteY746" fmla="*/ 5078502 h 6417942"/>
              <a:gd name="connsiteX747" fmla="*/ 11665490 w 11673198"/>
              <a:gd name="connsiteY747" fmla="*/ 5097108 h 6417942"/>
              <a:gd name="connsiteX748" fmla="*/ 11646885 w 11673198"/>
              <a:gd name="connsiteY748" fmla="*/ 5104816 h 6417942"/>
              <a:gd name="connsiteX749" fmla="*/ 11665490 w 11673198"/>
              <a:gd name="connsiteY749" fmla="*/ 5112522 h 6417942"/>
              <a:gd name="connsiteX750" fmla="*/ 11673198 w 11673198"/>
              <a:gd name="connsiteY750" fmla="*/ 5131128 h 6417942"/>
              <a:gd name="connsiteX751" fmla="*/ 11665490 w 11673198"/>
              <a:gd name="connsiteY751" fmla="*/ 5149736 h 6417942"/>
              <a:gd name="connsiteX752" fmla="*/ 11646885 w 11673198"/>
              <a:gd name="connsiteY752" fmla="*/ 5157442 h 6417942"/>
              <a:gd name="connsiteX753" fmla="*/ 11665490 w 11673198"/>
              <a:gd name="connsiteY753" fmla="*/ 5165149 h 6417942"/>
              <a:gd name="connsiteX754" fmla="*/ 11673198 w 11673198"/>
              <a:gd name="connsiteY754" fmla="*/ 5183755 h 6417942"/>
              <a:gd name="connsiteX755" fmla="*/ 11665490 w 11673198"/>
              <a:gd name="connsiteY755" fmla="*/ 5202363 h 6417942"/>
              <a:gd name="connsiteX756" fmla="*/ 11646885 w 11673198"/>
              <a:gd name="connsiteY756" fmla="*/ 5210069 h 6417942"/>
              <a:gd name="connsiteX757" fmla="*/ 11665490 w 11673198"/>
              <a:gd name="connsiteY757" fmla="*/ 5217776 h 6417942"/>
              <a:gd name="connsiteX758" fmla="*/ 11673198 w 11673198"/>
              <a:gd name="connsiteY758" fmla="*/ 5236382 h 6417942"/>
              <a:gd name="connsiteX759" fmla="*/ 11665490 w 11673198"/>
              <a:gd name="connsiteY759" fmla="*/ 5254990 h 6417942"/>
              <a:gd name="connsiteX760" fmla="*/ 11646885 w 11673198"/>
              <a:gd name="connsiteY760" fmla="*/ 5262696 h 6417942"/>
              <a:gd name="connsiteX761" fmla="*/ 11665490 w 11673198"/>
              <a:gd name="connsiteY761" fmla="*/ 5270403 h 6417942"/>
              <a:gd name="connsiteX762" fmla="*/ 11673198 w 11673198"/>
              <a:gd name="connsiteY762" fmla="*/ 5289009 h 6417942"/>
              <a:gd name="connsiteX763" fmla="*/ 11665490 w 11673198"/>
              <a:gd name="connsiteY763" fmla="*/ 5307617 h 6417942"/>
              <a:gd name="connsiteX764" fmla="*/ 11646885 w 11673198"/>
              <a:gd name="connsiteY764" fmla="*/ 5315323 h 6417942"/>
              <a:gd name="connsiteX765" fmla="*/ 11665490 w 11673198"/>
              <a:gd name="connsiteY765" fmla="*/ 5323030 h 6417942"/>
              <a:gd name="connsiteX766" fmla="*/ 11673198 w 11673198"/>
              <a:gd name="connsiteY766" fmla="*/ 5341636 h 6417942"/>
              <a:gd name="connsiteX767" fmla="*/ 11665490 w 11673198"/>
              <a:gd name="connsiteY767" fmla="*/ 5360242 h 6417942"/>
              <a:gd name="connsiteX768" fmla="*/ 11646885 w 11673198"/>
              <a:gd name="connsiteY768" fmla="*/ 5367950 h 6417942"/>
              <a:gd name="connsiteX769" fmla="*/ 11665490 w 11673198"/>
              <a:gd name="connsiteY769" fmla="*/ 5375657 h 6417942"/>
              <a:gd name="connsiteX770" fmla="*/ 11673198 w 11673198"/>
              <a:gd name="connsiteY770" fmla="*/ 5394263 h 6417942"/>
              <a:gd name="connsiteX771" fmla="*/ 11665490 w 11673198"/>
              <a:gd name="connsiteY771" fmla="*/ 5412870 h 6417942"/>
              <a:gd name="connsiteX772" fmla="*/ 11646885 w 11673198"/>
              <a:gd name="connsiteY772" fmla="*/ 5420577 h 6417942"/>
              <a:gd name="connsiteX773" fmla="*/ 11665490 w 11673198"/>
              <a:gd name="connsiteY773" fmla="*/ 5428284 h 6417942"/>
              <a:gd name="connsiteX774" fmla="*/ 11673198 w 11673198"/>
              <a:gd name="connsiteY774" fmla="*/ 5446890 h 6417942"/>
              <a:gd name="connsiteX775" fmla="*/ 11665490 w 11673198"/>
              <a:gd name="connsiteY775" fmla="*/ 5465497 h 6417942"/>
              <a:gd name="connsiteX776" fmla="*/ 11646885 w 11673198"/>
              <a:gd name="connsiteY776" fmla="*/ 5473204 h 6417942"/>
              <a:gd name="connsiteX777" fmla="*/ 11665490 w 11673198"/>
              <a:gd name="connsiteY777" fmla="*/ 5480911 h 6417942"/>
              <a:gd name="connsiteX778" fmla="*/ 11673198 w 11673198"/>
              <a:gd name="connsiteY778" fmla="*/ 5499517 h 6417942"/>
              <a:gd name="connsiteX779" fmla="*/ 11665490 w 11673198"/>
              <a:gd name="connsiteY779" fmla="*/ 5518124 h 6417942"/>
              <a:gd name="connsiteX780" fmla="*/ 11646885 w 11673198"/>
              <a:gd name="connsiteY780" fmla="*/ 5525831 h 6417942"/>
              <a:gd name="connsiteX781" fmla="*/ 11665490 w 11673198"/>
              <a:gd name="connsiteY781" fmla="*/ 5533538 h 6417942"/>
              <a:gd name="connsiteX782" fmla="*/ 11673198 w 11673198"/>
              <a:gd name="connsiteY782" fmla="*/ 5552144 h 6417942"/>
              <a:gd name="connsiteX783" fmla="*/ 11665490 w 11673198"/>
              <a:gd name="connsiteY783" fmla="*/ 5570750 h 6417942"/>
              <a:gd name="connsiteX784" fmla="*/ 11646885 w 11673198"/>
              <a:gd name="connsiteY784" fmla="*/ 5578458 h 6417942"/>
              <a:gd name="connsiteX785" fmla="*/ 11665490 w 11673198"/>
              <a:gd name="connsiteY785" fmla="*/ 5586165 h 6417942"/>
              <a:gd name="connsiteX786" fmla="*/ 11673198 w 11673198"/>
              <a:gd name="connsiteY786" fmla="*/ 5604771 h 6417942"/>
              <a:gd name="connsiteX787" fmla="*/ 11665490 w 11673198"/>
              <a:gd name="connsiteY787" fmla="*/ 5623377 h 6417942"/>
              <a:gd name="connsiteX788" fmla="*/ 11646885 w 11673198"/>
              <a:gd name="connsiteY788" fmla="*/ 5631085 h 6417942"/>
              <a:gd name="connsiteX789" fmla="*/ 11665490 w 11673198"/>
              <a:gd name="connsiteY789" fmla="*/ 5638792 h 6417942"/>
              <a:gd name="connsiteX790" fmla="*/ 11673198 w 11673198"/>
              <a:gd name="connsiteY790" fmla="*/ 5657398 h 6417942"/>
              <a:gd name="connsiteX791" fmla="*/ 11665490 w 11673198"/>
              <a:gd name="connsiteY791" fmla="*/ 5676004 h 6417942"/>
              <a:gd name="connsiteX792" fmla="*/ 11646885 w 11673198"/>
              <a:gd name="connsiteY792" fmla="*/ 5683712 h 6417942"/>
              <a:gd name="connsiteX793" fmla="*/ 11665490 w 11673198"/>
              <a:gd name="connsiteY793" fmla="*/ 5691418 h 6417942"/>
              <a:gd name="connsiteX794" fmla="*/ 11673198 w 11673198"/>
              <a:gd name="connsiteY794" fmla="*/ 5710025 h 6417942"/>
              <a:gd name="connsiteX795" fmla="*/ 11665490 w 11673198"/>
              <a:gd name="connsiteY795" fmla="*/ 5728632 h 6417942"/>
              <a:gd name="connsiteX796" fmla="*/ 11646885 w 11673198"/>
              <a:gd name="connsiteY796" fmla="*/ 5736339 h 6417942"/>
              <a:gd name="connsiteX797" fmla="*/ 11665490 w 11673198"/>
              <a:gd name="connsiteY797" fmla="*/ 5744045 h 6417942"/>
              <a:gd name="connsiteX798" fmla="*/ 11673198 w 11673198"/>
              <a:gd name="connsiteY798" fmla="*/ 5762652 h 6417942"/>
              <a:gd name="connsiteX799" fmla="*/ 11665490 w 11673198"/>
              <a:gd name="connsiteY799" fmla="*/ 5781259 h 6417942"/>
              <a:gd name="connsiteX800" fmla="*/ 11646885 w 11673198"/>
              <a:gd name="connsiteY800" fmla="*/ 5788966 h 6417942"/>
              <a:gd name="connsiteX801" fmla="*/ 11665490 w 11673198"/>
              <a:gd name="connsiteY801" fmla="*/ 5796672 h 6417942"/>
              <a:gd name="connsiteX802" fmla="*/ 11673198 w 11673198"/>
              <a:gd name="connsiteY802" fmla="*/ 5815279 h 6417942"/>
              <a:gd name="connsiteX803" fmla="*/ 11665490 w 11673198"/>
              <a:gd name="connsiteY803" fmla="*/ 5833885 h 6417942"/>
              <a:gd name="connsiteX804" fmla="*/ 11646885 w 11673198"/>
              <a:gd name="connsiteY804" fmla="*/ 5841593 h 6417942"/>
              <a:gd name="connsiteX805" fmla="*/ 11665490 w 11673198"/>
              <a:gd name="connsiteY805" fmla="*/ 5849299 h 6417942"/>
              <a:gd name="connsiteX806" fmla="*/ 11673198 w 11673198"/>
              <a:gd name="connsiteY806" fmla="*/ 5867906 h 6417942"/>
              <a:gd name="connsiteX807" fmla="*/ 11665490 w 11673198"/>
              <a:gd name="connsiteY807" fmla="*/ 5886512 h 6417942"/>
              <a:gd name="connsiteX808" fmla="*/ 11646885 w 11673198"/>
              <a:gd name="connsiteY808" fmla="*/ 5894220 h 6417942"/>
              <a:gd name="connsiteX809" fmla="*/ 11665490 w 11673198"/>
              <a:gd name="connsiteY809" fmla="*/ 5901926 h 6417942"/>
              <a:gd name="connsiteX810" fmla="*/ 11673198 w 11673198"/>
              <a:gd name="connsiteY810" fmla="*/ 5920532 h 6417942"/>
              <a:gd name="connsiteX811" fmla="*/ 11665490 w 11673198"/>
              <a:gd name="connsiteY811" fmla="*/ 5939140 h 6417942"/>
              <a:gd name="connsiteX812" fmla="*/ 11646885 w 11673198"/>
              <a:gd name="connsiteY812" fmla="*/ 5946846 h 6417942"/>
              <a:gd name="connsiteX813" fmla="*/ 11665490 w 11673198"/>
              <a:gd name="connsiteY813" fmla="*/ 5954553 h 6417942"/>
              <a:gd name="connsiteX814" fmla="*/ 11673198 w 11673198"/>
              <a:gd name="connsiteY814" fmla="*/ 5973159 h 6417942"/>
              <a:gd name="connsiteX815" fmla="*/ 11665490 w 11673198"/>
              <a:gd name="connsiteY815" fmla="*/ 5991766 h 6417942"/>
              <a:gd name="connsiteX816" fmla="*/ 11646885 w 11673198"/>
              <a:gd name="connsiteY816" fmla="*/ 5999473 h 6417942"/>
              <a:gd name="connsiteX817" fmla="*/ 11665490 w 11673198"/>
              <a:gd name="connsiteY817" fmla="*/ 6007180 h 6417942"/>
              <a:gd name="connsiteX818" fmla="*/ 11673198 w 11673198"/>
              <a:gd name="connsiteY818" fmla="*/ 6025786 h 6417942"/>
              <a:gd name="connsiteX819" fmla="*/ 11665490 w 11673198"/>
              <a:gd name="connsiteY819" fmla="*/ 6044393 h 6417942"/>
              <a:gd name="connsiteX820" fmla="*/ 11646885 w 11673198"/>
              <a:gd name="connsiteY820" fmla="*/ 6052100 h 6417942"/>
              <a:gd name="connsiteX821" fmla="*/ 11665490 w 11673198"/>
              <a:gd name="connsiteY821" fmla="*/ 6059807 h 6417942"/>
              <a:gd name="connsiteX822" fmla="*/ 11673198 w 11673198"/>
              <a:gd name="connsiteY822" fmla="*/ 6078413 h 6417942"/>
              <a:gd name="connsiteX823" fmla="*/ 11665490 w 11673198"/>
              <a:gd name="connsiteY823" fmla="*/ 6097021 h 6417942"/>
              <a:gd name="connsiteX824" fmla="*/ 11646885 w 11673198"/>
              <a:gd name="connsiteY824" fmla="*/ 6104727 h 6417942"/>
              <a:gd name="connsiteX825" fmla="*/ 11665490 w 11673198"/>
              <a:gd name="connsiteY825" fmla="*/ 6112434 h 6417942"/>
              <a:gd name="connsiteX826" fmla="*/ 11673198 w 11673198"/>
              <a:gd name="connsiteY826" fmla="*/ 6131040 h 6417942"/>
              <a:gd name="connsiteX827" fmla="*/ 11665490 w 11673198"/>
              <a:gd name="connsiteY827" fmla="*/ 6149648 h 6417942"/>
              <a:gd name="connsiteX828" fmla="*/ 11646885 w 11673198"/>
              <a:gd name="connsiteY828" fmla="*/ 6157354 h 6417942"/>
              <a:gd name="connsiteX829" fmla="*/ 11665490 w 11673198"/>
              <a:gd name="connsiteY829" fmla="*/ 6165061 h 6417942"/>
              <a:gd name="connsiteX830" fmla="*/ 11673198 w 11673198"/>
              <a:gd name="connsiteY830" fmla="*/ 6183667 h 6417942"/>
              <a:gd name="connsiteX831" fmla="*/ 11665490 w 11673198"/>
              <a:gd name="connsiteY831" fmla="*/ 6202275 h 6417942"/>
              <a:gd name="connsiteX832" fmla="*/ 11646885 w 11673198"/>
              <a:gd name="connsiteY832" fmla="*/ 6209981 h 6417942"/>
              <a:gd name="connsiteX833" fmla="*/ 11665490 w 11673198"/>
              <a:gd name="connsiteY833" fmla="*/ 6217688 h 6417942"/>
              <a:gd name="connsiteX834" fmla="*/ 11673198 w 11673198"/>
              <a:gd name="connsiteY834" fmla="*/ 6236294 h 6417942"/>
              <a:gd name="connsiteX835" fmla="*/ 11665490 w 11673198"/>
              <a:gd name="connsiteY835" fmla="*/ 6254901 h 6417942"/>
              <a:gd name="connsiteX836" fmla="*/ 11646885 w 11673198"/>
              <a:gd name="connsiteY836" fmla="*/ 6262608 h 6417942"/>
              <a:gd name="connsiteX837" fmla="*/ 11665490 w 11673198"/>
              <a:gd name="connsiteY837" fmla="*/ 6270315 h 6417942"/>
              <a:gd name="connsiteX838" fmla="*/ 11673198 w 11673198"/>
              <a:gd name="connsiteY838" fmla="*/ 6288921 h 6417942"/>
              <a:gd name="connsiteX839" fmla="*/ 11665490 w 11673198"/>
              <a:gd name="connsiteY839" fmla="*/ 6307528 h 6417942"/>
              <a:gd name="connsiteX840" fmla="*/ 11646885 w 11673198"/>
              <a:gd name="connsiteY840" fmla="*/ 6315235 h 6417942"/>
              <a:gd name="connsiteX841" fmla="*/ 11665490 w 11673198"/>
              <a:gd name="connsiteY841" fmla="*/ 6322942 h 6417942"/>
              <a:gd name="connsiteX842" fmla="*/ 11673198 w 11673198"/>
              <a:gd name="connsiteY842" fmla="*/ 6341548 h 6417942"/>
              <a:gd name="connsiteX843" fmla="*/ 11665490 w 11673198"/>
              <a:gd name="connsiteY843" fmla="*/ 6360155 h 6417942"/>
              <a:gd name="connsiteX844" fmla="*/ 11646885 w 11673198"/>
              <a:gd name="connsiteY844" fmla="*/ 6367862 h 6417942"/>
              <a:gd name="connsiteX845" fmla="*/ 11665490 w 11673198"/>
              <a:gd name="connsiteY845" fmla="*/ 6375569 h 6417942"/>
              <a:gd name="connsiteX846" fmla="*/ 11673198 w 11673198"/>
              <a:gd name="connsiteY846" fmla="*/ 6394175 h 6417942"/>
              <a:gd name="connsiteX847" fmla="*/ 11665490 w 11673198"/>
              <a:gd name="connsiteY847" fmla="*/ 6412782 h 6417942"/>
              <a:gd name="connsiteX848" fmla="*/ 11653034 w 11673198"/>
              <a:gd name="connsiteY848" fmla="*/ 6417942 h 6417942"/>
              <a:gd name="connsiteX849" fmla="*/ 11640734 w 11673198"/>
              <a:gd name="connsiteY849" fmla="*/ 6417942 h 6417942"/>
              <a:gd name="connsiteX850" fmla="*/ 11629236 w 11673198"/>
              <a:gd name="connsiteY850" fmla="*/ 6413179 h 6417942"/>
              <a:gd name="connsiteX851" fmla="*/ 43962 w 11673198"/>
              <a:gd name="connsiteY851" fmla="*/ 6413179 h 6417942"/>
              <a:gd name="connsiteX852" fmla="*/ 32464 w 11673198"/>
              <a:gd name="connsiteY852" fmla="*/ 6417942 h 6417942"/>
              <a:gd name="connsiteX853" fmla="*/ 20164 w 11673198"/>
              <a:gd name="connsiteY853" fmla="*/ 6417942 h 6417942"/>
              <a:gd name="connsiteX854" fmla="*/ 7708 w 11673198"/>
              <a:gd name="connsiteY854" fmla="*/ 6412782 h 6417942"/>
              <a:gd name="connsiteX855" fmla="*/ 0 w 11673198"/>
              <a:gd name="connsiteY855" fmla="*/ 6394175 h 6417942"/>
              <a:gd name="connsiteX856" fmla="*/ 7708 w 11673198"/>
              <a:gd name="connsiteY856" fmla="*/ 6375569 h 6417942"/>
              <a:gd name="connsiteX857" fmla="*/ 26313 w 11673198"/>
              <a:gd name="connsiteY857" fmla="*/ 6367862 h 6417942"/>
              <a:gd name="connsiteX858" fmla="*/ 7708 w 11673198"/>
              <a:gd name="connsiteY858" fmla="*/ 6360155 h 6417942"/>
              <a:gd name="connsiteX859" fmla="*/ 0 w 11673198"/>
              <a:gd name="connsiteY859" fmla="*/ 6341548 h 6417942"/>
              <a:gd name="connsiteX860" fmla="*/ 7708 w 11673198"/>
              <a:gd name="connsiteY860" fmla="*/ 6322942 h 6417942"/>
              <a:gd name="connsiteX861" fmla="*/ 26313 w 11673198"/>
              <a:gd name="connsiteY861" fmla="*/ 6315235 h 6417942"/>
              <a:gd name="connsiteX862" fmla="*/ 7708 w 11673198"/>
              <a:gd name="connsiteY862" fmla="*/ 6307528 h 6417942"/>
              <a:gd name="connsiteX863" fmla="*/ 0 w 11673198"/>
              <a:gd name="connsiteY863" fmla="*/ 6288921 h 6417942"/>
              <a:gd name="connsiteX864" fmla="*/ 7708 w 11673198"/>
              <a:gd name="connsiteY864" fmla="*/ 6270315 h 6417942"/>
              <a:gd name="connsiteX865" fmla="*/ 26313 w 11673198"/>
              <a:gd name="connsiteY865" fmla="*/ 6262608 h 6417942"/>
              <a:gd name="connsiteX866" fmla="*/ 7708 w 11673198"/>
              <a:gd name="connsiteY866" fmla="*/ 6254901 h 6417942"/>
              <a:gd name="connsiteX867" fmla="*/ 0 w 11673198"/>
              <a:gd name="connsiteY867" fmla="*/ 6236294 h 6417942"/>
              <a:gd name="connsiteX868" fmla="*/ 7708 w 11673198"/>
              <a:gd name="connsiteY868" fmla="*/ 6217688 h 6417942"/>
              <a:gd name="connsiteX869" fmla="*/ 26313 w 11673198"/>
              <a:gd name="connsiteY869" fmla="*/ 6209981 h 6417942"/>
              <a:gd name="connsiteX870" fmla="*/ 7708 w 11673198"/>
              <a:gd name="connsiteY870" fmla="*/ 6202275 h 6417942"/>
              <a:gd name="connsiteX871" fmla="*/ 0 w 11673198"/>
              <a:gd name="connsiteY871" fmla="*/ 6183667 h 6417942"/>
              <a:gd name="connsiteX872" fmla="*/ 7708 w 11673198"/>
              <a:gd name="connsiteY872" fmla="*/ 6165061 h 6417942"/>
              <a:gd name="connsiteX873" fmla="*/ 26313 w 11673198"/>
              <a:gd name="connsiteY873" fmla="*/ 6157354 h 6417942"/>
              <a:gd name="connsiteX874" fmla="*/ 7708 w 11673198"/>
              <a:gd name="connsiteY874" fmla="*/ 6149648 h 6417942"/>
              <a:gd name="connsiteX875" fmla="*/ 0 w 11673198"/>
              <a:gd name="connsiteY875" fmla="*/ 6131040 h 6417942"/>
              <a:gd name="connsiteX876" fmla="*/ 7708 w 11673198"/>
              <a:gd name="connsiteY876" fmla="*/ 6112434 h 6417942"/>
              <a:gd name="connsiteX877" fmla="*/ 26313 w 11673198"/>
              <a:gd name="connsiteY877" fmla="*/ 6104727 h 6417942"/>
              <a:gd name="connsiteX878" fmla="*/ 7708 w 11673198"/>
              <a:gd name="connsiteY878" fmla="*/ 6097021 h 6417942"/>
              <a:gd name="connsiteX879" fmla="*/ 0 w 11673198"/>
              <a:gd name="connsiteY879" fmla="*/ 6078413 h 6417942"/>
              <a:gd name="connsiteX880" fmla="*/ 7708 w 11673198"/>
              <a:gd name="connsiteY880" fmla="*/ 6059807 h 6417942"/>
              <a:gd name="connsiteX881" fmla="*/ 26313 w 11673198"/>
              <a:gd name="connsiteY881" fmla="*/ 6052100 h 6417942"/>
              <a:gd name="connsiteX882" fmla="*/ 7708 w 11673198"/>
              <a:gd name="connsiteY882" fmla="*/ 6044393 h 6417942"/>
              <a:gd name="connsiteX883" fmla="*/ 0 w 11673198"/>
              <a:gd name="connsiteY883" fmla="*/ 6025786 h 6417942"/>
              <a:gd name="connsiteX884" fmla="*/ 7708 w 11673198"/>
              <a:gd name="connsiteY884" fmla="*/ 6007180 h 6417942"/>
              <a:gd name="connsiteX885" fmla="*/ 26313 w 11673198"/>
              <a:gd name="connsiteY885" fmla="*/ 5999473 h 6417942"/>
              <a:gd name="connsiteX886" fmla="*/ 7708 w 11673198"/>
              <a:gd name="connsiteY886" fmla="*/ 5991766 h 6417942"/>
              <a:gd name="connsiteX887" fmla="*/ 0 w 11673198"/>
              <a:gd name="connsiteY887" fmla="*/ 5973159 h 6417942"/>
              <a:gd name="connsiteX888" fmla="*/ 7708 w 11673198"/>
              <a:gd name="connsiteY888" fmla="*/ 5954553 h 6417942"/>
              <a:gd name="connsiteX889" fmla="*/ 26313 w 11673198"/>
              <a:gd name="connsiteY889" fmla="*/ 5946846 h 6417942"/>
              <a:gd name="connsiteX890" fmla="*/ 7708 w 11673198"/>
              <a:gd name="connsiteY890" fmla="*/ 5939140 h 6417942"/>
              <a:gd name="connsiteX891" fmla="*/ 0 w 11673198"/>
              <a:gd name="connsiteY891" fmla="*/ 5920532 h 6417942"/>
              <a:gd name="connsiteX892" fmla="*/ 7708 w 11673198"/>
              <a:gd name="connsiteY892" fmla="*/ 5901926 h 6417942"/>
              <a:gd name="connsiteX893" fmla="*/ 26313 w 11673198"/>
              <a:gd name="connsiteY893" fmla="*/ 5894220 h 6417942"/>
              <a:gd name="connsiteX894" fmla="*/ 7708 w 11673198"/>
              <a:gd name="connsiteY894" fmla="*/ 5886512 h 6417942"/>
              <a:gd name="connsiteX895" fmla="*/ 0 w 11673198"/>
              <a:gd name="connsiteY895" fmla="*/ 5867906 h 6417942"/>
              <a:gd name="connsiteX896" fmla="*/ 7708 w 11673198"/>
              <a:gd name="connsiteY896" fmla="*/ 5849299 h 6417942"/>
              <a:gd name="connsiteX897" fmla="*/ 26313 w 11673198"/>
              <a:gd name="connsiteY897" fmla="*/ 5841593 h 6417942"/>
              <a:gd name="connsiteX898" fmla="*/ 7708 w 11673198"/>
              <a:gd name="connsiteY898" fmla="*/ 5833885 h 6417942"/>
              <a:gd name="connsiteX899" fmla="*/ 0 w 11673198"/>
              <a:gd name="connsiteY899" fmla="*/ 5815279 h 6417942"/>
              <a:gd name="connsiteX900" fmla="*/ 7708 w 11673198"/>
              <a:gd name="connsiteY900" fmla="*/ 5796672 h 6417942"/>
              <a:gd name="connsiteX901" fmla="*/ 26313 w 11673198"/>
              <a:gd name="connsiteY901" fmla="*/ 5788966 h 6417942"/>
              <a:gd name="connsiteX902" fmla="*/ 7708 w 11673198"/>
              <a:gd name="connsiteY902" fmla="*/ 5781259 h 6417942"/>
              <a:gd name="connsiteX903" fmla="*/ 0 w 11673198"/>
              <a:gd name="connsiteY903" fmla="*/ 5762652 h 6417942"/>
              <a:gd name="connsiteX904" fmla="*/ 7708 w 11673198"/>
              <a:gd name="connsiteY904" fmla="*/ 5744045 h 6417942"/>
              <a:gd name="connsiteX905" fmla="*/ 26313 w 11673198"/>
              <a:gd name="connsiteY905" fmla="*/ 5736339 h 6417942"/>
              <a:gd name="connsiteX906" fmla="*/ 7708 w 11673198"/>
              <a:gd name="connsiteY906" fmla="*/ 5728632 h 6417942"/>
              <a:gd name="connsiteX907" fmla="*/ 0 w 11673198"/>
              <a:gd name="connsiteY907" fmla="*/ 5710025 h 6417942"/>
              <a:gd name="connsiteX908" fmla="*/ 7708 w 11673198"/>
              <a:gd name="connsiteY908" fmla="*/ 5691418 h 6417942"/>
              <a:gd name="connsiteX909" fmla="*/ 26313 w 11673198"/>
              <a:gd name="connsiteY909" fmla="*/ 5683712 h 6417942"/>
              <a:gd name="connsiteX910" fmla="*/ 7708 w 11673198"/>
              <a:gd name="connsiteY910" fmla="*/ 5676004 h 6417942"/>
              <a:gd name="connsiteX911" fmla="*/ 0 w 11673198"/>
              <a:gd name="connsiteY911" fmla="*/ 5657398 h 6417942"/>
              <a:gd name="connsiteX912" fmla="*/ 7708 w 11673198"/>
              <a:gd name="connsiteY912" fmla="*/ 5638792 h 6417942"/>
              <a:gd name="connsiteX913" fmla="*/ 26313 w 11673198"/>
              <a:gd name="connsiteY913" fmla="*/ 5631085 h 6417942"/>
              <a:gd name="connsiteX914" fmla="*/ 7708 w 11673198"/>
              <a:gd name="connsiteY914" fmla="*/ 5623377 h 6417942"/>
              <a:gd name="connsiteX915" fmla="*/ 0 w 11673198"/>
              <a:gd name="connsiteY915" fmla="*/ 5604771 h 6417942"/>
              <a:gd name="connsiteX916" fmla="*/ 7708 w 11673198"/>
              <a:gd name="connsiteY916" fmla="*/ 5586165 h 6417942"/>
              <a:gd name="connsiteX917" fmla="*/ 26313 w 11673198"/>
              <a:gd name="connsiteY917" fmla="*/ 5578458 h 6417942"/>
              <a:gd name="connsiteX918" fmla="*/ 7708 w 11673198"/>
              <a:gd name="connsiteY918" fmla="*/ 5570750 h 6417942"/>
              <a:gd name="connsiteX919" fmla="*/ 0 w 11673198"/>
              <a:gd name="connsiteY919" fmla="*/ 5552144 h 6417942"/>
              <a:gd name="connsiteX920" fmla="*/ 7708 w 11673198"/>
              <a:gd name="connsiteY920" fmla="*/ 5533538 h 6417942"/>
              <a:gd name="connsiteX921" fmla="*/ 26313 w 11673198"/>
              <a:gd name="connsiteY921" fmla="*/ 5525831 h 6417942"/>
              <a:gd name="connsiteX922" fmla="*/ 7708 w 11673198"/>
              <a:gd name="connsiteY922" fmla="*/ 5518124 h 6417942"/>
              <a:gd name="connsiteX923" fmla="*/ 0 w 11673198"/>
              <a:gd name="connsiteY923" fmla="*/ 5499517 h 6417942"/>
              <a:gd name="connsiteX924" fmla="*/ 7708 w 11673198"/>
              <a:gd name="connsiteY924" fmla="*/ 5480911 h 6417942"/>
              <a:gd name="connsiteX925" fmla="*/ 26313 w 11673198"/>
              <a:gd name="connsiteY925" fmla="*/ 5473204 h 6417942"/>
              <a:gd name="connsiteX926" fmla="*/ 7708 w 11673198"/>
              <a:gd name="connsiteY926" fmla="*/ 5465497 h 6417942"/>
              <a:gd name="connsiteX927" fmla="*/ 0 w 11673198"/>
              <a:gd name="connsiteY927" fmla="*/ 5446890 h 6417942"/>
              <a:gd name="connsiteX928" fmla="*/ 7708 w 11673198"/>
              <a:gd name="connsiteY928" fmla="*/ 5428284 h 6417942"/>
              <a:gd name="connsiteX929" fmla="*/ 26313 w 11673198"/>
              <a:gd name="connsiteY929" fmla="*/ 5420577 h 6417942"/>
              <a:gd name="connsiteX930" fmla="*/ 7708 w 11673198"/>
              <a:gd name="connsiteY930" fmla="*/ 5412870 h 6417942"/>
              <a:gd name="connsiteX931" fmla="*/ 0 w 11673198"/>
              <a:gd name="connsiteY931" fmla="*/ 5394263 h 6417942"/>
              <a:gd name="connsiteX932" fmla="*/ 7708 w 11673198"/>
              <a:gd name="connsiteY932" fmla="*/ 5375657 h 6417942"/>
              <a:gd name="connsiteX933" fmla="*/ 26313 w 11673198"/>
              <a:gd name="connsiteY933" fmla="*/ 5367950 h 6417942"/>
              <a:gd name="connsiteX934" fmla="*/ 7708 w 11673198"/>
              <a:gd name="connsiteY934" fmla="*/ 5360242 h 6417942"/>
              <a:gd name="connsiteX935" fmla="*/ 0 w 11673198"/>
              <a:gd name="connsiteY935" fmla="*/ 5341636 h 6417942"/>
              <a:gd name="connsiteX936" fmla="*/ 7708 w 11673198"/>
              <a:gd name="connsiteY936" fmla="*/ 5323030 h 6417942"/>
              <a:gd name="connsiteX937" fmla="*/ 26313 w 11673198"/>
              <a:gd name="connsiteY937" fmla="*/ 5315323 h 6417942"/>
              <a:gd name="connsiteX938" fmla="*/ 7708 w 11673198"/>
              <a:gd name="connsiteY938" fmla="*/ 5307617 h 6417942"/>
              <a:gd name="connsiteX939" fmla="*/ 0 w 11673198"/>
              <a:gd name="connsiteY939" fmla="*/ 5289009 h 6417942"/>
              <a:gd name="connsiteX940" fmla="*/ 7708 w 11673198"/>
              <a:gd name="connsiteY940" fmla="*/ 5270403 h 6417942"/>
              <a:gd name="connsiteX941" fmla="*/ 26313 w 11673198"/>
              <a:gd name="connsiteY941" fmla="*/ 5262696 h 6417942"/>
              <a:gd name="connsiteX942" fmla="*/ 7708 w 11673198"/>
              <a:gd name="connsiteY942" fmla="*/ 5254990 h 6417942"/>
              <a:gd name="connsiteX943" fmla="*/ 0 w 11673198"/>
              <a:gd name="connsiteY943" fmla="*/ 5236382 h 6417942"/>
              <a:gd name="connsiteX944" fmla="*/ 7708 w 11673198"/>
              <a:gd name="connsiteY944" fmla="*/ 5217776 h 6417942"/>
              <a:gd name="connsiteX945" fmla="*/ 26313 w 11673198"/>
              <a:gd name="connsiteY945" fmla="*/ 5210069 h 6417942"/>
              <a:gd name="connsiteX946" fmla="*/ 7708 w 11673198"/>
              <a:gd name="connsiteY946" fmla="*/ 5202363 h 6417942"/>
              <a:gd name="connsiteX947" fmla="*/ 0 w 11673198"/>
              <a:gd name="connsiteY947" fmla="*/ 5183755 h 6417942"/>
              <a:gd name="connsiteX948" fmla="*/ 7708 w 11673198"/>
              <a:gd name="connsiteY948" fmla="*/ 5165149 h 6417942"/>
              <a:gd name="connsiteX949" fmla="*/ 26313 w 11673198"/>
              <a:gd name="connsiteY949" fmla="*/ 5157442 h 6417942"/>
              <a:gd name="connsiteX950" fmla="*/ 7708 w 11673198"/>
              <a:gd name="connsiteY950" fmla="*/ 5149736 h 6417942"/>
              <a:gd name="connsiteX951" fmla="*/ 0 w 11673198"/>
              <a:gd name="connsiteY951" fmla="*/ 5131128 h 6417942"/>
              <a:gd name="connsiteX952" fmla="*/ 7708 w 11673198"/>
              <a:gd name="connsiteY952" fmla="*/ 5112522 h 6417942"/>
              <a:gd name="connsiteX953" fmla="*/ 26313 w 11673198"/>
              <a:gd name="connsiteY953" fmla="*/ 5104816 h 6417942"/>
              <a:gd name="connsiteX954" fmla="*/ 7708 w 11673198"/>
              <a:gd name="connsiteY954" fmla="*/ 5097108 h 6417942"/>
              <a:gd name="connsiteX955" fmla="*/ 0 w 11673198"/>
              <a:gd name="connsiteY955" fmla="*/ 5078502 h 6417942"/>
              <a:gd name="connsiteX956" fmla="*/ 7708 w 11673198"/>
              <a:gd name="connsiteY956" fmla="*/ 5059895 h 6417942"/>
              <a:gd name="connsiteX957" fmla="*/ 26313 w 11673198"/>
              <a:gd name="connsiteY957" fmla="*/ 5052189 h 6417942"/>
              <a:gd name="connsiteX958" fmla="*/ 7708 w 11673198"/>
              <a:gd name="connsiteY958" fmla="*/ 5044482 h 6417942"/>
              <a:gd name="connsiteX959" fmla="*/ 0 w 11673198"/>
              <a:gd name="connsiteY959" fmla="*/ 5025875 h 6417942"/>
              <a:gd name="connsiteX960" fmla="*/ 7708 w 11673198"/>
              <a:gd name="connsiteY960" fmla="*/ 5007268 h 6417942"/>
              <a:gd name="connsiteX961" fmla="*/ 26313 w 11673198"/>
              <a:gd name="connsiteY961" fmla="*/ 4999562 h 6417942"/>
              <a:gd name="connsiteX962" fmla="*/ 7708 w 11673198"/>
              <a:gd name="connsiteY962" fmla="*/ 4991855 h 6417942"/>
              <a:gd name="connsiteX963" fmla="*/ 0 w 11673198"/>
              <a:gd name="connsiteY963" fmla="*/ 4973248 h 6417942"/>
              <a:gd name="connsiteX964" fmla="*/ 7708 w 11673198"/>
              <a:gd name="connsiteY964" fmla="*/ 4954641 h 6417942"/>
              <a:gd name="connsiteX965" fmla="*/ 26313 w 11673198"/>
              <a:gd name="connsiteY965" fmla="*/ 4946935 h 6417942"/>
              <a:gd name="connsiteX966" fmla="*/ 7708 w 11673198"/>
              <a:gd name="connsiteY966" fmla="*/ 4939227 h 6417942"/>
              <a:gd name="connsiteX967" fmla="*/ 0 w 11673198"/>
              <a:gd name="connsiteY967" fmla="*/ 4920621 h 6417942"/>
              <a:gd name="connsiteX968" fmla="*/ 7708 w 11673198"/>
              <a:gd name="connsiteY968" fmla="*/ 4902014 h 6417942"/>
              <a:gd name="connsiteX969" fmla="*/ 26313 w 11673198"/>
              <a:gd name="connsiteY969" fmla="*/ 4894308 h 6417942"/>
              <a:gd name="connsiteX970" fmla="*/ 7708 w 11673198"/>
              <a:gd name="connsiteY970" fmla="*/ 4886601 h 6417942"/>
              <a:gd name="connsiteX971" fmla="*/ 0 w 11673198"/>
              <a:gd name="connsiteY971" fmla="*/ 4867994 h 6417942"/>
              <a:gd name="connsiteX972" fmla="*/ 7708 w 11673198"/>
              <a:gd name="connsiteY972" fmla="*/ 4849387 h 6417942"/>
              <a:gd name="connsiteX973" fmla="*/ 26313 w 11673198"/>
              <a:gd name="connsiteY973" fmla="*/ 4841681 h 6417942"/>
              <a:gd name="connsiteX974" fmla="*/ 7708 w 11673198"/>
              <a:gd name="connsiteY974" fmla="*/ 4833973 h 6417942"/>
              <a:gd name="connsiteX975" fmla="*/ 0 w 11673198"/>
              <a:gd name="connsiteY975" fmla="*/ 4815367 h 6417942"/>
              <a:gd name="connsiteX976" fmla="*/ 7708 w 11673198"/>
              <a:gd name="connsiteY976" fmla="*/ 4796761 h 6417942"/>
              <a:gd name="connsiteX977" fmla="*/ 26313 w 11673198"/>
              <a:gd name="connsiteY977" fmla="*/ 4789054 h 6417942"/>
              <a:gd name="connsiteX978" fmla="*/ 7708 w 11673198"/>
              <a:gd name="connsiteY978" fmla="*/ 4781347 h 6417942"/>
              <a:gd name="connsiteX979" fmla="*/ 0 w 11673198"/>
              <a:gd name="connsiteY979" fmla="*/ 4762740 h 6417942"/>
              <a:gd name="connsiteX980" fmla="*/ 7708 w 11673198"/>
              <a:gd name="connsiteY980" fmla="*/ 4744134 h 6417942"/>
              <a:gd name="connsiteX981" fmla="*/ 26313 w 11673198"/>
              <a:gd name="connsiteY981" fmla="*/ 4736427 h 6417942"/>
              <a:gd name="connsiteX982" fmla="*/ 7708 w 11673198"/>
              <a:gd name="connsiteY982" fmla="*/ 4728719 h 6417942"/>
              <a:gd name="connsiteX983" fmla="*/ 0 w 11673198"/>
              <a:gd name="connsiteY983" fmla="*/ 4710113 h 6417942"/>
              <a:gd name="connsiteX984" fmla="*/ 7708 w 11673198"/>
              <a:gd name="connsiteY984" fmla="*/ 4691507 h 6417942"/>
              <a:gd name="connsiteX985" fmla="*/ 26313 w 11673198"/>
              <a:gd name="connsiteY985" fmla="*/ 4683800 h 6417942"/>
              <a:gd name="connsiteX986" fmla="*/ 7708 w 11673198"/>
              <a:gd name="connsiteY986" fmla="*/ 4676093 h 6417942"/>
              <a:gd name="connsiteX987" fmla="*/ 0 w 11673198"/>
              <a:gd name="connsiteY987" fmla="*/ 4657486 h 6417942"/>
              <a:gd name="connsiteX988" fmla="*/ 7708 w 11673198"/>
              <a:gd name="connsiteY988" fmla="*/ 4638880 h 6417942"/>
              <a:gd name="connsiteX989" fmla="*/ 26313 w 11673198"/>
              <a:gd name="connsiteY989" fmla="*/ 4631173 h 6417942"/>
              <a:gd name="connsiteX990" fmla="*/ 7708 w 11673198"/>
              <a:gd name="connsiteY990" fmla="*/ 4623465 h 6417942"/>
              <a:gd name="connsiteX991" fmla="*/ 0 w 11673198"/>
              <a:gd name="connsiteY991" fmla="*/ 4604859 h 6417942"/>
              <a:gd name="connsiteX992" fmla="*/ 7708 w 11673198"/>
              <a:gd name="connsiteY992" fmla="*/ 4586253 h 6417942"/>
              <a:gd name="connsiteX993" fmla="*/ 26313 w 11673198"/>
              <a:gd name="connsiteY993" fmla="*/ 4578546 h 6417942"/>
              <a:gd name="connsiteX994" fmla="*/ 7708 w 11673198"/>
              <a:gd name="connsiteY994" fmla="*/ 4570839 h 6417942"/>
              <a:gd name="connsiteX995" fmla="*/ 0 w 11673198"/>
              <a:gd name="connsiteY995" fmla="*/ 4552232 h 6417942"/>
              <a:gd name="connsiteX996" fmla="*/ 7708 w 11673198"/>
              <a:gd name="connsiteY996" fmla="*/ 4533626 h 6417942"/>
              <a:gd name="connsiteX997" fmla="*/ 26313 w 11673198"/>
              <a:gd name="connsiteY997" fmla="*/ 4525919 h 6417942"/>
              <a:gd name="connsiteX998" fmla="*/ 7708 w 11673198"/>
              <a:gd name="connsiteY998" fmla="*/ 4518213 h 6417942"/>
              <a:gd name="connsiteX999" fmla="*/ 0 w 11673198"/>
              <a:gd name="connsiteY999" fmla="*/ 4499605 h 6417942"/>
              <a:gd name="connsiteX1000" fmla="*/ 7708 w 11673198"/>
              <a:gd name="connsiteY1000" fmla="*/ 4480999 h 6417942"/>
              <a:gd name="connsiteX1001" fmla="*/ 26313 w 11673198"/>
              <a:gd name="connsiteY1001" fmla="*/ 4473292 h 6417942"/>
              <a:gd name="connsiteX1002" fmla="*/ 7708 w 11673198"/>
              <a:gd name="connsiteY1002" fmla="*/ 4465586 h 6417942"/>
              <a:gd name="connsiteX1003" fmla="*/ 0 w 11673198"/>
              <a:gd name="connsiteY1003" fmla="*/ 4446978 h 6417942"/>
              <a:gd name="connsiteX1004" fmla="*/ 7708 w 11673198"/>
              <a:gd name="connsiteY1004" fmla="*/ 4428372 h 6417942"/>
              <a:gd name="connsiteX1005" fmla="*/ 26313 w 11673198"/>
              <a:gd name="connsiteY1005" fmla="*/ 4420665 h 6417942"/>
              <a:gd name="connsiteX1006" fmla="*/ 7708 w 11673198"/>
              <a:gd name="connsiteY1006" fmla="*/ 4412959 h 6417942"/>
              <a:gd name="connsiteX1007" fmla="*/ 0 w 11673198"/>
              <a:gd name="connsiteY1007" fmla="*/ 4394351 h 6417942"/>
              <a:gd name="connsiteX1008" fmla="*/ 7708 w 11673198"/>
              <a:gd name="connsiteY1008" fmla="*/ 4375745 h 6417942"/>
              <a:gd name="connsiteX1009" fmla="*/ 26313 w 11673198"/>
              <a:gd name="connsiteY1009" fmla="*/ 4368038 h 6417942"/>
              <a:gd name="connsiteX1010" fmla="*/ 7708 w 11673198"/>
              <a:gd name="connsiteY1010" fmla="*/ 4360332 h 6417942"/>
              <a:gd name="connsiteX1011" fmla="*/ 0 w 11673198"/>
              <a:gd name="connsiteY1011" fmla="*/ 4341724 h 6417942"/>
              <a:gd name="connsiteX1012" fmla="*/ 7708 w 11673198"/>
              <a:gd name="connsiteY1012" fmla="*/ 4323118 h 6417942"/>
              <a:gd name="connsiteX1013" fmla="*/ 26313 w 11673198"/>
              <a:gd name="connsiteY1013" fmla="*/ 4315411 h 6417942"/>
              <a:gd name="connsiteX1014" fmla="*/ 7708 w 11673198"/>
              <a:gd name="connsiteY1014" fmla="*/ 4307705 h 6417942"/>
              <a:gd name="connsiteX1015" fmla="*/ 0 w 11673198"/>
              <a:gd name="connsiteY1015" fmla="*/ 4289097 h 6417942"/>
              <a:gd name="connsiteX1016" fmla="*/ 7708 w 11673198"/>
              <a:gd name="connsiteY1016" fmla="*/ 4270491 h 6417942"/>
              <a:gd name="connsiteX1017" fmla="*/ 26313 w 11673198"/>
              <a:gd name="connsiteY1017" fmla="*/ 4262784 h 6417942"/>
              <a:gd name="connsiteX1018" fmla="*/ 7708 w 11673198"/>
              <a:gd name="connsiteY1018" fmla="*/ 4255078 h 6417942"/>
              <a:gd name="connsiteX1019" fmla="*/ 0 w 11673198"/>
              <a:gd name="connsiteY1019" fmla="*/ 4236471 h 6417942"/>
              <a:gd name="connsiteX1020" fmla="*/ 7708 w 11673198"/>
              <a:gd name="connsiteY1020" fmla="*/ 4217864 h 6417942"/>
              <a:gd name="connsiteX1021" fmla="*/ 26313 w 11673198"/>
              <a:gd name="connsiteY1021" fmla="*/ 4210158 h 6417942"/>
              <a:gd name="connsiteX1022" fmla="*/ 7708 w 11673198"/>
              <a:gd name="connsiteY1022" fmla="*/ 4202451 h 6417942"/>
              <a:gd name="connsiteX1023" fmla="*/ 0 w 11673198"/>
              <a:gd name="connsiteY1023" fmla="*/ 4183844 h 6417942"/>
              <a:gd name="connsiteX1024" fmla="*/ 7708 w 11673198"/>
              <a:gd name="connsiteY1024" fmla="*/ 4165237 h 6417942"/>
              <a:gd name="connsiteX1025" fmla="*/ 26313 w 11673198"/>
              <a:gd name="connsiteY1025" fmla="*/ 4157531 h 6417942"/>
              <a:gd name="connsiteX1026" fmla="*/ 7708 w 11673198"/>
              <a:gd name="connsiteY1026" fmla="*/ 4149823 h 6417942"/>
              <a:gd name="connsiteX1027" fmla="*/ 0 w 11673198"/>
              <a:gd name="connsiteY1027" fmla="*/ 4131217 h 6417942"/>
              <a:gd name="connsiteX1028" fmla="*/ 7708 w 11673198"/>
              <a:gd name="connsiteY1028" fmla="*/ 4112610 h 6417942"/>
              <a:gd name="connsiteX1029" fmla="*/ 26313 w 11673198"/>
              <a:gd name="connsiteY1029" fmla="*/ 4104904 h 6417942"/>
              <a:gd name="connsiteX1030" fmla="*/ 7708 w 11673198"/>
              <a:gd name="connsiteY1030" fmla="*/ 4097196 h 6417942"/>
              <a:gd name="connsiteX1031" fmla="*/ 0 w 11673198"/>
              <a:gd name="connsiteY1031" fmla="*/ 4078590 h 6417942"/>
              <a:gd name="connsiteX1032" fmla="*/ 7708 w 11673198"/>
              <a:gd name="connsiteY1032" fmla="*/ 4059983 h 6417942"/>
              <a:gd name="connsiteX1033" fmla="*/ 26313 w 11673198"/>
              <a:gd name="connsiteY1033" fmla="*/ 4052277 h 6417942"/>
              <a:gd name="connsiteX1034" fmla="*/ 7708 w 11673198"/>
              <a:gd name="connsiteY1034" fmla="*/ 4044569 h 6417942"/>
              <a:gd name="connsiteX1035" fmla="*/ 0 w 11673198"/>
              <a:gd name="connsiteY1035" fmla="*/ 4025963 h 6417942"/>
              <a:gd name="connsiteX1036" fmla="*/ 7708 w 11673198"/>
              <a:gd name="connsiteY1036" fmla="*/ 4007356 h 6417942"/>
              <a:gd name="connsiteX1037" fmla="*/ 26313 w 11673198"/>
              <a:gd name="connsiteY1037" fmla="*/ 3999650 h 6417942"/>
              <a:gd name="connsiteX1038" fmla="*/ 7708 w 11673198"/>
              <a:gd name="connsiteY1038" fmla="*/ 3991943 h 6417942"/>
              <a:gd name="connsiteX1039" fmla="*/ 0 w 11673198"/>
              <a:gd name="connsiteY1039" fmla="*/ 3973336 h 6417942"/>
              <a:gd name="connsiteX1040" fmla="*/ 7708 w 11673198"/>
              <a:gd name="connsiteY1040" fmla="*/ 3954730 h 6417942"/>
              <a:gd name="connsiteX1041" fmla="*/ 26313 w 11673198"/>
              <a:gd name="connsiteY1041" fmla="*/ 3947023 h 6417942"/>
              <a:gd name="connsiteX1042" fmla="*/ 7708 w 11673198"/>
              <a:gd name="connsiteY1042" fmla="*/ 3939316 h 6417942"/>
              <a:gd name="connsiteX1043" fmla="*/ 0 w 11673198"/>
              <a:gd name="connsiteY1043" fmla="*/ 3920709 h 6417942"/>
              <a:gd name="connsiteX1044" fmla="*/ 7708 w 11673198"/>
              <a:gd name="connsiteY1044" fmla="*/ 3902103 h 6417942"/>
              <a:gd name="connsiteX1045" fmla="*/ 26313 w 11673198"/>
              <a:gd name="connsiteY1045" fmla="*/ 3894396 h 6417942"/>
              <a:gd name="connsiteX1046" fmla="*/ 7708 w 11673198"/>
              <a:gd name="connsiteY1046" fmla="*/ 3886688 h 6417942"/>
              <a:gd name="connsiteX1047" fmla="*/ 0 w 11673198"/>
              <a:gd name="connsiteY1047" fmla="*/ 3868082 h 6417942"/>
              <a:gd name="connsiteX1048" fmla="*/ 7708 w 11673198"/>
              <a:gd name="connsiteY1048" fmla="*/ 3849476 h 6417942"/>
              <a:gd name="connsiteX1049" fmla="*/ 26313 w 11673198"/>
              <a:gd name="connsiteY1049" fmla="*/ 3841769 h 6417942"/>
              <a:gd name="connsiteX1050" fmla="*/ 7708 w 11673198"/>
              <a:gd name="connsiteY1050" fmla="*/ 3834062 h 6417942"/>
              <a:gd name="connsiteX1051" fmla="*/ 0 w 11673198"/>
              <a:gd name="connsiteY1051" fmla="*/ 3815455 h 6417942"/>
              <a:gd name="connsiteX1052" fmla="*/ 7708 w 11673198"/>
              <a:gd name="connsiteY1052" fmla="*/ 3796849 h 6417942"/>
              <a:gd name="connsiteX1053" fmla="*/ 26313 w 11673198"/>
              <a:gd name="connsiteY1053" fmla="*/ 3789142 h 6417942"/>
              <a:gd name="connsiteX1054" fmla="*/ 7708 w 11673198"/>
              <a:gd name="connsiteY1054" fmla="*/ 3781435 h 6417942"/>
              <a:gd name="connsiteX1055" fmla="*/ 0 w 11673198"/>
              <a:gd name="connsiteY1055" fmla="*/ 3762828 h 6417942"/>
              <a:gd name="connsiteX1056" fmla="*/ 7708 w 11673198"/>
              <a:gd name="connsiteY1056" fmla="*/ 3744222 h 6417942"/>
              <a:gd name="connsiteX1057" fmla="*/ 26313 w 11673198"/>
              <a:gd name="connsiteY1057" fmla="*/ 3736515 h 6417942"/>
              <a:gd name="connsiteX1058" fmla="*/ 7708 w 11673198"/>
              <a:gd name="connsiteY1058" fmla="*/ 3728808 h 6417942"/>
              <a:gd name="connsiteX1059" fmla="*/ 0 w 11673198"/>
              <a:gd name="connsiteY1059" fmla="*/ 3710201 h 6417942"/>
              <a:gd name="connsiteX1060" fmla="*/ 7708 w 11673198"/>
              <a:gd name="connsiteY1060" fmla="*/ 3691595 h 6417942"/>
              <a:gd name="connsiteX1061" fmla="*/ 26313 w 11673198"/>
              <a:gd name="connsiteY1061" fmla="*/ 3683888 h 6417942"/>
              <a:gd name="connsiteX1062" fmla="*/ 7708 w 11673198"/>
              <a:gd name="connsiteY1062" fmla="*/ 3676181 h 6417942"/>
              <a:gd name="connsiteX1063" fmla="*/ 0 w 11673198"/>
              <a:gd name="connsiteY1063" fmla="*/ 3657574 h 6417942"/>
              <a:gd name="connsiteX1064" fmla="*/ 7708 w 11673198"/>
              <a:gd name="connsiteY1064" fmla="*/ 3638968 h 6417942"/>
              <a:gd name="connsiteX1065" fmla="*/ 26313 w 11673198"/>
              <a:gd name="connsiteY1065" fmla="*/ 3631261 h 6417942"/>
              <a:gd name="connsiteX1066" fmla="*/ 7708 w 11673198"/>
              <a:gd name="connsiteY1066" fmla="*/ 3623554 h 6417942"/>
              <a:gd name="connsiteX1067" fmla="*/ 0 w 11673198"/>
              <a:gd name="connsiteY1067" fmla="*/ 3604947 h 6417942"/>
              <a:gd name="connsiteX1068" fmla="*/ 26314 w 11673198"/>
              <a:gd name="connsiteY1068" fmla="*/ 3578633 h 6417942"/>
              <a:gd name="connsiteX1069" fmla="*/ 26314 w 11673198"/>
              <a:gd name="connsiteY1069" fmla="*/ 3578633 h 6417942"/>
              <a:gd name="connsiteX1070" fmla="*/ 1 w 11673198"/>
              <a:gd name="connsiteY1070" fmla="*/ 3552319 h 6417942"/>
              <a:gd name="connsiteX1071" fmla="*/ 7708 w 11673198"/>
              <a:gd name="connsiteY1071" fmla="*/ 3533713 h 6417942"/>
              <a:gd name="connsiteX1072" fmla="*/ 26313 w 11673198"/>
              <a:gd name="connsiteY1072" fmla="*/ 3526006 h 6417942"/>
              <a:gd name="connsiteX1073" fmla="*/ 7708 w 11673198"/>
              <a:gd name="connsiteY1073" fmla="*/ 3518299 h 6417942"/>
              <a:gd name="connsiteX1074" fmla="*/ 1 w 11673198"/>
              <a:gd name="connsiteY1074" fmla="*/ 3499692 h 6417942"/>
              <a:gd name="connsiteX1075" fmla="*/ 7708 w 11673198"/>
              <a:gd name="connsiteY1075" fmla="*/ 3481086 h 6417942"/>
              <a:gd name="connsiteX1076" fmla="*/ 26313 w 11673198"/>
              <a:gd name="connsiteY1076" fmla="*/ 3473379 h 6417942"/>
              <a:gd name="connsiteX1077" fmla="*/ 7708 w 11673198"/>
              <a:gd name="connsiteY1077" fmla="*/ 3465672 h 6417942"/>
              <a:gd name="connsiteX1078" fmla="*/ 1 w 11673198"/>
              <a:gd name="connsiteY1078" fmla="*/ 3447065 h 6417942"/>
              <a:gd name="connsiteX1079" fmla="*/ 7708 w 11673198"/>
              <a:gd name="connsiteY1079" fmla="*/ 3428459 h 6417942"/>
              <a:gd name="connsiteX1080" fmla="*/ 26313 w 11673198"/>
              <a:gd name="connsiteY1080" fmla="*/ 3420752 h 6417942"/>
              <a:gd name="connsiteX1081" fmla="*/ 7708 w 11673198"/>
              <a:gd name="connsiteY1081" fmla="*/ 3413045 h 6417942"/>
              <a:gd name="connsiteX1082" fmla="*/ 1 w 11673198"/>
              <a:gd name="connsiteY1082" fmla="*/ 3394438 h 6417942"/>
              <a:gd name="connsiteX1083" fmla="*/ 7708 w 11673198"/>
              <a:gd name="connsiteY1083" fmla="*/ 3375832 h 6417942"/>
              <a:gd name="connsiteX1084" fmla="*/ 26313 w 11673198"/>
              <a:gd name="connsiteY1084" fmla="*/ 3368125 h 6417942"/>
              <a:gd name="connsiteX1085" fmla="*/ 7708 w 11673198"/>
              <a:gd name="connsiteY1085" fmla="*/ 3360418 h 6417942"/>
              <a:gd name="connsiteX1086" fmla="*/ 1 w 11673198"/>
              <a:gd name="connsiteY1086" fmla="*/ 3341811 h 6417942"/>
              <a:gd name="connsiteX1087" fmla="*/ 7708 w 11673198"/>
              <a:gd name="connsiteY1087" fmla="*/ 3323205 h 6417942"/>
              <a:gd name="connsiteX1088" fmla="*/ 26313 w 11673198"/>
              <a:gd name="connsiteY1088" fmla="*/ 3315498 h 6417942"/>
              <a:gd name="connsiteX1089" fmla="*/ 7708 w 11673198"/>
              <a:gd name="connsiteY1089" fmla="*/ 3307792 h 6417942"/>
              <a:gd name="connsiteX1090" fmla="*/ 1 w 11673198"/>
              <a:gd name="connsiteY1090" fmla="*/ 3289184 h 6417942"/>
              <a:gd name="connsiteX1091" fmla="*/ 7708 w 11673198"/>
              <a:gd name="connsiteY1091" fmla="*/ 3270578 h 6417942"/>
              <a:gd name="connsiteX1092" fmla="*/ 26313 w 11673198"/>
              <a:gd name="connsiteY1092" fmla="*/ 3262871 h 6417942"/>
              <a:gd name="connsiteX1093" fmla="*/ 7708 w 11673198"/>
              <a:gd name="connsiteY1093" fmla="*/ 3255165 h 6417942"/>
              <a:gd name="connsiteX1094" fmla="*/ 1 w 11673198"/>
              <a:gd name="connsiteY1094" fmla="*/ 3236557 h 6417942"/>
              <a:gd name="connsiteX1095" fmla="*/ 7708 w 11673198"/>
              <a:gd name="connsiteY1095" fmla="*/ 3217951 h 6417942"/>
              <a:gd name="connsiteX1096" fmla="*/ 26313 w 11673198"/>
              <a:gd name="connsiteY1096" fmla="*/ 3210244 h 6417942"/>
              <a:gd name="connsiteX1097" fmla="*/ 7708 w 11673198"/>
              <a:gd name="connsiteY1097" fmla="*/ 3202538 h 6417942"/>
              <a:gd name="connsiteX1098" fmla="*/ 1 w 11673198"/>
              <a:gd name="connsiteY1098" fmla="*/ 3183930 h 6417942"/>
              <a:gd name="connsiteX1099" fmla="*/ 7708 w 11673198"/>
              <a:gd name="connsiteY1099" fmla="*/ 3165324 h 6417942"/>
              <a:gd name="connsiteX1100" fmla="*/ 26313 w 11673198"/>
              <a:gd name="connsiteY1100" fmla="*/ 3157618 h 6417942"/>
              <a:gd name="connsiteX1101" fmla="*/ 7708 w 11673198"/>
              <a:gd name="connsiteY1101" fmla="*/ 3149911 h 6417942"/>
              <a:gd name="connsiteX1102" fmla="*/ 1 w 11673198"/>
              <a:gd name="connsiteY1102" fmla="*/ 3131304 h 6417942"/>
              <a:gd name="connsiteX1103" fmla="*/ 7708 w 11673198"/>
              <a:gd name="connsiteY1103" fmla="*/ 3112697 h 6417942"/>
              <a:gd name="connsiteX1104" fmla="*/ 26313 w 11673198"/>
              <a:gd name="connsiteY1104" fmla="*/ 3104990 h 6417942"/>
              <a:gd name="connsiteX1105" fmla="*/ 7708 w 11673198"/>
              <a:gd name="connsiteY1105" fmla="*/ 3097284 h 6417942"/>
              <a:gd name="connsiteX1106" fmla="*/ 1 w 11673198"/>
              <a:gd name="connsiteY1106" fmla="*/ 3078676 h 6417942"/>
              <a:gd name="connsiteX1107" fmla="*/ 7708 w 11673198"/>
              <a:gd name="connsiteY1107" fmla="*/ 3060070 h 6417942"/>
              <a:gd name="connsiteX1108" fmla="*/ 26313 w 11673198"/>
              <a:gd name="connsiteY1108" fmla="*/ 3052364 h 6417942"/>
              <a:gd name="connsiteX1109" fmla="*/ 7708 w 11673198"/>
              <a:gd name="connsiteY1109" fmla="*/ 3044657 h 6417942"/>
              <a:gd name="connsiteX1110" fmla="*/ 1 w 11673198"/>
              <a:gd name="connsiteY1110" fmla="*/ 3026050 h 6417942"/>
              <a:gd name="connsiteX1111" fmla="*/ 7708 w 11673198"/>
              <a:gd name="connsiteY1111" fmla="*/ 3007443 h 6417942"/>
              <a:gd name="connsiteX1112" fmla="*/ 26313 w 11673198"/>
              <a:gd name="connsiteY1112" fmla="*/ 2999737 h 6417942"/>
              <a:gd name="connsiteX1113" fmla="*/ 7708 w 11673198"/>
              <a:gd name="connsiteY1113" fmla="*/ 2992030 h 6417942"/>
              <a:gd name="connsiteX1114" fmla="*/ 1 w 11673198"/>
              <a:gd name="connsiteY1114" fmla="*/ 2973423 h 6417942"/>
              <a:gd name="connsiteX1115" fmla="*/ 7708 w 11673198"/>
              <a:gd name="connsiteY1115" fmla="*/ 2954817 h 6417942"/>
              <a:gd name="connsiteX1116" fmla="*/ 26313 w 11673198"/>
              <a:gd name="connsiteY1116" fmla="*/ 2947110 h 6417942"/>
              <a:gd name="connsiteX1117" fmla="*/ 7708 w 11673198"/>
              <a:gd name="connsiteY1117" fmla="*/ 2939403 h 6417942"/>
              <a:gd name="connsiteX1118" fmla="*/ 1 w 11673198"/>
              <a:gd name="connsiteY1118" fmla="*/ 2920796 h 6417942"/>
              <a:gd name="connsiteX1119" fmla="*/ 7708 w 11673198"/>
              <a:gd name="connsiteY1119" fmla="*/ 2902190 h 6417942"/>
              <a:gd name="connsiteX1120" fmla="*/ 26313 w 11673198"/>
              <a:gd name="connsiteY1120" fmla="*/ 2894483 h 6417942"/>
              <a:gd name="connsiteX1121" fmla="*/ 7708 w 11673198"/>
              <a:gd name="connsiteY1121" fmla="*/ 2886776 h 6417942"/>
              <a:gd name="connsiteX1122" fmla="*/ 1 w 11673198"/>
              <a:gd name="connsiteY1122" fmla="*/ 2868169 h 6417942"/>
              <a:gd name="connsiteX1123" fmla="*/ 7708 w 11673198"/>
              <a:gd name="connsiteY1123" fmla="*/ 2849562 h 6417942"/>
              <a:gd name="connsiteX1124" fmla="*/ 26313 w 11673198"/>
              <a:gd name="connsiteY1124" fmla="*/ 2841856 h 6417942"/>
              <a:gd name="connsiteX1125" fmla="*/ 7708 w 11673198"/>
              <a:gd name="connsiteY1125" fmla="*/ 2834149 h 6417942"/>
              <a:gd name="connsiteX1126" fmla="*/ 1 w 11673198"/>
              <a:gd name="connsiteY1126" fmla="*/ 2815542 h 6417942"/>
              <a:gd name="connsiteX1127" fmla="*/ 7708 w 11673198"/>
              <a:gd name="connsiteY1127" fmla="*/ 2796935 h 6417942"/>
              <a:gd name="connsiteX1128" fmla="*/ 26313 w 11673198"/>
              <a:gd name="connsiteY1128" fmla="*/ 2789229 h 6417942"/>
              <a:gd name="connsiteX1129" fmla="*/ 7708 w 11673198"/>
              <a:gd name="connsiteY1129" fmla="*/ 2781523 h 6417942"/>
              <a:gd name="connsiteX1130" fmla="*/ 1 w 11673198"/>
              <a:gd name="connsiteY1130" fmla="*/ 2762915 h 6417942"/>
              <a:gd name="connsiteX1131" fmla="*/ 7708 w 11673198"/>
              <a:gd name="connsiteY1131" fmla="*/ 2744308 h 6417942"/>
              <a:gd name="connsiteX1132" fmla="*/ 26313 w 11673198"/>
              <a:gd name="connsiteY1132" fmla="*/ 2736602 h 6417942"/>
              <a:gd name="connsiteX1133" fmla="*/ 7708 w 11673198"/>
              <a:gd name="connsiteY1133" fmla="*/ 2728895 h 6417942"/>
              <a:gd name="connsiteX1134" fmla="*/ 1 w 11673198"/>
              <a:gd name="connsiteY1134" fmla="*/ 2710288 h 6417942"/>
              <a:gd name="connsiteX1135" fmla="*/ 7708 w 11673198"/>
              <a:gd name="connsiteY1135" fmla="*/ 2691682 h 6417942"/>
              <a:gd name="connsiteX1136" fmla="*/ 26313 w 11673198"/>
              <a:gd name="connsiteY1136" fmla="*/ 2683975 h 6417942"/>
              <a:gd name="connsiteX1137" fmla="*/ 7708 w 11673198"/>
              <a:gd name="connsiteY1137" fmla="*/ 2676268 h 6417942"/>
              <a:gd name="connsiteX1138" fmla="*/ 1 w 11673198"/>
              <a:gd name="connsiteY1138" fmla="*/ 2657661 h 6417942"/>
              <a:gd name="connsiteX1139" fmla="*/ 7708 w 11673198"/>
              <a:gd name="connsiteY1139" fmla="*/ 2639055 h 6417942"/>
              <a:gd name="connsiteX1140" fmla="*/ 26313 w 11673198"/>
              <a:gd name="connsiteY1140" fmla="*/ 2631348 h 6417942"/>
              <a:gd name="connsiteX1141" fmla="*/ 7708 w 11673198"/>
              <a:gd name="connsiteY1141" fmla="*/ 2623641 h 6417942"/>
              <a:gd name="connsiteX1142" fmla="*/ 1 w 11673198"/>
              <a:gd name="connsiteY1142" fmla="*/ 2605034 h 6417942"/>
              <a:gd name="connsiteX1143" fmla="*/ 7708 w 11673198"/>
              <a:gd name="connsiteY1143" fmla="*/ 2586428 h 6417942"/>
              <a:gd name="connsiteX1144" fmla="*/ 26313 w 11673198"/>
              <a:gd name="connsiteY1144" fmla="*/ 2578721 h 6417942"/>
              <a:gd name="connsiteX1145" fmla="*/ 7708 w 11673198"/>
              <a:gd name="connsiteY1145" fmla="*/ 2571015 h 6417942"/>
              <a:gd name="connsiteX1146" fmla="*/ 1 w 11673198"/>
              <a:gd name="connsiteY1146" fmla="*/ 2552407 h 6417942"/>
              <a:gd name="connsiteX1147" fmla="*/ 7708 w 11673198"/>
              <a:gd name="connsiteY1147" fmla="*/ 2533801 h 6417942"/>
              <a:gd name="connsiteX1148" fmla="*/ 26313 w 11673198"/>
              <a:gd name="connsiteY1148" fmla="*/ 2526094 h 6417942"/>
              <a:gd name="connsiteX1149" fmla="*/ 7708 w 11673198"/>
              <a:gd name="connsiteY1149" fmla="*/ 2518388 h 6417942"/>
              <a:gd name="connsiteX1150" fmla="*/ 1 w 11673198"/>
              <a:gd name="connsiteY1150" fmla="*/ 2499780 h 6417942"/>
              <a:gd name="connsiteX1151" fmla="*/ 7708 w 11673198"/>
              <a:gd name="connsiteY1151" fmla="*/ 2481174 h 6417942"/>
              <a:gd name="connsiteX1152" fmla="*/ 26313 w 11673198"/>
              <a:gd name="connsiteY1152" fmla="*/ 2473467 h 6417942"/>
              <a:gd name="connsiteX1153" fmla="*/ 7708 w 11673198"/>
              <a:gd name="connsiteY1153" fmla="*/ 2465759 h 6417942"/>
              <a:gd name="connsiteX1154" fmla="*/ 1 w 11673198"/>
              <a:gd name="connsiteY1154" fmla="*/ 2447153 h 6417942"/>
              <a:gd name="connsiteX1155" fmla="*/ 7708 w 11673198"/>
              <a:gd name="connsiteY1155" fmla="*/ 2428547 h 6417942"/>
              <a:gd name="connsiteX1156" fmla="*/ 26313 w 11673198"/>
              <a:gd name="connsiteY1156" fmla="*/ 2420841 h 6417942"/>
              <a:gd name="connsiteX1157" fmla="*/ 7708 w 11673198"/>
              <a:gd name="connsiteY1157" fmla="*/ 2413132 h 6417942"/>
              <a:gd name="connsiteX1158" fmla="*/ 1 w 11673198"/>
              <a:gd name="connsiteY1158" fmla="*/ 2394526 h 6417942"/>
              <a:gd name="connsiteX1159" fmla="*/ 7708 w 11673198"/>
              <a:gd name="connsiteY1159" fmla="*/ 2375920 h 6417942"/>
              <a:gd name="connsiteX1160" fmla="*/ 26313 w 11673198"/>
              <a:gd name="connsiteY1160" fmla="*/ 2368213 h 6417942"/>
              <a:gd name="connsiteX1161" fmla="*/ 7708 w 11673198"/>
              <a:gd name="connsiteY1161" fmla="*/ 2360507 h 6417942"/>
              <a:gd name="connsiteX1162" fmla="*/ 1 w 11673198"/>
              <a:gd name="connsiteY1162" fmla="*/ 2341899 h 6417942"/>
              <a:gd name="connsiteX1163" fmla="*/ 7708 w 11673198"/>
              <a:gd name="connsiteY1163" fmla="*/ 2323293 h 6417942"/>
              <a:gd name="connsiteX1164" fmla="*/ 26313 w 11673198"/>
              <a:gd name="connsiteY1164" fmla="*/ 2315586 h 6417942"/>
              <a:gd name="connsiteX1165" fmla="*/ 7708 w 11673198"/>
              <a:gd name="connsiteY1165" fmla="*/ 2307879 h 6417942"/>
              <a:gd name="connsiteX1166" fmla="*/ 1 w 11673198"/>
              <a:gd name="connsiteY1166" fmla="*/ 2289273 h 6417942"/>
              <a:gd name="connsiteX1167" fmla="*/ 7708 w 11673198"/>
              <a:gd name="connsiteY1167" fmla="*/ 2270666 h 6417942"/>
              <a:gd name="connsiteX1168" fmla="*/ 26313 w 11673198"/>
              <a:gd name="connsiteY1168" fmla="*/ 2262960 h 6417942"/>
              <a:gd name="connsiteX1169" fmla="*/ 7708 w 11673198"/>
              <a:gd name="connsiteY1169" fmla="*/ 2255252 h 6417942"/>
              <a:gd name="connsiteX1170" fmla="*/ 1 w 11673198"/>
              <a:gd name="connsiteY1170" fmla="*/ 2236646 h 6417942"/>
              <a:gd name="connsiteX1171" fmla="*/ 7708 w 11673198"/>
              <a:gd name="connsiteY1171" fmla="*/ 2218039 h 6417942"/>
              <a:gd name="connsiteX1172" fmla="*/ 26313 w 11673198"/>
              <a:gd name="connsiteY1172" fmla="*/ 2210333 h 6417942"/>
              <a:gd name="connsiteX1173" fmla="*/ 7708 w 11673198"/>
              <a:gd name="connsiteY1173" fmla="*/ 2202626 h 6417942"/>
              <a:gd name="connsiteX1174" fmla="*/ 1 w 11673198"/>
              <a:gd name="connsiteY1174" fmla="*/ 2184018 h 6417942"/>
              <a:gd name="connsiteX1175" fmla="*/ 7708 w 11673198"/>
              <a:gd name="connsiteY1175" fmla="*/ 2165412 h 6417942"/>
              <a:gd name="connsiteX1176" fmla="*/ 26313 w 11673198"/>
              <a:gd name="connsiteY1176" fmla="*/ 2157705 h 6417942"/>
              <a:gd name="connsiteX1177" fmla="*/ 7708 w 11673198"/>
              <a:gd name="connsiteY1177" fmla="*/ 2149999 h 6417942"/>
              <a:gd name="connsiteX1178" fmla="*/ 1 w 11673198"/>
              <a:gd name="connsiteY1178" fmla="*/ 2131391 h 6417942"/>
              <a:gd name="connsiteX1179" fmla="*/ 7708 w 11673198"/>
              <a:gd name="connsiteY1179" fmla="*/ 2112785 h 6417942"/>
              <a:gd name="connsiteX1180" fmla="*/ 26313 w 11673198"/>
              <a:gd name="connsiteY1180" fmla="*/ 2105079 h 6417942"/>
              <a:gd name="connsiteX1181" fmla="*/ 7708 w 11673198"/>
              <a:gd name="connsiteY1181" fmla="*/ 2097371 h 6417942"/>
              <a:gd name="connsiteX1182" fmla="*/ 1 w 11673198"/>
              <a:gd name="connsiteY1182" fmla="*/ 2078764 h 6417942"/>
              <a:gd name="connsiteX1183" fmla="*/ 7708 w 11673198"/>
              <a:gd name="connsiteY1183" fmla="*/ 2060158 h 6417942"/>
              <a:gd name="connsiteX1184" fmla="*/ 26313 w 11673198"/>
              <a:gd name="connsiteY1184" fmla="*/ 2052452 h 6417942"/>
              <a:gd name="connsiteX1185" fmla="*/ 7708 w 11673198"/>
              <a:gd name="connsiteY1185" fmla="*/ 2044744 h 6417942"/>
              <a:gd name="connsiteX1186" fmla="*/ 1 w 11673198"/>
              <a:gd name="connsiteY1186" fmla="*/ 2026138 h 6417942"/>
              <a:gd name="connsiteX1187" fmla="*/ 7708 w 11673198"/>
              <a:gd name="connsiteY1187" fmla="*/ 2007531 h 6417942"/>
              <a:gd name="connsiteX1188" fmla="*/ 26313 w 11673198"/>
              <a:gd name="connsiteY1188" fmla="*/ 1999825 h 6417942"/>
              <a:gd name="connsiteX1189" fmla="*/ 7708 w 11673198"/>
              <a:gd name="connsiteY1189" fmla="*/ 1992117 h 6417942"/>
              <a:gd name="connsiteX1190" fmla="*/ 1 w 11673198"/>
              <a:gd name="connsiteY1190" fmla="*/ 1973511 h 6417942"/>
              <a:gd name="connsiteX1191" fmla="*/ 7708 w 11673198"/>
              <a:gd name="connsiteY1191" fmla="*/ 1954905 h 6417942"/>
              <a:gd name="connsiteX1192" fmla="*/ 26313 w 11673198"/>
              <a:gd name="connsiteY1192" fmla="*/ 1947198 h 6417942"/>
              <a:gd name="connsiteX1193" fmla="*/ 7708 w 11673198"/>
              <a:gd name="connsiteY1193" fmla="*/ 1939491 h 6417942"/>
              <a:gd name="connsiteX1194" fmla="*/ 1 w 11673198"/>
              <a:gd name="connsiteY1194" fmla="*/ 1920884 h 6417942"/>
              <a:gd name="connsiteX1195" fmla="*/ 7708 w 11673198"/>
              <a:gd name="connsiteY1195" fmla="*/ 1902278 h 6417942"/>
              <a:gd name="connsiteX1196" fmla="*/ 26313 w 11673198"/>
              <a:gd name="connsiteY1196" fmla="*/ 1894571 h 6417942"/>
              <a:gd name="connsiteX1197" fmla="*/ 7708 w 11673198"/>
              <a:gd name="connsiteY1197" fmla="*/ 1886864 h 6417942"/>
              <a:gd name="connsiteX1198" fmla="*/ 1 w 11673198"/>
              <a:gd name="connsiteY1198" fmla="*/ 1868257 h 6417942"/>
              <a:gd name="connsiteX1199" fmla="*/ 7708 w 11673198"/>
              <a:gd name="connsiteY1199" fmla="*/ 1849650 h 6417942"/>
              <a:gd name="connsiteX1200" fmla="*/ 26313 w 11673198"/>
              <a:gd name="connsiteY1200" fmla="*/ 1841944 h 6417942"/>
              <a:gd name="connsiteX1201" fmla="*/ 7708 w 11673198"/>
              <a:gd name="connsiteY1201" fmla="*/ 1834237 h 6417942"/>
              <a:gd name="connsiteX1202" fmla="*/ 1 w 11673198"/>
              <a:gd name="connsiteY1202" fmla="*/ 1815630 h 6417942"/>
              <a:gd name="connsiteX1203" fmla="*/ 7708 w 11673198"/>
              <a:gd name="connsiteY1203" fmla="*/ 1797024 h 6417942"/>
              <a:gd name="connsiteX1204" fmla="*/ 26313 w 11673198"/>
              <a:gd name="connsiteY1204" fmla="*/ 1789317 h 6417942"/>
              <a:gd name="connsiteX1205" fmla="*/ 7708 w 11673198"/>
              <a:gd name="connsiteY1205" fmla="*/ 1781609 h 6417942"/>
              <a:gd name="connsiteX1206" fmla="*/ 1 w 11673198"/>
              <a:gd name="connsiteY1206" fmla="*/ 1763003 h 6417942"/>
              <a:gd name="connsiteX1207" fmla="*/ 7708 w 11673198"/>
              <a:gd name="connsiteY1207" fmla="*/ 1744397 h 6417942"/>
              <a:gd name="connsiteX1208" fmla="*/ 26313 w 11673198"/>
              <a:gd name="connsiteY1208" fmla="*/ 1736690 h 6417942"/>
              <a:gd name="connsiteX1209" fmla="*/ 7708 w 11673198"/>
              <a:gd name="connsiteY1209" fmla="*/ 1728984 h 6417942"/>
              <a:gd name="connsiteX1210" fmla="*/ 1 w 11673198"/>
              <a:gd name="connsiteY1210" fmla="*/ 1710376 h 6417942"/>
              <a:gd name="connsiteX1211" fmla="*/ 7708 w 11673198"/>
              <a:gd name="connsiteY1211" fmla="*/ 1691770 h 6417942"/>
              <a:gd name="connsiteX1212" fmla="*/ 26313 w 11673198"/>
              <a:gd name="connsiteY1212" fmla="*/ 1684063 h 6417942"/>
              <a:gd name="connsiteX1213" fmla="*/ 7708 w 11673198"/>
              <a:gd name="connsiteY1213" fmla="*/ 1676357 h 6417942"/>
              <a:gd name="connsiteX1214" fmla="*/ 1 w 11673198"/>
              <a:gd name="connsiteY1214" fmla="*/ 1657749 h 6417942"/>
              <a:gd name="connsiteX1215" fmla="*/ 7708 w 11673198"/>
              <a:gd name="connsiteY1215" fmla="*/ 1639143 h 6417942"/>
              <a:gd name="connsiteX1216" fmla="*/ 26313 w 11673198"/>
              <a:gd name="connsiteY1216" fmla="*/ 1631436 h 6417942"/>
              <a:gd name="connsiteX1217" fmla="*/ 7708 w 11673198"/>
              <a:gd name="connsiteY1217" fmla="*/ 1623730 h 6417942"/>
              <a:gd name="connsiteX1218" fmla="*/ 1 w 11673198"/>
              <a:gd name="connsiteY1218" fmla="*/ 1605122 h 6417942"/>
              <a:gd name="connsiteX1219" fmla="*/ 7708 w 11673198"/>
              <a:gd name="connsiteY1219" fmla="*/ 1586516 h 6417942"/>
              <a:gd name="connsiteX1220" fmla="*/ 26313 w 11673198"/>
              <a:gd name="connsiteY1220" fmla="*/ 1578809 h 6417942"/>
              <a:gd name="connsiteX1221" fmla="*/ 7708 w 11673198"/>
              <a:gd name="connsiteY1221" fmla="*/ 1571103 h 6417942"/>
              <a:gd name="connsiteX1222" fmla="*/ 1 w 11673198"/>
              <a:gd name="connsiteY1222" fmla="*/ 1552495 h 6417942"/>
              <a:gd name="connsiteX1223" fmla="*/ 7708 w 11673198"/>
              <a:gd name="connsiteY1223" fmla="*/ 1533889 h 6417942"/>
              <a:gd name="connsiteX1224" fmla="*/ 26313 w 11673198"/>
              <a:gd name="connsiteY1224" fmla="*/ 1526183 h 6417942"/>
              <a:gd name="connsiteX1225" fmla="*/ 7708 w 11673198"/>
              <a:gd name="connsiteY1225" fmla="*/ 1518475 h 6417942"/>
              <a:gd name="connsiteX1226" fmla="*/ 1 w 11673198"/>
              <a:gd name="connsiteY1226" fmla="*/ 1499869 h 6417942"/>
              <a:gd name="connsiteX1227" fmla="*/ 7708 w 11673198"/>
              <a:gd name="connsiteY1227" fmla="*/ 1481262 h 6417942"/>
              <a:gd name="connsiteX1228" fmla="*/ 26313 w 11673198"/>
              <a:gd name="connsiteY1228" fmla="*/ 1473556 h 6417942"/>
              <a:gd name="connsiteX1229" fmla="*/ 7708 w 11673198"/>
              <a:gd name="connsiteY1229" fmla="*/ 1465849 h 6417942"/>
              <a:gd name="connsiteX1230" fmla="*/ 1 w 11673198"/>
              <a:gd name="connsiteY1230" fmla="*/ 1447242 h 6417942"/>
              <a:gd name="connsiteX1231" fmla="*/ 7708 w 11673198"/>
              <a:gd name="connsiteY1231" fmla="*/ 1428635 h 6417942"/>
              <a:gd name="connsiteX1232" fmla="*/ 26313 w 11673198"/>
              <a:gd name="connsiteY1232" fmla="*/ 1420929 h 6417942"/>
              <a:gd name="connsiteX1233" fmla="*/ 7708 w 11673198"/>
              <a:gd name="connsiteY1233" fmla="*/ 1413222 h 6417942"/>
              <a:gd name="connsiteX1234" fmla="*/ 1 w 11673198"/>
              <a:gd name="connsiteY1234" fmla="*/ 1394615 h 6417942"/>
              <a:gd name="connsiteX1235" fmla="*/ 7708 w 11673198"/>
              <a:gd name="connsiteY1235" fmla="*/ 1376008 h 6417942"/>
              <a:gd name="connsiteX1236" fmla="*/ 26313 w 11673198"/>
              <a:gd name="connsiteY1236" fmla="*/ 1368302 h 6417942"/>
              <a:gd name="connsiteX1237" fmla="*/ 7708 w 11673198"/>
              <a:gd name="connsiteY1237" fmla="*/ 1360594 h 6417942"/>
              <a:gd name="connsiteX1238" fmla="*/ 1 w 11673198"/>
              <a:gd name="connsiteY1238" fmla="*/ 1341988 h 6417942"/>
              <a:gd name="connsiteX1239" fmla="*/ 7708 w 11673198"/>
              <a:gd name="connsiteY1239" fmla="*/ 1323382 h 6417942"/>
              <a:gd name="connsiteX1240" fmla="*/ 26313 w 11673198"/>
              <a:gd name="connsiteY1240" fmla="*/ 1315675 h 6417942"/>
              <a:gd name="connsiteX1241" fmla="*/ 7708 w 11673198"/>
              <a:gd name="connsiteY1241" fmla="*/ 1307968 h 6417942"/>
              <a:gd name="connsiteX1242" fmla="*/ 1 w 11673198"/>
              <a:gd name="connsiteY1242" fmla="*/ 1289361 h 6417942"/>
              <a:gd name="connsiteX1243" fmla="*/ 7708 w 11673198"/>
              <a:gd name="connsiteY1243" fmla="*/ 1270755 h 6417942"/>
              <a:gd name="connsiteX1244" fmla="*/ 26313 w 11673198"/>
              <a:gd name="connsiteY1244" fmla="*/ 1263048 h 6417942"/>
              <a:gd name="connsiteX1245" fmla="*/ 7708 w 11673198"/>
              <a:gd name="connsiteY1245" fmla="*/ 1255340 h 6417942"/>
              <a:gd name="connsiteX1246" fmla="*/ 1 w 11673198"/>
              <a:gd name="connsiteY1246" fmla="*/ 1236734 h 6417942"/>
              <a:gd name="connsiteX1247" fmla="*/ 7708 w 11673198"/>
              <a:gd name="connsiteY1247" fmla="*/ 1218128 h 6417942"/>
              <a:gd name="connsiteX1248" fmla="*/ 26313 w 11673198"/>
              <a:gd name="connsiteY1248" fmla="*/ 1210421 h 6417942"/>
              <a:gd name="connsiteX1249" fmla="*/ 7708 w 11673198"/>
              <a:gd name="connsiteY1249" fmla="*/ 1202714 h 6417942"/>
              <a:gd name="connsiteX1250" fmla="*/ 1 w 11673198"/>
              <a:gd name="connsiteY1250" fmla="*/ 1184107 h 6417942"/>
              <a:gd name="connsiteX1251" fmla="*/ 7708 w 11673198"/>
              <a:gd name="connsiteY1251" fmla="*/ 1165501 h 6417942"/>
              <a:gd name="connsiteX1252" fmla="*/ 26313 w 11673198"/>
              <a:gd name="connsiteY1252" fmla="*/ 1157794 h 6417942"/>
              <a:gd name="connsiteX1253" fmla="*/ 7708 w 11673198"/>
              <a:gd name="connsiteY1253" fmla="*/ 1150086 h 6417942"/>
              <a:gd name="connsiteX1254" fmla="*/ 1 w 11673198"/>
              <a:gd name="connsiteY1254" fmla="*/ 1131480 h 6417942"/>
              <a:gd name="connsiteX1255" fmla="*/ 7708 w 11673198"/>
              <a:gd name="connsiteY1255" fmla="*/ 1112874 h 6417942"/>
              <a:gd name="connsiteX1256" fmla="*/ 26313 w 11673198"/>
              <a:gd name="connsiteY1256" fmla="*/ 1105167 h 6417942"/>
              <a:gd name="connsiteX1257" fmla="*/ 7708 w 11673198"/>
              <a:gd name="connsiteY1257" fmla="*/ 1097460 h 6417942"/>
              <a:gd name="connsiteX1258" fmla="*/ 1 w 11673198"/>
              <a:gd name="connsiteY1258" fmla="*/ 1078853 h 6417942"/>
              <a:gd name="connsiteX1259" fmla="*/ 7708 w 11673198"/>
              <a:gd name="connsiteY1259" fmla="*/ 1060247 h 6417942"/>
              <a:gd name="connsiteX1260" fmla="*/ 26313 w 11673198"/>
              <a:gd name="connsiteY1260" fmla="*/ 1052540 h 6417942"/>
              <a:gd name="connsiteX1261" fmla="*/ 7708 w 11673198"/>
              <a:gd name="connsiteY1261" fmla="*/ 1044832 h 6417942"/>
              <a:gd name="connsiteX1262" fmla="*/ 1 w 11673198"/>
              <a:gd name="connsiteY1262" fmla="*/ 1026226 h 6417942"/>
              <a:gd name="connsiteX1263" fmla="*/ 7708 w 11673198"/>
              <a:gd name="connsiteY1263" fmla="*/ 1007620 h 6417942"/>
              <a:gd name="connsiteX1264" fmla="*/ 26313 w 11673198"/>
              <a:gd name="connsiteY1264" fmla="*/ 999913 h 6417942"/>
              <a:gd name="connsiteX1265" fmla="*/ 7708 w 11673198"/>
              <a:gd name="connsiteY1265" fmla="*/ 992206 h 6417942"/>
              <a:gd name="connsiteX1266" fmla="*/ 1 w 11673198"/>
              <a:gd name="connsiteY1266" fmla="*/ 973599 h 6417942"/>
              <a:gd name="connsiteX1267" fmla="*/ 7708 w 11673198"/>
              <a:gd name="connsiteY1267" fmla="*/ 954993 h 6417942"/>
              <a:gd name="connsiteX1268" fmla="*/ 26313 w 11673198"/>
              <a:gd name="connsiteY1268" fmla="*/ 947286 h 6417942"/>
              <a:gd name="connsiteX1269" fmla="*/ 7708 w 11673198"/>
              <a:gd name="connsiteY1269" fmla="*/ 939579 h 6417942"/>
              <a:gd name="connsiteX1270" fmla="*/ 1 w 11673198"/>
              <a:gd name="connsiteY1270" fmla="*/ 920972 h 6417942"/>
              <a:gd name="connsiteX1271" fmla="*/ 7708 w 11673198"/>
              <a:gd name="connsiteY1271" fmla="*/ 902366 h 6417942"/>
              <a:gd name="connsiteX1272" fmla="*/ 26313 w 11673198"/>
              <a:gd name="connsiteY1272" fmla="*/ 894659 h 6417942"/>
              <a:gd name="connsiteX1273" fmla="*/ 7708 w 11673198"/>
              <a:gd name="connsiteY1273" fmla="*/ 886953 h 6417942"/>
              <a:gd name="connsiteX1274" fmla="*/ 1 w 11673198"/>
              <a:gd name="connsiteY1274" fmla="*/ 868345 h 6417942"/>
              <a:gd name="connsiteX1275" fmla="*/ 7708 w 11673198"/>
              <a:gd name="connsiteY1275" fmla="*/ 849739 h 6417942"/>
              <a:gd name="connsiteX1276" fmla="*/ 26313 w 11673198"/>
              <a:gd name="connsiteY1276" fmla="*/ 842032 h 6417942"/>
              <a:gd name="connsiteX1277" fmla="*/ 7708 w 11673198"/>
              <a:gd name="connsiteY1277" fmla="*/ 834326 h 6417942"/>
              <a:gd name="connsiteX1278" fmla="*/ 1 w 11673198"/>
              <a:gd name="connsiteY1278" fmla="*/ 815718 h 6417942"/>
              <a:gd name="connsiteX1279" fmla="*/ 7708 w 11673198"/>
              <a:gd name="connsiteY1279" fmla="*/ 797112 h 6417942"/>
              <a:gd name="connsiteX1280" fmla="*/ 26313 w 11673198"/>
              <a:gd name="connsiteY1280" fmla="*/ 789406 h 6417942"/>
              <a:gd name="connsiteX1281" fmla="*/ 7708 w 11673198"/>
              <a:gd name="connsiteY1281" fmla="*/ 781699 h 6417942"/>
              <a:gd name="connsiteX1282" fmla="*/ 1 w 11673198"/>
              <a:gd name="connsiteY1282" fmla="*/ 763092 h 6417942"/>
              <a:gd name="connsiteX1283" fmla="*/ 7708 w 11673198"/>
              <a:gd name="connsiteY1283" fmla="*/ 744485 h 6417942"/>
              <a:gd name="connsiteX1284" fmla="*/ 26313 w 11673198"/>
              <a:gd name="connsiteY1284" fmla="*/ 736778 h 6417942"/>
              <a:gd name="connsiteX1285" fmla="*/ 7708 w 11673198"/>
              <a:gd name="connsiteY1285" fmla="*/ 729072 h 6417942"/>
              <a:gd name="connsiteX1286" fmla="*/ 1 w 11673198"/>
              <a:gd name="connsiteY1286" fmla="*/ 710465 h 6417942"/>
              <a:gd name="connsiteX1287" fmla="*/ 7708 w 11673198"/>
              <a:gd name="connsiteY1287" fmla="*/ 691858 h 6417942"/>
              <a:gd name="connsiteX1288" fmla="*/ 26313 w 11673198"/>
              <a:gd name="connsiteY1288" fmla="*/ 684151 h 6417942"/>
              <a:gd name="connsiteX1289" fmla="*/ 7708 w 11673198"/>
              <a:gd name="connsiteY1289" fmla="*/ 676445 h 6417942"/>
              <a:gd name="connsiteX1290" fmla="*/ 1 w 11673198"/>
              <a:gd name="connsiteY1290" fmla="*/ 657838 h 6417942"/>
              <a:gd name="connsiteX1291" fmla="*/ 7708 w 11673198"/>
              <a:gd name="connsiteY1291" fmla="*/ 639231 h 6417942"/>
              <a:gd name="connsiteX1292" fmla="*/ 26313 w 11673198"/>
              <a:gd name="connsiteY1292" fmla="*/ 631525 h 6417942"/>
              <a:gd name="connsiteX1293" fmla="*/ 7708 w 11673198"/>
              <a:gd name="connsiteY1293" fmla="*/ 623818 h 6417942"/>
              <a:gd name="connsiteX1294" fmla="*/ 1 w 11673198"/>
              <a:gd name="connsiteY1294" fmla="*/ 605211 h 6417942"/>
              <a:gd name="connsiteX1295" fmla="*/ 7708 w 11673198"/>
              <a:gd name="connsiteY1295" fmla="*/ 586604 h 6417942"/>
              <a:gd name="connsiteX1296" fmla="*/ 26313 w 11673198"/>
              <a:gd name="connsiteY1296" fmla="*/ 578898 h 6417942"/>
              <a:gd name="connsiteX1297" fmla="*/ 7708 w 11673198"/>
              <a:gd name="connsiteY1297" fmla="*/ 571190 h 6417942"/>
              <a:gd name="connsiteX1298" fmla="*/ 1 w 11673198"/>
              <a:gd name="connsiteY1298" fmla="*/ 552584 h 6417942"/>
              <a:gd name="connsiteX1299" fmla="*/ 7708 w 11673198"/>
              <a:gd name="connsiteY1299" fmla="*/ 533977 h 6417942"/>
              <a:gd name="connsiteX1300" fmla="*/ 26313 w 11673198"/>
              <a:gd name="connsiteY1300" fmla="*/ 526271 h 6417942"/>
              <a:gd name="connsiteX1301" fmla="*/ 7708 w 11673198"/>
              <a:gd name="connsiteY1301" fmla="*/ 518563 h 6417942"/>
              <a:gd name="connsiteX1302" fmla="*/ 1 w 11673198"/>
              <a:gd name="connsiteY1302" fmla="*/ 499957 h 6417942"/>
              <a:gd name="connsiteX1303" fmla="*/ 7708 w 11673198"/>
              <a:gd name="connsiteY1303" fmla="*/ 481350 h 6417942"/>
              <a:gd name="connsiteX1304" fmla="*/ 26313 w 11673198"/>
              <a:gd name="connsiteY1304" fmla="*/ 473644 h 6417942"/>
              <a:gd name="connsiteX1305" fmla="*/ 7708 w 11673198"/>
              <a:gd name="connsiteY1305" fmla="*/ 465936 h 6417942"/>
              <a:gd name="connsiteX1306" fmla="*/ 1 w 11673198"/>
              <a:gd name="connsiteY1306" fmla="*/ 447330 h 6417942"/>
              <a:gd name="connsiteX1307" fmla="*/ 7708 w 11673198"/>
              <a:gd name="connsiteY1307" fmla="*/ 428723 h 6417942"/>
              <a:gd name="connsiteX1308" fmla="*/ 26313 w 11673198"/>
              <a:gd name="connsiteY1308" fmla="*/ 421017 h 6417942"/>
              <a:gd name="connsiteX1309" fmla="*/ 7708 w 11673198"/>
              <a:gd name="connsiteY1309" fmla="*/ 413310 h 6417942"/>
              <a:gd name="connsiteX1310" fmla="*/ 1 w 11673198"/>
              <a:gd name="connsiteY1310" fmla="*/ 394703 h 6417942"/>
              <a:gd name="connsiteX1311" fmla="*/ 7708 w 11673198"/>
              <a:gd name="connsiteY1311" fmla="*/ 376097 h 6417942"/>
              <a:gd name="connsiteX1312" fmla="*/ 26313 w 11673198"/>
              <a:gd name="connsiteY1312" fmla="*/ 368390 h 6417942"/>
              <a:gd name="connsiteX1313" fmla="*/ 7708 w 11673198"/>
              <a:gd name="connsiteY1313" fmla="*/ 360683 h 6417942"/>
              <a:gd name="connsiteX1314" fmla="*/ 1 w 11673198"/>
              <a:gd name="connsiteY1314" fmla="*/ 342076 h 6417942"/>
              <a:gd name="connsiteX1315" fmla="*/ 7708 w 11673198"/>
              <a:gd name="connsiteY1315" fmla="*/ 323470 h 6417942"/>
              <a:gd name="connsiteX1316" fmla="*/ 26313 w 11673198"/>
              <a:gd name="connsiteY1316" fmla="*/ 315763 h 6417942"/>
              <a:gd name="connsiteX1317" fmla="*/ 7708 w 11673198"/>
              <a:gd name="connsiteY1317" fmla="*/ 308055 h 6417942"/>
              <a:gd name="connsiteX1318" fmla="*/ 1 w 11673198"/>
              <a:gd name="connsiteY1318" fmla="*/ 289449 h 6417942"/>
              <a:gd name="connsiteX1319" fmla="*/ 7708 w 11673198"/>
              <a:gd name="connsiteY1319" fmla="*/ 270843 h 6417942"/>
              <a:gd name="connsiteX1320" fmla="*/ 26313 w 11673198"/>
              <a:gd name="connsiteY1320" fmla="*/ 263136 h 6417942"/>
              <a:gd name="connsiteX1321" fmla="*/ 7708 w 11673198"/>
              <a:gd name="connsiteY1321" fmla="*/ 255429 h 6417942"/>
              <a:gd name="connsiteX1322" fmla="*/ 1 w 11673198"/>
              <a:gd name="connsiteY1322" fmla="*/ 236822 h 6417942"/>
              <a:gd name="connsiteX1323" fmla="*/ 7708 w 11673198"/>
              <a:gd name="connsiteY1323" fmla="*/ 218216 h 6417942"/>
              <a:gd name="connsiteX1324" fmla="*/ 26313 w 11673198"/>
              <a:gd name="connsiteY1324" fmla="*/ 210509 h 6417942"/>
              <a:gd name="connsiteX1325" fmla="*/ 7708 w 11673198"/>
              <a:gd name="connsiteY1325" fmla="*/ 202802 h 6417942"/>
              <a:gd name="connsiteX1326" fmla="*/ 1 w 11673198"/>
              <a:gd name="connsiteY1326" fmla="*/ 184195 h 6417942"/>
              <a:gd name="connsiteX1327" fmla="*/ 7708 w 11673198"/>
              <a:gd name="connsiteY1327" fmla="*/ 165589 h 6417942"/>
              <a:gd name="connsiteX1328" fmla="*/ 26313 w 11673198"/>
              <a:gd name="connsiteY1328" fmla="*/ 157882 h 6417942"/>
              <a:gd name="connsiteX1329" fmla="*/ 7708 w 11673198"/>
              <a:gd name="connsiteY1329" fmla="*/ 150175 h 6417942"/>
              <a:gd name="connsiteX1330" fmla="*/ 1 w 11673198"/>
              <a:gd name="connsiteY1330" fmla="*/ 131568 h 6417942"/>
              <a:gd name="connsiteX1331" fmla="*/ 7708 w 11673198"/>
              <a:gd name="connsiteY1331" fmla="*/ 112962 h 6417942"/>
              <a:gd name="connsiteX1332" fmla="*/ 26313 w 11673198"/>
              <a:gd name="connsiteY1332" fmla="*/ 105255 h 6417942"/>
              <a:gd name="connsiteX1333" fmla="*/ 7708 w 11673198"/>
              <a:gd name="connsiteY1333" fmla="*/ 97549 h 6417942"/>
              <a:gd name="connsiteX1334" fmla="*/ 1 w 11673198"/>
              <a:gd name="connsiteY1334" fmla="*/ 78941 h 6417942"/>
              <a:gd name="connsiteX1335" fmla="*/ 7708 w 11673198"/>
              <a:gd name="connsiteY1335" fmla="*/ 60335 h 6417942"/>
              <a:gd name="connsiteX1336" fmla="*/ 26313 w 11673198"/>
              <a:gd name="connsiteY1336" fmla="*/ 52628 h 6417942"/>
              <a:gd name="connsiteX1337" fmla="*/ 7708 w 11673198"/>
              <a:gd name="connsiteY1337" fmla="*/ 44922 h 6417942"/>
              <a:gd name="connsiteX1338" fmla="*/ 1 w 11673198"/>
              <a:gd name="connsiteY1338" fmla="*/ 26314 h 6417942"/>
              <a:gd name="connsiteX1339" fmla="*/ 26314 w 11673198"/>
              <a:gd name="connsiteY1339" fmla="*/ 0 h 6417942"/>
              <a:gd name="connsiteX1340" fmla="*/ 26315 w 11673198"/>
              <a:gd name="connsiteY1340" fmla="*/ 0 h 6417942"/>
              <a:gd name="connsiteX1341" fmla="*/ 11642926 w 11673198"/>
              <a:gd name="connsiteY1341" fmla="*/ 0 h 6417942"/>
              <a:gd name="connsiteX1342" fmla="*/ 11642926 w 11673198"/>
              <a:gd name="connsiteY1342" fmla="*/ 1640 h 641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Lst>
            <a:rect l="l" t="t" r="r" b="b"/>
            <a:pathLst>
              <a:path w="11673198" h="6417942">
                <a:moveTo>
                  <a:pt x="11642926" y="6366223"/>
                </a:moveTo>
                <a:lnTo>
                  <a:pt x="11642926" y="6369501"/>
                </a:lnTo>
                <a:lnTo>
                  <a:pt x="11646883" y="6367862"/>
                </a:lnTo>
                <a:close/>
                <a:moveTo>
                  <a:pt x="11642926" y="6313596"/>
                </a:moveTo>
                <a:lnTo>
                  <a:pt x="11642926" y="6316874"/>
                </a:lnTo>
                <a:lnTo>
                  <a:pt x="11646883" y="6315235"/>
                </a:lnTo>
                <a:close/>
                <a:moveTo>
                  <a:pt x="11642926" y="6260969"/>
                </a:moveTo>
                <a:lnTo>
                  <a:pt x="11642926" y="6264247"/>
                </a:lnTo>
                <a:lnTo>
                  <a:pt x="11646883" y="6262608"/>
                </a:lnTo>
                <a:close/>
                <a:moveTo>
                  <a:pt x="11642926" y="6208342"/>
                </a:moveTo>
                <a:lnTo>
                  <a:pt x="11642926" y="6211620"/>
                </a:lnTo>
                <a:lnTo>
                  <a:pt x="11646883" y="6209981"/>
                </a:lnTo>
                <a:close/>
                <a:moveTo>
                  <a:pt x="11642926" y="6155715"/>
                </a:moveTo>
                <a:lnTo>
                  <a:pt x="11642926" y="6158993"/>
                </a:lnTo>
                <a:lnTo>
                  <a:pt x="11646883" y="6157354"/>
                </a:lnTo>
                <a:close/>
                <a:moveTo>
                  <a:pt x="11642926" y="6103088"/>
                </a:moveTo>
                <a:lnTo>
                  <a:pt x="11642926" y="6106366"/>
                </a:lnTo>
                <a:lnTo>
                  <a:pt x="11646883" y="6104727"/>
                </a:lnTo>
                <a:close/>
                <a:moveTo>
                  <a:pt x="11642926" y="6050461"/>
                </a:moveTo>
                <a:lnTo>
                  <a:pt x="11642926" y="6053739"/>
                </a:lnTo>
                <a:lnTo>
                  <a:pt x="11646883" y="6052100"/>
                </a:lnTo>
                <a:close/>
                <a:moveTo>
                  <a:pt x="11642926" y="5997834"/>
                </a:moveTo>
                <a:lnTo>
                  <a:pt x="11642926" y="6001112"/>
                </a:lnTo>
                <a:lnTo>
                  <a:pt x="11646883" y="5999473"/>
                </a:lnTo>
                <a:close/>
                <a:moveTo>
                  <a:pt x="11642926" y="5945207"/>
                </a:moveTo>
                <a:lnTo>
                  <a:pt x="11642926" y="5948485"/>
                </a:lnTo>
                <a:lnTo>
                  <a:pt x="11646883" y="5946846"/>
                </a:lnTo>
                <a:close/>
                <a:moveTo>
                  <a:pt x="11642926" y="5892581"/>
                </a:moveTo>
                <a:lnTo>
                  <a:pt x="11642926" y="5895859"/>
                </a:lnTo>
                <a:lnTo>
                  <a:pt x="11646883" y="5894220"/>
                </a:lnTo>
                <a:close/>
                <a:moveTo>
                  <a:pt x="11642926" y="5839954"/>
                </a:moveTo>
                <a:lnTo>
                  <a:pt x="11642926" y="5843232"/>
                </a:lnTo>
                <a:lnTo>
                  <a:pt x="11646883" y="5841593"/>
                </a:lnTo>
                <a:close/>
                <a:moveTo>
                  <a:pt x="11642926" y="5787327"/>
                </a:moveTo>
                <a:lnTo>
                  <a:pt x="11642926" y="5790605"/>
                </a:lnTo>
                <a:lnTo>
                  <a:pt x="11646883" y="5788966"/>
                </a:lnTo>
                <a:close/>
                <a:moveTo>
                  <a:pt x="11642926" y="5734700"/>
                </a:moveTo>
                <a:lnTo>
                  <a:pt x="11642926" y="5737978"/>
                </a:lnTo>
                <a:lnTo>
                  <a:pt x="11646883" y="5736339"/>
                </a:lnTo>
                <a:close/>
                <a:moveTo>
                  <a:pt x="11642926" y="5682073"/>
                </a:moveTo>
                <a:lnTo>
                  <a:pt x="11642926" y="5685351"/>
                </a:lnTo>
                <a:lnTo>
                  <a:pt x="11646883" y="5683712"/>
                </a:lnTo>
                <a:close/>
                <a:moveTo>
                  <a:pt x="11642926" y="5629446"/>
                </a:moveTo>
                <a:lnTo>
                  <a:pt x="11642926" y="5632724"/>
                </a:lnTo>
                <a:lnTo>
                  <a:pt x="11646883" y="5631085"/>
                </a:lnTo>
                <a:close/>
                <a:moveTo>
                  <a:pt x="11642926" y="5576819"/>
                </a:moveTo>
                <a:lnTo>
                  <a:pt x="11642926" y="5580097"/>
                </a:lnTo>
                <a:lnTo>
                  <a:pt x="11646883" y="5578458"/>
                </a:lnTo>
                <a:close/>
                <a:moveTo>
                  <a:pt x="11642926" y="5524192"/>
                </a:moveTo>
                <a:lnTo>
                  <a:pt x="11642926" y="5527470"/>
                </a:lnTo>
                <a:lnTo>
                  <a:pt x="11646883" y="5525831"/>
                </a:lnTo>
                <a:close/>
                <a:moveTo>
                  <a:pt x="11642926" y="5471565"/>
                </a:moveTo>
                <a:lnTo>
                  <a:pt x="11642926" y="5474843"/>
                </a:lnTo>
                <a:lnTo>
                  <a:pt x="11646883" y="5473204"/>
                </a:lnTo>
                <a:close/>
                <a:moveTo>
                  <a:pt x="11642926" y="5418938"/>
                </a:moveTo>
                <a:lnTo>
                  <a:pt x="11642926" y="5422216"/>
                </a:lnTo>
                <a:lnTo>
                  <a:pt x="11646883" y="5420577"/>
                </a:lnTo>
                <a:close/>
                <a:moveTo>
                  <a:pt x="11642926" y="5366311"/>
                </a:moveTo>
                <a:lnTo>
                  <a:pt x="11642926" y="5369589"/>
                </a:lnTo>
                <a:lnTo>
                  <a:pt x="11646883" y="5367950"/>
                </a:lnTo>
                <a:close/>
                <a:moveTo>
                  <a:pt x="11642926" y="5313684"/>
                </a:moveTo>
                <a:lnTo>
                  <a:pt x="11642926" y="5316962"/>
                </a:lnTo>
                <a:lnTo>
                  <a:pt x="11646883" y="5315323"/>
                </a:lnTo>
                <a:close/>
                <a:moveTo>
                  <a:pt x="11642926" y="5261057"/>
                </a:moveTo>
                <a:lnTo>
                  <a:pt x="11642926" y="5264335"/>
                </a:lnTo>
                <a:lnTo>
                  <a:pt x="11646883" y="5262696"/>
                </a:lnTo>
                <a:close/>
                <a:moveTo>
                  <a:pt x="11642926" y="5208430"/>
                </a:moveTo>
                <a:lnTo>
                  <a:pt x="11642926" y="5211708"/>
                </a:lnTo>
                <a:lnTo>
                  <a:pt x="11646883" y="5210069"/>
                </a:lnTo>
                <a:close/>
                <a:moveTo>
                  <a:pt x="11642926" y="5155803"/>
                </a:moveTo>
                <a:lnTo>
                  <a:pt x="11642926" y="5159081"/>
                </a:lnTo>
                <a:lnTo>
                  <a:pt x="11646883" y="5157442"/>
                </a:lnTo>
                <a:close/>
                <a:moveTo>
                  <a:pt x="11642926" y="5103177"/>
                </a:moveTo>
                <a:lnTo>
                  <a:pt x="11642926" y="5106455"/>
                </a:lnTo>
                <a:lnTo>
                  <a:pt x="11646883" y="5104816"/>
                </a:lnTo>
                <a:close/>
                <a:moveTo>
                  <a:pt x="11642926" y="5050550"/>
                </a:moveTo>
                <a:lnTo>
                  <a:pt x="11642926" y="5053828"/>
                </a:lnTo>
                <a:lnTo>
                  <a:pt x="11646883" y="5052189"/>
                </a:lnTo>
                <a:close/>
                <a:moveTo>
                  <a:pt x="11642926" y="4997923"/>
                </a:moveTo>
                <a:lnTo>
                  <a:pt x="11642926" y="5001201"/>
                </a:lnTo>
                <a:lnTo>
                  <a:pt x="11646883" y="4999562"/>
                </a:lnTo>
                <a:close/>
                <a:moveTo>
                  <a:pt x="11642926" y="4945296"/>
                </a:moveTo>
                <a:lnTo>
                  <a:pt x="11642926" y="4948574"/>
                </a:lnTo>
                <a:lnTo>
                  <a:pt x="11646883" y="4946935"/>
                </a:lnTo>
                <a:close/>
                <a:moveTo>
                  <a:pt x="11642926" y="4892669"/>
                </a:moveTo>
                <a:lnTo>
                  <a:pt x="11642926" y="4895947"/>
                </a:lnTo>
                <a:lnTo>
                  <a:pt x="11646883" y="4894308"/>
                </a:lnTo>
                <a:close/>
                <a:moveTo>
                  <a:pt x="11642926" y="4840042"/>
                </a:moveTo>
                <a:lnTo>
                  <a:pt x="11642926" y="4843320"/>
                </a:lnTo>
                <a:lnTo>
                  <a:pt x="11646883" y="4841681"/>
                </a:lnTo>
                <a:close/>
                <a:moveTo>
                  <a:pt x="11642926" y="4787415"/>
                </a:moveTo>
                <a:lnTo>
                  <a:pt x="11642926" y="4790693"/>
                </a:lnTo>
                <a:lnTo>
                  <a:pt x="11646883" y="4789054"/>
                </a:lnTo>
                <a:close/>
                <a:moveTo>
                  <a:pt x="11642926" y="4734788"/>
                </a:moveTo>
                <a:lnTo>
                  <a:pt x="11642926" y="4738066"/>
                </a:lnTo>
                <a:lnTo>
                  <a:pt x="11646883" y="4736427"/>
                </a:lnTo>
                <a:close/>
                <a:moveTo>
                  <a:pt x="11642926" y="4682161"/>
                </a:moveTo>
                <a:lnTo>
                  <a:pt x="11642926" y="4685439"/>
                </a:lnTo>
                <a:lnTo>
                  <a:pt x="11646883" y="4683800"/>
                </a:lnTo>
                <a:close/>
                <a:moveTo>
                  <a:pt x="11642926" y="4629534"/>
                </a:moveTo>
                <a:lnTo>
                  <a:pt x="11642926" y="4632812"/>
                </a:lnTo>
                <a:lnTo>
                  <a:pt x="11646883" y="4631173"/>
                </a:lnTo>
                <a:close/>
                <a:moveTo>
                  <a:pt x="11642926" y="4576907"/>
                </a:moveTo>
                <a:lnTo>
                  <a:pt x="11642926" y="4580185"/>
                </a:lnTo>
                <a:lnTo>
                  <a:pt x="11646883" y="4578546"/>
                </a:lnTo>
                <a:close/>
                <a:moveTo>
                  <a:pt x="11642926" y="4524280"/>
                </a:moveTo>
                <a:lnTo>
                  <a:pt x="11642926" y="4527558"/>
                </a:lnTo>
                <a:lnTo>
                  <a:pt x="11646883" y="4525919"/>
                </a:lnTo>
                <a:close/>
                <a:moveTo>
                  <a:pt x="11642926" y="4471653"/>
                </a:moveTo>
                <a:lnTo>
                  <a:pt x="11642926" y="4474931"/>
                </a:lnTo>
                <a:lnTo>
                  <a:pt x="11646883" y="4473292"/>
                </a:lnTo>
                <a:close/>
                <a:moveTo>
                  <a:pt x="11642926" y="4419026"/>
                </a:moveTo>
                <a:lnTo>
                  <a:pt x="11642926" y="4422304"/>
                </a:lnTo>
                <a:lnTo>
                  <a:pt x="11646883" y="4420665"/>
                </a:lnTo>
                <a:close/>
                <a:moveTo>
                  <a:pt x="11642926" y="4366399"/>
                </a:moveTo>
                <a:lnTo>
                  <a:pt x="11642926" y="4369677"/>
                </a:lnTo>
                <a:lnTo>
                  <a:pt x="11646883" y="4368038"/>
                </a:lnTo>
                <a:close/>
                <a:moveTo>
                  <a:pt x="11642926" y="4313772"/>
                </a:moveTo>
                <a:lnTo>
                  <a:pt x="11642926" y="4317050"/>
                </a:lnTo>
                <a:lnTo>
                  <a:pt x="11646883" y="4315411"/>
                </a:lnTo>
                <a:close/>
                <a:moveTo>
                  <a:pt x="11642926" y="4261145"/>
                </a:moveTo>
                <a:lnTo>
                  <a:pt x="11642926" y="4264423"/>
                </a:lnTo>
                <a:lnTo>
                  <a:pt x="11646883" y="4262784"/>
                </a:lnTo>
                <a:close/>
                <a:moveTo>
                  <a:pt x="11642926" y="4208519"/>
                </a:moveTo>
                <a:lnTo>
                  <a:pt x="11642926" y="4211797"/>
                </a:lnTo>
                <a:lnTo>
                  <a:pt x="11646883" y="4210158"/>
                </a:lnTo>
                <a:close/>
                <a:moveTo>
                  <a:pt x="11642926" y="4155892"/>
                </a:moveTo>
                <a:lnTo>
                  <a:pt x="11642926" y="4159170"/>
                </a:lnTo>
                <a:lnTo>
                  <a:pt x="11646883" y="4157531"/>
                </a:lnTo>
                <a:close/>
                <a:moveTo>
                  <a:pt x="11642926" y="4103265"/>
                </a:moveTo>
                <a:lnTo>
                  <a:pt x="11642926" y="4106543"/>
                </a:lnTo>
                <a:lnTo>
                  <a:pt x="11646883" y="4104904"/>
                </a:lnTo>
                <a:close/>
                <a:moveTo>
                  <a:pt x="11642926" y="4050638"/>
                </a:moveTo>
                <a:lnTo>
                  <a:pt x="11642926" y="4053916"/>
                </a:lnTo>
                <a:lnTo>
                  <a:pt x="11646883" y="4052277"/>
                </a:lnTo>
                <a:close/>
                <a:moveTo>
                  <a:pt x="11642926" y="3998011"/>
                </a:moveTo>
                <a:lnTo>
                  <a:pt x="11642926" y="4001289"/>
                </a:lnTo>
                <a:lnTo>
                  <a:pt x="11646883" y="3999650"/>
                </a:lnTo>
                <a:close/>
                <a:moveTo>
                  <a:pt x="11642926" y="3945384"/>
                </a:moveTo>
                <a:lnTo>
                  <a:pt x="11642926" y="3948662"/>
                </a:lnTo>
                <a:lnTo>
                  <a:pt x="11646883" y="3947023"/>
                </a:lnTo>
                <a:close/>
                <a:moveTo>
                  <a:pt x="11642926" y="3892757"/>
                </a:moveTo>
                <a:lnTo>
                  <a:pt x="11642926" y="3896035"/>
                </a:lnTo>
                <a:lnTo>
                  <a:pt x="11646883" y="3894396"/>
                </a:lnTo>
                <a:close/>
                <a:moveTo>
                  <a:pt x="11642926" y="3840130"/>
                </a:moveTo>
                <a:lnTo>
                  <a:pt x="11642926" y="3843408"/>
                </a:lnTo>
                <a:lnTo>
                  <a:pt x="11646883" y="3841769"/>
                </a:lnTo>
                <a:close/>
                <a:moveTo>
                  <a:pt x="11642926" y="3787503"/>
                </a:moveTo>
                <a:lnTo>
                  <a:pt x="11642926" y="3790781"/>
                </a:lnTo>
                <a:lnTo>
                  <a:pt x="11646883" y="3789142"/>
                </a:lnTo>
                <a:close/>
                <a:moveTo>
                  <a:pt x="11642926" y="3734876"/>
                </a:moveTo>
                <a:lnTo>
                  <a:pt x="11642926" y="3738154"/>
                </a:lnTo>
                <a:lnTo>
                  <a:pt x="11646883" y="3736515"/>
                </a:lnTo>
                <a:close/>
                <a:moveTo>
                  <a:pt x="11642926" y="3682249"/>
                </a:moveTo>
                <a:lnTo>
                  <a:pt x="11642926" y="3685527"/>
                </a:lnTo>
                <a:lnTo>
                  <a:pt x="11646883" y="3683888"/>
                </a:lnTo>
                <a:close/>
                <a:moveTo>
                  <a:pt x="11642926" y="3629622"/>
                </a:moveTo>
                <a:lnTo>
                  <a:pt x="11642926" y="3632900"/>
                </a:lnTo>
                <a:lnTo>
                  <a:pt x="11646883" y="3631261"/>
                </a:lnTo>
                <a:close/>
                <a:moveTo>
                  <a:pt x="11642926" y="3524367"/>
                </a:moveTo>
                <a:lnTo>
                  <a:pt x="11642926" y="3527645"/>
                </a:lnTo>
                <a:lnTo>
                  <a:pt x="11646883" y="3526006"/>
                </a:lnTo>
                <a:close/>
                <a:moveTo>
                  <a:pt x="11642926" y="3471740"/>
                </a:moveTo>
                <a:lnTo>
                  <a:pt x="11642926" y="3475018"/>
                </a:lnTo>
                <a:lnTo>
                  <a:pt x="11646883" y="3473379"/>
                </a:lnTo>
                <a:close/>
                <a:moveTo>
                  <a:pt x="11642926" y="3419113"/>
                </a:moveTo>
                <a:lnTo>
                  <a:pt x="11642926" y="3422391"/>
                </a:lnTo>
                <a:lnTo>
                  <a:pt x="11646883" y="3420752"/>
                </a:lnTo>
                <a:close/>
                <a:moveTo>
                  <a:pt x="11642926" y="3366486"/>
                </a:moveTo>
                <a:lnTo>
                  <a:pt x="11642926" y="3369764"/>
                </a:lnTo>
                <a:lnTo>
                  <a:pt x="11646883" y="3368125"/>
                </a:lnTo>
                <a:close/>
                <a:moveTo>
                  <a:pt x="11642926" y="3313859"/>
                </a:moveTo>
                <a:lnTo>
                  <a:pt x="11642926" y="3317137"/>
                </a:lnTo>
                <a:lnTo>
                  <a:pt x="11646883" y="3315498"/>
                </a:lnTo>
                <a:close/>
                <a:moveTo>
                  <a:pt x="11642926" y="3261232"/>
                </a:moveTo>
                <a:lnTo>
                  <a:pt x="11642926" y="3264510"/>
                </a:lnTo>
                <a:lnTo>
                  <a:pt x="11646883" y="3262871"/>
                </a:lnTo>
                <a:close/>
                <a:moveTo>
                  <a:pt x="11642926" y="3208605"/>
                </a:moveTo>
                <a:lnTo>
                  <a:pt x="11642926" y="3211883"/>
                </a:lnTo>
                <a:lnTo>
                  <a:pt x="11646883" y="3210244"/>
                </a:lnTo>
                <a:close/>
                <a:moveTo>
                  <a:pt x="11642926" y="3155978"/>
                </a:moveTo>
                <a:lnTo>
                  <a:pt x="11642926" y="3159257"/>
                </a:lnTo>
                <a:lnTo>
                  <a:pt x="11646883" y="3157618"/>
                </a:lnTo>
                <a:close/>
                <a:moveTo>
                  <a:pt x="11642926" y="3103351"/>
                </a:moveTo>
                <a:lnTo>
                  <a:pt x="11642926" y="3106630"/>
                </a:lnTo>
                <a:lnTo>
                  <a:pt x="11646883" y="3104990"/>
                </a:lnTo>
                <a:close/>
                <a:moveTo>
                  <a:pt x="11642926" y="3050724"/>
                </a:moveTo>
                <a:lnTo>
                  <a:pt x="11642926" y="3054003"/>
                </a:lnTo>
                <a:lnTo>
                  <a:pt x="11646883" y="3052363"/>
                </a:lnTo>
                <a:close/>
                <a:moveTo>
                  <a:pt x="11642926" y="2998098"/>
                </a:moveTo>
                <a:lnTo>
                  <a:pt x="11642926" y="3001376"/>
                </a:lnTo>
                <a:lnTo>
                  <a:pt x="11646883" y="2999737"/>
                </a:lnTo>
                <a:close/>
                <a:moveTo>
                  <a:pt x="11642926" y="2945471"/>
                </a:moveTo>
                <a:lnTo>
                  <a:pt x="11642926" y="2948749"/>
                </a:lnTo>
                <a:lnTo>
                  <a:pt x="11646883" y="2947110"/>
                </a:lnTo>
                <a:close/>
                <a:moveTo>
                  <a:pt x="11642926" y="2892844"/>
                </a:moveTo>
                <a:lnTo>
                  <a:pt x="11642926" y="2896122"/>
                </a:lnTo>
                <a:lnTo>
                  <a:pt x="11646883" y="2894483"/>
                </a:lnTo>
                <a:close/>
                <a:moveTo>
                  <a:pt x="11642926" y="2840217"/>
                </a:moveTo>
                <a:lnTo>
                  <a:pt x="11642926" y="2843495"/>
                </a:lnTo>
                <a:lnTo>
                  <a:pt x="11646883" y="2841856"/>
                </a:lnTo>
                <a:close/>
                <a:moveTo>
                  <a:pt x="11642926" y="2787590"/>
                </a:moveTo>
                <a:lnTo>
                  <a:pt x="11642926" y="2790868"/>
                </a:lnTo>
                <a:lnTo>
                  <a:pt x="11646883" y="2789229"/>
                </a:lnTo>
                <a:close/>
                <a:moveTo>
                  <a:pt x="11642926" y="2734963"/>
                </a:moveTo>
                <a:lnTo>
                  <a:pt x="11642926" y="2738241"/>
                </a:lnTo>
                <a:lnTo>
                  <a:pt x="11646883" y="2736602"/>
                </a:lnTo>
                <a:close/>
                <a:moveTo>
                  <a:pt x="11642926" y="2682336"/>
                </a:moveTo>
                <a:lnTo>
                  <a:pt x="11642926" y="2685614"/>
                </a:lnTo>
                <a:lnTo>
                  <a:pt x="11646883" y="2683975"/>
                </a:lnTo>
                <a:close/>
                <a:moveTo>
                  <a:pt x="11642926" y="2629709"/>
                </a:moveTo>
                <a:lnTo>
                  <a:pt x="11642926" y="2632987"/>
                </a:lnTo>
                <a:lnTo>
                  <a:pt x="11646883" y="2631348"/>
                </a:lnTo>
                <a:close/>
                <a:moveTo>
                  <a:pt x="11642926" y="2577082"/>
                </a:moveTo>
                <a:lnTo>
                  <a:pt x="11642926" y="2580360"/>
                </a:lnTo>
                <a:lnTo>
                  <a:pt x="11646883" y="2578721"/>
                </a:lnTo>
                <a:close/>
                <a:moveTo>
                  <a:pt x="11642926" y="2524455"/>
                </a:moveTo>
                <a:lnTo>
                  <a:pt x="11642926" y="2527733"/>
                </a:lnTo>
                <a:lnTo>
                  <a:pt x="11646883" y="2526094"/>
                </a:lnTo>
                <a:close/>
                <a:moveTo>
                  <a:pt x="11642926" y="2471828"/>
                </a:moveTo>
                <a:lnTo>
                  <a:pt x="11642926" y="2475106"/>
                </a:lnTo>
                <a:lnTo>
                  <a:pt x="11646883" y="2473467"/>
                </a:lnTo>
                <a:close/>
                <a:moveTo>
                  <a:pt x="11642926" y="2419201"/>
                </a:moveTo>
                <a:lnTo>
                  <a:pt x="11642926" y="2422479"/>
                </a:lnTo>
                <a:lnTo>
                  <a:pt x="11646883" y="2420840"/>
                </a:lnTo>
                <a:close/>
                <a:moveTo>
                  <a:pt x="11642926" y="2366574"/>
                </a:moveTo>
                <a:lnTo>
                  <a:pt x="11642926" y="2369852"/>
                </a:lnTo>
                <a:lnTo>
                  <a:pt x="11646883" y="2368213"/>
                </a:lnTo>
                <a:close/>
                <a:moveTo>
                  <a:pt x="11642926" y="2313947"/>
                </a:moveTo>
                <a:lnTo>
                  <a:pt x="11642926" y="2317226"/>
                </a:lnTo>
                <a:lnTo>
                  <a:pt x="11646883" y="2315586"/>
                </a:lnTo>
                <a:close/>
                <a:moveTo>
                  <a:pt x="11642926" y="2261320"/>
                </a:moveTo>
                <a:lnTo>
                  <a:pt x="11642926" y="2264599"/>
                </a:lnTo>
                <a:lnTo>
                  <a:pt x="11646883" y="2262960"/>
                </a:lnTo>
                <a:close/>
                <a:moveTo>
                  <a:pt x="11642926" y="2208693"/>
                </a:moveTo>
                <a:lnTo>
                  <a:pt x="11642926" y="2211972"/>
                </a:lnTo>
                <a:lnTo>
                  <a:pt x="11646883" y="2210332"/>
                </a:lnTo>
                <a:close/>
                <a:moveTo>
                  <a:pt x="11642926" y="2156066"/>
                </a:moveTo>
                <a:lnTo>
                  <a:pt x="11642926" y="2159345"/>
                </a:lnTo>
                <a:lnTo>
                  <a:pt x="11646883" y="2157705"/>
                </a:lnTo>
                <a:close/>
                <a:moveTo>
                  <a:pt x="11642926" y="2103439"/>
                </a:moveTo>
                <a:lnTo>
                  <a:pt x="11642926" y="2106718"/>
                </a:lnTo>
                <a:lnTo>
                  <a:pt x="11646883" y="2105079"/>
                </a:lnTo>
                <a:close/>
                <a:moveTo>
                  <a:pt x="11642926" y="2050812"/>
                </a:moveTo>
                <a:lnTo>
                  <a:pt x="11642926" y="2054091"/>
                </a:lnTo>
                <a:lnTo>
                  <a:pt x="11646883" y="2052452"/>
                </a:lnTo>
                <a:close/>
                <a:moveTo>
                  <a:pt x="11642926" y="1998185"/>
                </a:moveTo>
                <a:lnTo>
                  <a:pt x="11642926" y="2001464"/>
                </a:lnTo>
                <a:lnTo>
                  <a:pt x="11646883" y="1999825"/>
                </a:lnTo>
                <a:close/>
                <a:moveTo>
                  <a:pt x="11642926" y="1945559"/>
                </a:moveTo>
                <a:lnTo>
                  <a:pt x="11642926" y="1948837"/>
                </a:lnTo>
                <a:lnTo>
                  <a:pt x="11646883" y="1947198"/>
                </a:lnTo>
                <a:close/>
                <a:moveTo>
                  <a:pt x="11642926" y="1892932"/>
                </a:moveTo>
                <a:lnTo>
                  <a:pt x="11642926" y="1896210"/>
                </a:lnTo>
                <a:lnTo>
                  <a:pt x="11646883" y="1894571"/>
                </a:lnTo>
                <a:close/>
                <a:moveTo>
                  <a:pt x="11642926" y="1840305"/>
                </a:moveTo>
                <a:lnTo>
                  <a:pt x="11642926" y="1843583"/>
                </a:lnTo>
                <a:lnTo>
                  <a:pt x="11646883" y="1841944"/>
                </a:lnTo>
                <a:close/>
                <a:moveTo>
                  <a:pt x="11642926" y="1787678"/>
                </a:moveTo>
                <a:lnTo>
                  <a:pt x="11642926" y="1790956"/>
                </a:lnTo>
                <a:lnTo>
                  <a:pt x="11646883" y="1789317"/>
                </a:lnTo>
                <a:close/>
                <a:moveTo>
                  <a:pt x="11642926" y="1735051"/>
                </a:moveTo>
                <a:lnTo>
                  <a:pt x="11642926" y="1738329"/>
                </a:lnTo>
                <a:lnTo>
                  <a:pt x="11646883" y="1736690"/>
                </a:lnTo>
                <a:close/>
                <a:moveTo>
                  <a:pt x="11642926" y="1682424"/>
                </a:moveTo>
                <a:lnTo>
                  <a:pt x="11642926" y="1685702"/>
                </a:lnTo>
                <a:lnTo>
                  <a:pt x="11646883" y="1684063"/>
                </a:lnTo>
                <a:close/>
                <a:moveTo>
                  <a:pt x="11642926" y="1629797"/>
                </a:moveTo>
                <a:lnTo>
                  <a:pt x="11642926" y="1633075"/>
                </a:lnTo>
                <a:lnTo>
                  <a:pt x="11646883" y="1631436"/>
                </a:lnTo>
                <a:close/>
                <a:moveTo>
                  <a:pt x="11642926" y="1577170"/>
                </a:moveTo>
                <a:lnTo>
                  <a:pt x="11642926" y="1580448"/>
                </a:lnTo>
                <a:lnTo>
                  <a:pt x="11646883" y="1578809"/>
                </a:lnTo>
                <a:close/>
                <a:moveTo>
                  <a:pt x="11642926" y="1524543"/>
                </a:moveTo>
                <a:lnTo>
                  <a:pt x="11642926" y="1527821"/>
                </a:lnTo>
                <a:lnTo>
                  <a:pt x="11646883" y="1526182"/>
                </a:lnTo>
                <a:close/>
                <a:moveTo>
                  <a:pt x="11642926" y="1471916"/>
                </a:moveTo>
                <a:lnTo>
                  <a:pt x="11642926" y="1475195"/>
                </a:lnTo>
                <a:lnTo>
                  <a:pt x="11646883" y="1473555"/>
                </a:lnTo>
                <a:close/>
                <a:moveTo>
                  <a:pt x="11642926" y="1419289"/>
                </a:moveTo>
                <a:lnTo>
                  <a:pt x="11642926" y="1422568"/>
                </a:lnTo>
                <a:lnTo>
                  <a:pt x="11646883" y="1420929"/>
                </a:lnTo>
                <a:close/>
                <a:moveTo>
                  <a:pt x="11642926" y="1366662"/>
                </a:moveTo>
                <a:lnTo>
                  <a:pt x="11642926" y="1369941"/>
                </a:lnTo>
                <a:lnTo>
                  <a:pt x="11646883" y="1368301"/>
                </a:lnTo>
                <a:close/>
                <a:moveTo>
                  <a:pt x="11642926" y="1314036"/>
                </a:moveTo>
                <a:lnTo>
                  <a:pt x="11642926" y="1317314"/>
                </a:lnTo>
                <a:lnTo>
                  <a:pt x="11646883" y="1315675"/>
                </a:lnTo>
                <a:close/>
                <a:moveTo>
                  <a:pt x="11642926" y="1261408"/>
                </a:moveTo>
                <a:lnTo>
                  <a:pt x="11642926" y="1264687"/>
                </a:lnTo>
                <a:lnTo>
                  <a:pt x="11646883" y="1263048"/>
                </a:lnTo>
                <a:close/>
                <a:moveTo>
                  <a:pt x="11642926" y="1208782"/>
                </a:moveTo>
                <a:lnTo>
                  <a:pt x="11642926" y="1212060"/>
                </a:lnTo>
                <a:lnTo>
                  <a:pt x="11646883" y="1210421"/>
                </a:lnTo>
                <a:close/>
                <a:moveTo>
                  <a:pt x="11642926" y="1156154"/>
                </a:moveTo>
                <a:lnTo>
                  <a:pt x="11642926" y="1159433"/>
                </a:lnTo>
                <a:lnTo>
                  <a:pt x="11646883" y="1157794"/>
                </a:lnTo>
                <a:close/>
                <a:moveTo>
                  <a:pt x="11642926" y="1103528"/>
                </a:moveTo>
                <a:lnTo>
                  <a:pt x="11642926" y="1106806"/>
                </a:lnTo>
                <a:lnTo>
                  <a:pt x="11646883" y="1105167"/>
                </a:lnTo>
                <a:close/>
                <a:moveTo>
                  <a:pt x="11642926" y="1050901"/>
                </a:moveTo>
                <a:lnTo>
                  <a:pt x="11642926" y="1054179"/>
                </a:lnTo>
                <a:lnTo>
                  <a:pt x="11646883" y="1052540"/>
                </a:lnTo>
                <a:close/>
                <a:moveTo>
                  <a:pt x="11642926" y="998274"/>
                </a:moveTo>
                <a:lnTo>
                  <a:pt x="11642926" y="1001552"/>
                </a:lnTo>
                <a:lnTo>
                  <a:pt x="11646883" y="999913"/>
                </a:lnTo>
                <a:close/>
                <a:moveTo>
                  <a:pt x="11642926" y="945647"/>
                </a:moveTo>
                <a:lnTo>
                  <a:pt x="11642926" y="948925"/>
                </a:lnTo>
                <a:lnTo>
                  <a:pt x="11646883" y="947286"/>
                </a:lnTo>
                <a:close/>
                <a:moveTo>
                  <a:pt x="11642926" y="893020"/>
                </a:moveTo>
                <a:lnTo>
                  <a:pt x="11642926" y="896298"/>
                </a:lnTo>
                <a:lnTo>
                  <a:pt x="11646883" y="894659"/>
                </a:lnTo>
                <a:close/>
                <a:moveTo>
                  <a:pt x="11642926" y="840393"/>
                </a:moveTo>
                <a:lnTo>
                  <a:pt x="11642926" y="843671"/>
                </a:lnTo>
                <a:lnTo>
                  <a:pt x="11646883" y="842032"/>
                </a:lnTo>
                <a:close/>
                <a:moveTo>
                  <a:pt x="11642926" y="787766"/>
                </a:moveTo>
                <a:lnTo>
                  <a:pt x="11642926" y="791044"/>
                </a:lnTo>
                <a:lnTo>
                  <a:pt x="11646883" y="789405"/>
                </a:lnTo>
                <a:close/>
                <a:moveTo>
                  <a:pt x="11642926" y="735139"/>
                </a:moveTo>
                <a:lnTo>
                  <a:pt x="11642926" y="738417"/>
                </a:lnTo>
                <a:lnTo>
                  <a:pt x="11646883" y="736778"/>
                </a:lnTo>
                <a:close/>
                <a:moveTo>
                  <a:pt x="11642926" y="682512"/>
                </a:moveTo>
                <a:lnTo>
                  <a:pt x="11642926" y="685790"/>
                </a:lnTo>
                <a:lnTo>
                  <a:pt x="11646883" y="684151"/>
                </a:lnTo>
                <a:close/>
                <a:moveTo>
                  <a:pt x="11642926" y="629885"/>
                </a:moveTo>
                <a:lnTo>
                  <a:pt x="11642926" y="633164"/>
                </a:lnTo>
                <a:lnTo>
                  <a:pt x="11646883" y="631524"/>
                </a:lnTo>
                <a:close/>
                <a:moveTo>
                  <a:pt x="11642926" y="577258"/>
                </a:moveTo>
                <a:lnTo>
                  <a:pt x="11642926" y="580537"/>
                </a:lnTo>
                <a:lnTo>
                  <a:pt x="11646883" y="578897"/>
                </a:lnTo>
                <a:close/>
                <a:moveTo>
                  <a:pt x="11642926" y="524631"/>
                </a:moveTo>
                <a:lnTo>
                  <a:pt x="11642926" y="527910"/>
                </a:lnTo>
                <a:lnTo>
                  <a:pt x="11646883" y="526270"/>
                </a:lnTo>
                <a:close/>
                <a:moveTo>
                  <a:pt x="11642926" y="472004"/>
                </a:moveTo>
                <a:lnTo>
                  <a:pt x="11642926" y="475283"/>
                </a:lnTo>
                <a:lnTo>
                  <a:pt x="11646883" y="473644"/>
                </a:lnTo>
                <a:close/>
                <a:moveTo>
                  <a:pt x="11642926" y="419378"/>
                </a:moveTo>
                <a:lnTo>
                  <a:pt x="11642926" y="422656"/>
                </a:lnTo>
                <a:lnTo>
                  <a:pt x="11646883" y="421017"/>
                </a:lnTo>
                <a:close/>
                <a:moveTo>
                  <a:pt x="11642926" y="366751"/>
                </a:moveTo>
                <a:lnTo>
                  <a:pt x="11642926" y="370029"/>
                </a:lnTo>
                <a:lnTo>
                  <a:pt x="11646883" y="368390"/>
                </a:lnTo>
                <a:close/>
                <a:moveTo>
                  <a:pt x="11642926" y="314123"/>
                </a:moveTo>
                <a:lnTo>
                  <a:pt x="11642926" y="317402"/>
                </a:lnTo>
                <a:lnTo>
                  <a:pt x="11646883" y="315763"/>
                </a:lnTo>
                <a:close/>
                <a:moveTo>
                  <a:pt x="11642926" y="261497"/>
                </a:moveTo>
                <a:lnTo>
                  <a:pt x="11642926" y="264775"/>
                </a:lnTo>
                <a:lnTo>
                  <a:pt x="11646883" y="263136"/>
                </a:lnTo>
                <a:close/>
                <a:moveTo>
                  <a:pt x="11642926" y="208870"/>
                </a:moveTo>
                <a:lnTo>
                  <a:pt x="11642926" y="212148"/>
                </a:lnTo>
                <a:lnTo>
                  <a:pt x="11646883" y="210509"/>
                </a:lnTo>
                <a:close/>
                <a:moveTo>
                  <a:pt x="11642926" y="156243"/>
                </a:moveTo>
                <a:lnTo>
                  <a:pt x="11642926" y="159521"/>
                </a:lnTo>
                <a:lnTo>
                  <a:pt x="11646883" y="157882"/>
                </a:lnTo>
                <a:close/>
                <a:moveTo>
                  <a:pt x="11642926" y="103616"/>
                </a:moveTo>
                <a:lnTo>
                  <a:pt x="11642926" y="106894"/>
                </a:lnTo>
                <a:lnTo>
                  <a:pt x="11646883" y="105255"/>
                </a:lnTo>
                <a:close/>
                <a:moveTo>
                  <a:pt x="11642926" y="50989"/>
                </a:moveTo>
                <a:lnTo>
                  <a:pt x="11642926" y="54267"/>
                </a:lnTo>
                <a:lnTo>
                  <a:pt x="11646883" y="52628"/>
                </a:lnTo>
                <a:close/>
                <a:moveTo>
                  <a:pt x="11646884" y="0"/>
                </a:moveTo>
                <a:cubicBezTo>
                  <a:pt x="11661416" y="0"/>
                  <a:pt x="11673198" y="11782"/>
                  <a:pt x="11673198" y="26314"/>
                </a:cubicBezTo>
                <a:cubicBezTo>
                  <a:pt x="11673198" y="33581"/>
                  <a:pt x="11670252" y="40159"/>
                  <a:pt x="11665490" y="44921"/>
                </a:cubicBezTo>
                <a:lnTo>
                  <a:pt x="11646885" y="52628"/>
                </a:lnTo>
                <a:lnTo>
                  <a:pt x="11665490" y="60335"/>
                </a:lnTo>
                <a:cubicBezTo>
                  <a:pt x="11670252" y="65097"/>
                  <a:pt x="11673198" y="71675"/>
                  <a:pt x="11673198" y="78941"/>
                </a:cubicBezTo>
                <a:cubicBezTo>
                  <a:pt x="11673198" y="86208"/>
                  <a:pt x="11670252" y="92786"/>
                  <a:pt x="11665490" y="97548"/>
                </a:cubicBezTo>
                <a:lnTo>
                  <a:pt x="11646885" y="105255"/>
                </a:lnTo>
                <a:lnTo>
                  <a:pt x="11665490" y="112962"/>
                </a:lnTo>
                <a:cubicBezTo>
                  <a:pt x="11670252" y="117724"/>
                  <a:pt x="11673198" y="124302"/>
                  <a:pt x="11673198" y="131568"/>
                </a:cubicBezTo>
                <a:cubicBezTo>
                  <a:pt x="11673198" y="138835"/>
                  <a:pt x="11670252" y="145413"/>
                  <a:pt x="11665490" y="150175"/>
                </a:cubicBezTo>
                <a:lnTo>
                  <a:pt x="11646885" y="157882"/>
                </a:lnTo>
                <a:lnTo>
                  <a:pt x="11665490" y="165589"/>
                </a:lnTo>
                <a:cubicBezTo>
                  <a:pt x="11670252" y="170351"/>
                  <a:pt x="11673198" y="176929"/>
                  <a:pt x="11673198" y="184195"/>
                </a:cubicBezTo>
                <a:cubicBezTo>
                  <a:pt x="11673198" y="191462"/>
                  <a:pt x="11670252" y="198040"/>
                  <a:pt x="11665490" y="202802"/>
                </a:cubicBezTo>
                <a:lnTo>
                  <a:pt x="11646885" y="210509"/>
                </a:lnTo>
                <a:lnTo>
                  <a:pt x="11665490" y="218216"/>
                </a:lnTo>
                <a:cubicBezTo>
                  <a:pt x="11670252" y="222978"/>
                  <a:pt x="11673198" y="229556"/>
                  <a:pt x="11673198" y="236822"/>
                </a:cubicBezTo>
                <a:cubicBezTo>
                  <a:pt x="11673198" y="244089"/>
                  <a:pt x="11670252" y="250667"/>
                  <a:pt x="11665490" y="255429"/>
                </a:cubicBezTo>
                <a:lnTo>
                  <a:pt x="11646885" y="263136"/>
                </a:lnTo>
                <a:lnTo>
                  <a:pt x="11665490" y="270842"/>
                </a:lnTo>
                <a:cubicBezTo>
                  <a:pt x="11670252" y="275605"/>
                  <a:pt x="11673198" y="282183"/>
                  <a:pt x="11673198" y="289449"/>
                </a:cubicBezTo>
                <a:cubicBezTo>
                  <a:pt x="11673198" y="296716"/>
                  <a:pt x="11670252" y="303294"/>
                  <a:pt x="11665490" y="308055"/>
                </a:cubicBezTo>
                <a:lnTo>
                  <a:pt x="11646885" y="315763"/>
                </a:lnTo>
                <a:lnTo>
                  <a:pt x="11665490" y="323469"/>
                </a:lnTo>
                <a:cubicBezTo>
                  <a:pt x="11670252" y="328232"/>
                  <a:pt x="11673198" y="334810"/>
                  <a:pt x="11673198" y="342076"/>
                </a:cubicBezTo>
                <a:cubicBezTo>
                  <a:pt x="11673198" y="349342"/>
                  <a:pt x="11670252" y="355921"/>
                  <a:pt x="11665490" y="360683"/>
                </a:cubicBezTo>
                <a:lnTo>
                  <a:pt x="11646885" y="368390"/>
                </a:lnTo>
                <a:lnTo>
                  <a:pt x="11665490" y="376096"/>
                </a:lnTo>
                <a:cubicBezTo>
                  <a:pt x="11670252" y="380858"/>
                  <a:pt x="11673198" y="387437"/>
                  <a:pt x="11673198" y="394703"/>
                </a:cubicBezTo>
                <a:cubicBezTo>
                  <a:pt x="11673198" y="401969"/>
                  <a:pt x="11670252" y="408548"/>
                  <a:pt x="11665490" y="413310"/>
                </a:cubicBezTo>
                <a:lnTo>
                  <a:pt x="11646885" y="421017"/>
                </a:lnTo>
                <a:lnTo>
                  <a:pt x="11665490" y="428723"/>
                </a:lnTo>
                <a:cubicBezTo>
                  <a:pt x="11670252" y="433485"/>
                  <a:pt x="11673198" y="440064"/>
                  <a:pt x="11673198" y="447330"/>
                </a:cubicBezTo>
                <a:cubicBezTo>
                  <a:pt x="11673198" y="454596"/>
                  <a:pt x="11670252" y="461175"/>
                  <a:pt x="11665490" y="465936"/>
                </a:cubicBezTo>
                <a:lnTo>
                  <a:pt x="11646885" y="473644"/>
                </a:lnTo>
                <a:lnTo>
                  <a:pt x="11665490" y="481350"/>
                </a:lnTo>
                <a:cubicBezTo>
                  <a:pt x="11670252" y="486112"/>
                  <a:pt x="11673198" y="492691"/>
                  <a:pt x="11673198" y="499957"/>
                </a:cubicBezTo>
                <a:cubicBezTo>
                  <a:pt x="11673198" y="507223"/>
                  <a:pt x="11670252" y="513802"/>
                  <a:pt x="11665490" y="518563"/>
                </a:cubicBezTo>
                <a:lnTo>
                  <a:pt x="11646885" y="526270"/>
                </a:lnTo>
                <a:lnTo>
                  <a:pt x="11665490" y="533977"/>
                </a:lnTo>
                <a:cubicBezTo>
                  <a:pt x="11670252" y="538739"/>
                  <a:pt x="11673198" y="545318"/>
                  <a:pt x="11673198" y="552583"/>
                </a:cubicBezTo>
                <a:cubicBezTo>
                  <a:pt x="11673198" y="559850"/>
                  <a:pt x="11670252" y="566429"/>
                  <a:pt x="11665490" y="571190"/>
                </a:cubicBezTo>
                <a:lnTo>
                  <a:pt x="11646885" y="578897"/>
                </a:lnTo>
                <a:lnTo>
                  <a:pt x="11665490" y="586604"/>
                </a:lnTo>
                <a:cubicBezTo>
                  <a:pt x="11670252" y="591366"/>
                  <a:pt x="11673198" y="597945"/>
                  <a:pt x="11673198" y="605210"/>
                </a:cubicBezTo>
                <a:cubicBezTo>
                  <a:pt x="11673198" y="612477"/>
                  <a:pt x="11670252" y="619056"/>
                  <a:pt x="11665490" y="623818"/>
                </a:cubicBezTo>
                <a:lnTo>
                  <a:pt x="11646885" y="631524"/>
                </a:lnTo>
                <a:lnTo>
                  <a:pt x="11665490" y="639231"/>
                </a:lnTo>
                <a:cubicBezTo>
                  <a:pt x="11670252" y="643993"/>
                  <a:pt x="11673198" y="650572"/>
                  <a:pt x="11673198" y="657837"/>
                </a:cubicBezTo>
                <a:cubicBezTo>
                  <a:pt x="11673198" y="665104"/>
                  <a:pt x="11670252" y="671683"/>
                  <a:pt x="11665490" y="676445"/>
                </a:cubicBezTo>
                <a:lnTo>
                  <a:pt x="11646885" y="684151"/>
                </a:lnTo>
                <a:lnTo>
                  <a:pt x="11665490" y="691858"/>
                </a:lnTo>
                <a:cubicBezTo>
                  <a:pt x="11670252" y="696620"/>
                  <a:pt x="11673198" y="703199"/>
                  <a:pt x="11673198" y="710464"/>
                </a:cubicBezTo>
                <a:cubicBezTo>
                  <a:pt x="11673198" y="717731"/>
                  <a:pt x="11670252" y="724310"/>
                  <a:pt x="11665490" y="729072"/>
                </a:cubicBezTo>
                <a:lnTo>
                  <a:pt x="11646885" y="736778"/>
                </a:lnTo>
                <a:lnTo>
                  <a:pt x="11665490" y="744485"/>
                </a:lnTo>
                <a:cubicBezTo>
                  <a:pt x="11670252" y="749247"/>
                  <a:pt x="11673198" y="755826"/>
                  <a:pt x="11673198" y="763091"/>
                </a:cubicBezTo>
                <a:cubicBezTo>
                  <a:pt x="11673198" y="770358"/>
                  <a:pt x="11670252" y="776937"/>
                  <a:pt x="11665490" y="781699"/>
                </a:cubicBezTo>
                <a:lnTo>
                  <a:pt x="11646885" y="789405"/>
                </a:lnTo>
                <a:lnTo>
                  <a:pt x="11665490" y="797112"/>
                </a:lnTo>
                <a:cubicBezTo>
                  <a:pt x="11670252" y="801874"/>
                  <a:pt x="11673198" y="808452"/>
                  <a:pt x="11673198" y="815718"/>
                </a:cubicBezTo>
                <a:cubicBezTo>
                  <a:pt x="11673198" y="822985"/>
                  <a:pt x="11670252" y="829563"/>
                  <a:pt x="11665490" y="834326"/>
                </a:cubicBezTo>
                <a:lnTo>
                  <a:pt x="11646885" y="842032"/>
                </a:lnTo>
                <a:lnTo>
                  <a:pt x="11665490" y="849739"/>
                </a:lnTo>
                <a:cubicBezTo>
                  <a:pt x="11670252" y="854501"/>
                  <a:pt x="11673198" y="861079"/>
                  <a:pt x="11673198" y="868345"/>
                </a:cubicBezTo>
                <a:cubicBezTo>
                  <a:pt x="11673198" y="875612"/>
                  <a:pt x="11670252" y="882190"/>
                  <a:pt x="11665490" y="886952"/>
                </a:cubicBezTo>
                <a:lnTo>
                  <a:pt x="11646885" y="894659"/>
                </a:lnTo>
                <a:lnTo>
                  <a:pt x="11665490" y="902366"/>
                </a:lnTo>
                <a:cubicBezTo>
                  <a:pt x="11670252" y="907128"/>
                  <a:pt x="11673198" y="913706"/>
                  <a:pt x="11673198" y="920972"/>
                </a:cubicBezTo>
                <a:cubicBezTo>
                  <a:pt x="11673198" y="928239"/>
                  <a:pt x="11670252" y="934817"/>
                  <a:pt x="11665490" y="939579"/>
                </a:cubicBezTo>
                <a:lnTo>
                  <a:pt x="11646885" y="947286"/>
                </a:lnTo>
                <a:lnTo>
                  <a:pt x="11665490" y="954993"/>
                </a:lnTo>
                <a:cubicBezTo>
                  <a:pt x="11670252" y="959755"/>
                  <a:pt x="11673198" y="966333"/>
                  <a:pt x="11673198" y="973599"/>
                </a:cubicBezTo>
                <a:cubicBezTo>
                  <a:pt x="11673198" y="980866"/>
                  <a:pt x="11670252" y="987444"/>
                  <a:pt x="11665490" y="992206"/>
                </a:cubicBezTo>
                <a:lnTo>
                  <a:pt x="11646885" y="999913"/>
                </a:lnTo>
                <a:lnTo>
                  <a:pt x="11665490" y="1007620"/>
                </a:lnTo>
                <a:cubicBezTo>
                  <a:pt x="11670252" y="1012382"/>
                  <a:pt x="11673198" y="1018960"/>
                  <a:pt x="11673198" y="1026226"/>
                </a:cubicBezTo>
                <a:cubicBezTo>
                  <a:pt x="11673198" y="1033493"/>
                  <a:pt x="11670252" y="1040071"/>
                  <a:pt x="11665490" y="1044832"/>
                </a:cubicBezTo>
                <a:lnTo>
                  <a:pt x="11646885" y="1052540"/>
                </a:lnTo>
                <a:lnTo>
                  <a:pt x="11665490" y="1060247"/>
                </a:lnTo>
                <a:cubicBezTo>
                  <a:pt x="11670252" y="1065009"/>
                  <a:pt x="11673198" y="1071587"/>
                  <a:pt x="11673198" y="1078853"/>
                </a:cubicBezTo>
                <a:cubicBezTo>
                  <a:pt x="11673198" y="1086120"/>
                  <a:pt x="11670252" y="1092698"/>
                  <a:pt x="11665490" y="1097460"/>
                </a:cubicBezTo>
                <a:lnTo>
                  <a:pt x="11646885" y="1105167"/>
                </a:lnTo>
                <a:lnTo>
                  <a:pt x="11665490" y="1112873"/>
                </a:lnTo>
                <a:cubicBezTo>
                  <a:pt x="11670252" y="1117636"/>
                  <a:pt x="11673198" y="1124214"/>
                  <a:pt x="11673198" y="1131480"/>
                </a:cubicBezTo>
                <a:cubicBezTo>
                  <a:pt x="11673198" y="1138747"/>
                  <a:pt x="11670252" y="1145325"/>
                  <a:pt x="11665490" y="1150086"/>
                </a:cubicBezTo>
                <a:lnTo>
                  <a:pt x="11646885" y="1157794"/>
                </a:lnTo>
                <a:lnTo>
                  <a:pt x="11665490" y="1165500"/>
                </a:lnTo>
                <a:cubicBezTo>
                  <a:pt x="11670252" y="1170263"/>
                  <a:pt x="11673198" y="1176841"/>
                  <a:pt x="11673198" y="1184107"/>
                </a:cubicBezTo>
                <a:cubicBezTo>
                  <a:pt x="11673198" y="1191373"/>
                  <a:pt x="11670252" y="1197952"/>
                  <a:pt x="11665490" y="1202714"/>
                </a:cubicBezTo>
                <a:lnTo>
                  <a:pt x="11646885" y="1210421"/>
                </a:lnTo>
                <a:lnTo>
                  <a:pt x="11665490" y="1218127"/>
                </a:lnTo>
                <a:cubicBezTo>
                  <a:pt x="11670252" y="1222889"/>
                  <a:pt x="11673198" y="1229468"/>
                  <a:pt x="11673198" y="1236734"/>
                </a:cubicBezTo>
                <a:cubicBezTo>
                  <a:pt x="11673198" y="1244000"/>
                  <a:pt x="11670252" y="1250579"/>
                  <a:pt x="11665490" y="1255340"/>
                </a:cubicBezTo>
                <a:lnTo>
                  <a:pt x="11646885" y="1263048"/>
                </a:lnTo>
                <a:lnTo>
                  <a:pt x="11665490" y="1270754"/>
                </a:lnTo>
                <a:cubicBezTo>
                  <a:pt x="11670252" y="1275516"/>
                  <a:pt x="11673198" y="1282095"/>
                  <a:pt x="11673198" y="1289361"/>
                </a:cubicBezTo>
                <a:cubicBezTo>
                  <a:pt x="11673198" y="1296627"/>
                  <a:pt x="11670252" y="1303206"/>
                  <a:pt x="11665490" y="1307968"/>
                </a:cubicBezTo>
                <a:lnTo>
                  <a:pt x="11646885" y="1315675"/>
                </a:lnTo>
                <a:lnTo>
                  <a:pt x="11665490" y="1323381"/>
                </a:lnTo>
                <a:cubicBezTo>
                  <a:pt x="11670252" y="1328143"/>
                  <a:pt x="11673198" y="1334722"/>
                  <a:pt x="11673198" y="1341988"/>
                </a:cubicBezTo>
                <a:cubicBezTo>
                  <a:pt x="11673198" y="1349254"/>
                  <a:pt x="11670252" y="1355833"/>
                  <a:pt x="11665490" y="1360594"/>
                </a:cubicBezTo>
                <a:lnTo>
                  <a:pt x="11646885" y="1368301"/>
                </a:lnTo>
                <a:lnTo>
                  <a:pt x="11665490" y="1376008"/>
                </a:lnTo>
                <a:cubicBezTo>
                  <a:pt x="11670252" y="1380770"/>
                  <a:pt x="11673198" y="1387349"/>
                  <a:pt x="11673198" y="1394615"/>
                </a:cubicBezTo>
                <a:cubicBezTo>
                  <a:pt x="11673198" y="1401881"/>
                  <a:pt x="11670252" y="1408460"/>
                  <a:pt x="11665490" y="1413222"/>
                </a:cubicBezTo>
                <a:lnTo>
                  <a:pt x="11646885" y="1420929"/>
                </a:lnTo>
                <a:lnTo>
                  <a:pt x="11665490" y="1428635"/>
                </a:lnTo>
                <a:cubicBezTo>
                  <a:pt x="11670252" y="1433397"/>
                  <a:pt x="11673198" y="1439976"/>
                  <a:pt x="11673198" y="1447241"/>
                </a:cubicBezTo>
                <a:cubicBezTo>
                  <a:pt x="11673198" y="1454508"/>
                  <a:pt x="11670252" y="1461087"/>
                  <a:pt x="11665490" y="1465849"/>
                </a:cubicBezTo>
                <a:lnTo>
                  <a:pt x="11646885" y="1473555"/>
                </a:lnTo>
                <a:lnTo>
                  <a:pt x="11665490" y="1481262"/>
                </a:lnTo>
                <a:cubicBezTo>
                  <a:pt x="11670252" y="1486024"/>
                  <a:pt x="11673198" y="1492603"/>
                  <a:pt x="11673198" y="1499868"/>
                </a:cubicBezTo>
                <a:cubicBezTo>
                  <a:pt x="11673198" y="1507135"/>
                  <a:pt x="11670252" y="1513714"/>
                  <a:pt x="11665490" y="1518475"/>
                </a:cubicBezTo>
                <a:lnTo>
                  <a:pt x="11646885" y="1526182"/>
                </a:lnTo>
                <a:lnTo>
                  <a:pt x="11665490" y="1533889"/>
                </a:lnTo>
                <a:cubicBezTo>
                  <a:pt x="11670252" y="1538651"/>
                  <a:pt x="11673198" y="1545230"/>
                  <a:pt x="11673198" y="1552495"/>
                </a:cubicBezTo>
                <a:cubicBezTo>
                  <a:pt x="11673198" y="1559762"/>
                  <a:pt x="11670252" y="1566341"/>
                  <a:pt x="11665490" y="1571103"/>
                </a:cubicBezTo>
                <a:lnTo>
                  <a:pt x="11646885" y="1578809"/>
                </a:lnTo>
                <a:lnTo>
                  <a:pt x="11665490" y="1586516"/>
                </a:lnTo>
                <a:cubicBezTo>
                  <a:pt x="11670252" y="1591278"/>
                  <a:pt x="11673198" y="1597857"/>
                  <a:pt x="11673198" y="1605122"/>
                </a:cubicBezTo>
                <a:cubicBezTo>
                  <a:pt x="11673198" y="1612389"/>
                  <a:pt x="11670252" y="1618968"/>
                  <a:pt x="11665490" y="1623730"/>
                </a:cubicBezTo>
                <a:lnTo>
                  <a:pt x="11646885" y="1631436"/>
                </a:lnTo>
                <a:lnTo>
                  <a:pt x="11665490" y="1639143"/>
                </a:lnTo>
                <a:cubicBezTo>
                  <a:pt x="11670252" y="1643905"/>
                  <a:pt x="11673198" y="1650484"/>
                  <a:pt x="11673198" y="1657749"/>
                </a:cubicBezTo>
                <a:cubicBezTo>
                  <a:pt x="11673198" y="1665016"/>
                  <a:pt x="11670252" y="1671594"/>
                  <a:pt x="11665490" y="1676357"/>
                </a:cubicBezTo>
                <a:lnTo>
                  <a:pt x="11646885" y="1684063"/>
                </a:lnTo>
                <a:lnTo>
                  <a:pt x="11665490" y="1691770"/>
                </a:lnTo>
                <a:cubicBezTo>
                  <a:pt x="11670252" y="1696532"/>
                  <a:pt x="11673198" y="1703110"/>
                  <a:pt x="11673198" y="1710376"/>
                </a:cubicBezTo>
                <a:cubicBezTo>
                  <a:pt x="11673198" y="1717643"/>
                  <a:pt x="11670252" y="1724221"/>
                  <a:pt x="11665490" y="1728983"/>
                </a:cubicBezTo>
                <a:lnTo>
                  <a:pt x="11646885" y="1736690"/>
                </a:lnTo>
                <a:lnTo>
                  <a:pt x="11665490" y="1744397"/>
                </a:lnTo>
                <a:cubicBezTo>
                  <a:pt x="11670252" y="1749159"/>
                  <a:pt x="11673198" y="1755737"/>
                  <a:pt x="11673198" y="1763003"/>
                </a:cubicBezTo>
                <a:cubicBezTo>
                  <a:pt x="11673198" y="1770270"/>
                  <a:pt x="11670252" y="1776848"/>
                  <a:pt x="11665490" y="1781609"/>
                </a:cubicBezTo>
                <a:lnTo>
                  <a:pt x="11646885" y="1789317"/>
                </a:lnTo>
                <a:lnTo>
                  <a:pt x="11665490" y="1797024"/>
                </a:lnTo>
                <a:cubicBezTo>
                  <a:pt x="11670252" y="1801786"/>
                  <a:pt x="11673198" y="1808364"/>
                  <a:pt x="11673198" y="1815630"/>
                </a:cubicBezTo>
                <a:cubicBezTo>
                  <a:pt x="11673198" y="1822897"/>
                  <a:pt x="11670252" y="1829475"/>
                  <a:pt x="11665490" y="1834237"/>
                </a:cubicBezTo>
                <a:lnTo>
                  <a:pt x="11646885" y="1841944"/>
                </a:lnTo>
                <a:lnTo>
                  <a:pt x="11665490" y="1849650"/>
                </a:lnTo>
                <a:cubicBezTo>
                  <a:pt x="11670252" y="1854413"/>
                  <a:pt x="11673198" y="1860991"/>
                  <a:pt x="11673198" y="1868257"/>
                </a:cubicBezTo>
                <a:cubicBezTo>
                  <a:pt x="11673198" y="1875523"/>
                  <a:pt x="11670252" y="1882102"/>
                  <a:pt x="11665490" y="1886864"/>
                </a:cubicBezTo>
                <a:lnTo>
                  <a:pt x="11646885" y="1894571"/>
                </a:lnTo>
                <a:lnTo>
                  <a:pt x="11665490" y="1902278"/>
                </a:lnTo>
                <a:cubicBezTo>
                  <a:pt x="11670252" y="1907039"/>
                  <a:pt x="11673198" y="1913618"/>
                  <a:pt x="11673198" y="1920884"/>
                </a:cubicBezTo>
                <a:cubicBezTo>
                  <a:pt x="11673198" y="1928150"/>
                  <a:pt x="11670252" y="1934729"/>
                  <a:pt x="11665490" y="1939491"/>
                </a:cubicBezTo>
                <a:lnTo>
                  <a:pt x="11646885" y="1947198"/>
                </a:lnTo>
                <a:lnTo>
                  <a:pt x="11665490" y="1954904"/>
                </a:lnTo>
                <a:cubicBezTo>
                  <a:pt x="11670252" y="1959667"/>
                  <a:pt x="11673198" y="1966245"/>
                  <a:pt x="11673198" y="1973511"/>
                </a:cubicBezTo>
                <a:cubicBezTo>
                  <a:pt x="11673198" y="1980778"/>
                  <a:pt x="11670252" y="1987356"/>
                  <a:pt x="11665490" y="1992117"/>
                </a:cubicBezTo>
                <a:lnTo>
                  <a:pt x="11646885" y="1999825"/>
                </a:lnTo>
                <a:lnTo>
                  <a:pt x="11665490" y="2007531"/>
                </a:lnTo>
                <a:cubicBezTo>
                  <a:pt x="11670252" y="2012293"/>
                  <a:pt x="11673198" y="2018872"/>
                  <a:pt x="11673198" y="2026138"/>
                </a:cubicBezTo>
                <a:cubicBezTo>
                  <a:pt x="11673198" y="2033404"/>
                  <a:pt x="11670252" y="2039983"/>
                  <a:pt x="11665490" y="2044744"/>
                </a:cubicBezTo>
                <a:lnTo>
                  <a:pt x="11646885" y="2052452"/>
                </a:lnTo>
                <a:lnTo>
                  <a:pt x="11665490" y="2060158"/>
                </a:lnTo>
                <a:cubicBezTo>
                  <a:pt x="11670252" y="2064920"/>
                  <a:pt x="11673198" y="2071499"/>
                  <a:pt x="11673198" y="2078764"/>
                </a:cubicBezTo>
                <a:cubicBezTo>
                  <a:pt x="11673198" y="2086031"/>
                  <a:pt x="11670252" y="2092610"/>
                  <a:pt x="11665490" y="2097371"/>
                </a:cubicBezTo>
                <a:lnTo>
                  <a:pt x="11646885" y="2105079"/>
                </a:lnTo>
                <a:lnTo>
                  <a:pt x="11665490" y="2112785"/>
                </a:lnTo>
                <a:cubicBezTo>
                  <a:pt x="11670252" y="2117547"/>
                  <a:pt x="11673198" y="2124126"/>
                  <a:pt x="11673198" y="2131391"/>
                </a:cubicBezTo>
                <a:cubicBezTo>
                  <a:pt x="11673198" y="2138658"/>
                  <a:pt x="11670252" y="2145237"/>
                  <a:pt x="11665490" y="2149999"/>
                </a:cubicBezTo>
                <a:lnTo>
                  <a:pt x="11646885" y="2157705"/>
                </a:lnTo>
                <a:lnTo>
                  <a:pt x="11665490" y="2165412"/>
                </a:lnTo>
                <a:cubicBezTo>
                  <a:pt x="11670252" y="2170174"/>
                  <a:pt x="11673198" y="2176753"/>
                  <a:pt x="11673198" y="2184018"/>
                </a:cubicBezTo>
                <a:cubicBezTo>
                  <a:pt x="11673198" y="2191285"/>
                  <a:pt x="11670252" y="2197864"/>
                  <a:pt x="11665490" y="2202626"/>
                </a:cubicBezTo>
                <a:lnTo>
                  <a:pt x="11646885" y="2210332"/>
                </a:lnTo>
                <a:lnTo>
                  <a:pt x="11665490" y="2218039"/>
                </a:lnTo>
                <a:cubicBezTo>
                  <a:pt x="11670252" y="2222801"/>
                  <a:pt x="11673198" y="2229380"/>
                  <a:pt x="11673198" y="2236646"/>
                </a:cubicBezTo>
                <a:cubicBezTo>
                  <a:pt x="11673198" y="2243912"/>
                  <a:pt x="11670252" y="2250491"/>
                  <a:pt x="11665490" y="2255252"/>
                </a:cubicBezTo>
                <a:lnTo>
                  <a:pt x="11646885" y="2262960"/>
                </a:lnTo>
                <a:lnTo>
                  <a:pt x="11665490" y="2270666"/>
                </a:lnTo>
                <a:cubicBezTo>
                  <a:pt x="11670252" y="2275428"/>
                  <a:pt x="11673198" y="2282007"/>
                  <a:pt x="11673198" y="2289272"/>
                </a:cubicBezTo>
                <a:cubicBezTo>
                  <a:pt x="11673198" y="2296539"/>
                  <a:pt x="11670252" y="2303118"/>
                  <a:pt x="11665490" y="2307879"/>
                </a:cubicBezTo>
                <a:lnTo>
                  <a:pt x="11646885" y="2315586"/>
                </a:lnTo>
                <a:lnTo>
                  <a:pt x="11665490" y="2323293"/>
                </a:lnTo>
                <a:cubicBezTo>
                  <a:pt x="11670252" y="2328055"/>
                  <a:pt x="11673198" y="2334634"/>
                  <a:pt x="11673198" y="2341899"/>
                </a:cubicBezTo>
                <a:cubicBezTo>
                  <a:pt x="11673198" y="2349166"/>
                  <a:pt x="11670252" y="2355745"/>
                  <a:pt x="11665490" y="2360507"/>
                </a:cubicBezTo>
                <a:lnTo>
                  <a:pt x="11646885" y="2368213"/>
                </a:lnTo>
                <a:lnTo>
                  <a:pt x="11665490" y="2375920"/>
                </a:lnTo>
                <a:cubicBezTo>
                  <a:pt x="11670252" y="2380682"/>
                  <a:pt x="11673198" y="2387260"/>
                  <a:pt x="11673198" y="2394526"/>
                </a:cubicBezTo>
                <a:cubicBezTo>
                  <a:pt x="11673198" y="2401793"/>
                  <a:pt x="11670252" y="2408371"/>
                  <a:pt x="11665490" y="2413132"/>
                </a:cubicBezTo>
                <a:lnTo>
                  <a:pt x="11646885" y="2420840"/>
                </a:lnTo>
                <a:lnTo>
                  <a:pt x="11665490" y="2428547"/>
                </a:lnTo>
                <a:cubicBezTo>
                  <a:pt x="11670252" y="2433309"/>
                  <a:pt x="11673198" y="2439888"/>
                  <a:pt x="11673198" y="2447153"/>
                </a:cubicBezTo>
                <a:cubicBezTo>
                  <a:pt x="11673198" y="2454420"/>
                  <a:pt x="11670252" y="2460999"/>
                  <a:pt x="11665490" y="2465759"/>
                </a:cubicBezTo>
                <a:lnTo>
                  <a:pt x="11646885" y="2473467"/>
                </a:lnTo>
                <a:lnTo>
                  <a:pt x="11665490" y="2481174"/>
                </a:lnTo>
                <a:cubicBezTo>
                  <a:pt x="11670252" y="2485936"/>
                  <a:pt x="11673198" y="2492514"/>
                  <a:pt x="11673198" y="2499780"/>
                </a:cubicBezTo>
                <a:cubicBezTo>
                  <a:pt x="11673198" y="2507047"/>
                  <a:pt x="11670252" y="2513625"/>
                  <a:pt x="11665490" y="2518388"/>
                </a:cubicBezTo>
                <a:lnTo>
                  <a:pt x="11646885" y="2526094"/>
                </a:lnTo>
                <a:lnTo>
                  <a:pt x="11665490" y="2533801"/>
                </a:lnTo>
                <a:cubicBezTo>
                  <a:pt x="11670252" y="2538563"/>
                  <a:pt x="11673198" y="2545141"/>
                  <a:pt x="11673198" y="2552407"/>
                </a:cubicBezTo>
                <a:cubicBezTo>
                  <a:pt x="11673198" y="2559674"/>
                  <a:pt x="11670252" y="2566252"/>
                  <a:pt x="11665490" y="2571014"/>
                </a:cubicBezTo>
                <a:lnTo>
                  <a:pt x="11646885" y="2578721"/>
                </a:lnTo>
                <a:lnTo>
                  <a:pt x="11665490" y="2586428"/>
                </a:lnTo>
                <a:cubicBezTo>
                  <a:pt x="11670252" y="2591190"/>
                  <a:pt x="11673198" y="2597768"/>
                  <a:pt x="11673198" y="2605034"/>
                </a:cubicBezTo>
                <a:cubicBezTo>
                  <a:pt x="11673198" y="2612301"/>
                  <a:pt x="11670252" y="2618879"/>
                  <a:pt x="11665490" y="2623641"/>
                </a:cubicBezTo>
                <a:lnTo>
                  <a:pt x="11646885" y="2631348"/>
                </a:lnTo>
                <a:lnTo>
                  <a:pt x="11665490" y="2639055"/>
                </a:lnTo>
                <a:cubicBezTo>
                  <a:pt x="11670252" y="2643817"/>
                  <a:pt x="11673198" y="2650395"/>
                  <a:pt x="11673198" y="2657661"/>
                </a:cubicBezTo>
                <a:cubicBezTo>
                  <a:pt x="11673198" y="2664928"/>
                  <a:pt x="11670252" y="2671506"/>
                  <a:pt x="11665490" y="2676268"/>
                </a:cubicBezTo>
                <a:lnTo>
                  <a:pt x="11646885" y="2683975"/>
                </a:lnTo>
                <a:lnTo>
                  <a:pt x="11665490" y="2691682"/>
                </a:lnTo>
                <a:cubicBezTo>
                  <a:pt x="11670252" y="2696444"/>
                  <a:pt x="11673198" y="2703022"/>
                  <a:pt x="11673198" y="2710288"/>
                </a:cubicBezTo>
                <a:cubicBezTo>
                  <a:pt x="11673198" y="2717555"/>
                  <a:pt x="11670252" y="2724133"/>
                  <a:pt x="11665490" y="2728895"/>
                </a:cubicBezTo>
                <a:lnTo>
                  <a:pt x="11646885" y="2736602"/>
                </a:lnTo>
                <a:lnTo>
                  <a:pt x="11665490" y="2744308"/>
                </a:lnTo>
                <a:cubicBezTo>
                  <a:pt x="11670252" y="2749071"/>
                  <a:pt x="11673198" y="2755649"/>
                  <a:pt x="11673198" y="2762915"/>
                </a:cubicBezTo>
                <a:cubicBezTo>
                  <a:pt x="11673198" y="2770182"/>
                  <a:pt x="11670252" y="2776760"/>
                  <a:pt x="11665490" y="2781522"/>
                </a:cubicBezTo>
                <a:lnTo>
                  <a:pt x="11646885" y="2789229"/>
                </a:lnTo>
                <a:lnTo>
                  <a:pt x="11665490" y="2796935"/>
                </a:lnTo>
                <a:cubicBezTo>
                  <a:pt x="11670252" y="2801698"/>
                  <a:pt x="11673198" y="2808276"/>
                  <a:pt x="11673198" y="2815542"/>
                </a:cubicBezTo>
                <a:cubicBezTo>
                  <a:pt x="11673198" y="2822808"/>
                  <a:pt x="11670252" y="2829387"/>
                  <a:pt x="11665490" y="2834149"/>
                </a:cubicBezTo>
                <a:lnTo>
                  <a:pt x="11646885" y="2841856"/>
                </a:lnTo>
                <a:lnTo>
                  <a:pt x="11665490" y="2849562"/>
                </a:lnTo>
                <a:cubicBezTo>
                  <a:pt x="11670252" y="2854324"/>
                  <a:pt x="11673198" y="2860903"/>
                  <a:pt x="11673198" y="2868169"/>
                </a:cubicBezTo>
                <a:cubicBezTo>
                  <a:pt x="11673198" y="2875435"/>
                  <a:pt x="11670252" y="2882014"/>
                  <a:pt x="11665490" y="2886776"/>
                </a:cubicBezTo>
                <a:lnTo>
                  <a:pt x="11646885" y="2894483"/>
                </a:lnTo>
                <a:lnTo>
                  <a:pt x="11665490" y="2902190"/>
                </a:lnTo>
                <a:cubicBezTo>
                  <a:pt x="11670252" y="2906951"/>
                  <a:pt x="11673198" y="2913530"/>
                  <a:pt x="11673198" y="2920796"/>
                </a:cubicBezTo>
                <a:cubicBezTo>
                  <a:pt x="11673198" y="2928062"/>
                  <a:pt x="11670252" y="2934641"/>
                  <a:pt x="11665490" y="2939403"/>
                </a:cubicBezTo>
                <a:lnTo>
                  <a:pt x="11646885" y="2947110"/>
                </a:lnTo>
                <a:lnTo>
                  <a:pt x="11665490" y="2954816"/>
                </a:lnTo>
                <a:cubicBezTo>
                  <a:pt x="11670252" y="2959578"/>
                  <a:pt x="11673198" y="2966157"/>
                  <a:pt x="11673198" y="2973423"/>
                </a:cubicBezTo>
                <a:cubicBezTo>
                  <a:pt x="11673198" y="2980690"/>
                  <a:pt x="11670252" y="2987268"/>
                  <a:pt x="11665490" y="2992030"/>
                </a:cubicBezTo>
                <a:lnTo>
                  <a:pt x="11646885" y="2999737"/>
                </a:lnTo>
                <a:lnTo>
                  <a:pt x="11665490" y="3007443"/>
                </a:lnTo>
                <a:cubicBezTo>
                  <a:pt x="11670252" y="3012205"/>
                  <a:pt x="11673198" y="3018784"/>
                  <a:pt x="11673198" y="3026049"/>
                </a:cubicBezTo>
                <a:cubicBezTo>
                  <a:pt x="11673198" y="3033316"/>
                  <a:pt x="11670252" y="3039895"/>
                  <a:pt x="11665490" y="3044657"/>
                </a:cubicBezTo>
                <a:lnTo>
                  <a:pt x="11646885" y="3052363"/>
                </a:lnTo>
                <a:lnTo>
                  <a:pt x="11665490" y="3060070"/>
                </a:lnTo>
                <a:cubicBezTo>
                  <a:pt x="11670252" y="3064832"/>
                  <a:pt x="11673198" y="3071411"/>
                  <a:pt x="11673198" y="3078676"/>
                </a:cubicBezTo>
                <a:cubicBezTo>
                  <a:pt x="11673198" y="3085943"/>
                  <a:pt x="11670252" y="3092522"/>
                  <a:pt x="11665490" y="3097284"/>
                </a:cubicBezTo>
                <a:lnTo>
                  <a:pt x="11646885" y="3104990"/>
                </a:lnTo>
                <a:lnTo>
                  <a:pt x="11665490" y="3112697"/>
                </a:lnTo>
                <a:cubicBezTo>
                  <a:pt x="11670252" y="3117459"/>
                  <a:pt x="11673198" y="3124038"/>
                  <a:pt x="11673198" y="3131304"/>
                </a:cubicBezTo>
                <a:cubicBezTo>
                  <a:pt x="11673198" y="3138570"/>
                  <a:pt x="11670252" y="3145149"/>
                  <a:pt x="11665490" y="3149911"/>
                </a:cubicBezTo>
                <a:lnTo>
                  <a:pt x="11646885" y="3157618"/>
                </a:lnTo>
                <a:lnTo>
                  <a:pt x="11665490" y="3165324"/>
                </a:lnTo>
                <a:cubicBezTo>
                  <a:pt x="11670252" y="3170086"/>
                  <a:pt x="11673198" y="3176665"/>
                  <a:pt x="11673198" y="3183930"/>
                </a:cubicBezTo>
                <a:cubicBezTo>
                  <a:pt x="11673198" y="3191197"/>
                  <a:pt x="11670252" y="3197776"/>
                  <a:pt x="11665490" y="3202538"/>
                </a:cubicBezTo>
                <a:lnTo>
                  <a:pt x="11646885" y="3210244"/>
                </a:lnTo>
                <a:lnTo>
                  <a:pt x="11665490" y="3217951"/>
                </a:lnTo>
                <a:cubicBezTo>
                  <a:pt x="11670252" y="3222713"/>
                  <a:pt x="11673198" y="3229292"/>
                  <a:pt x="11673198" y="3236557"/>
                </a:cubicBezTo>
                <a:cubicBezTo>
                  <a:pt x="11673198" y="3243824"/>
                  <a:pt x="11670252" y="3250402"/>
                  <a:pt x="11665490" y="3255165"/>
                </a:cubicBezTo>
                <a:lnTo>
                  <a:pt x="11646885" y="3262871"/>
                </a:lnTo>
                <a:lnTo>
                  <a:pt x="11665490" y="3270578"/>
                </a:lnTo>
                <a:cubicBezTo>
                  <a:pt x="11670252" y="3275340"/>
                  <a:pt x="11673198" y="3281918"/>
                  <a:pt x="11673198" y="3289184"/>
                </a:cubicBezTo>
                <a:cubicBezTo>
                  <a:pt x="11673198" y="3296451"/>
                  <a:pt x="11670252" y="3303029"/>
                  <a:pt x="11665490" y="3307792"/>
                </a:cubicBezTo>
                <a:lnTo>
                  <a:pt x="11646885" y="3315498"/>
                </a:lnTo>
                <a:lnTo>
                  <a:pt x="11665490" y="3323205"/>
                </a:lnTo>
                <a:cubicBezTo>
                  <a:pt x="11670252" y="3327967"/>
                  <a:pt x="11673198" y="3334545"/>
                  <a:pt x="11673198" y="3341811"/>
                </a:cubicBezTo>
                <a:cubicBezTo>
                  <a:pt x="11673198" y="3349078"/>
                  <a:pt x="11670252" y="3355656"/>
                  <a:pt x="11665490" y="3360418"/>
                </a:cubicBezTo>
                <a:lnTo>
                  <a:pt x="11646885" y="3368125"/>
                </a:lnTo>
                <a:lnTo>
                  <a:pt x="11665490" y="3375832"/>
                </a:lnTo>
                <a:cubicBezTo>
                  <a:pt x="11670252" y="3380594"/>
                  <a:pt x="11673198" y="3387172"/>
                  <a:pt x="11673198" y="3394438"/>
                </a:cubicBezTo>
                <a:cubicBezTo>
                  <a:pt x="11673198" y="3401705"/>
                  <a:pt x="11670252" y="3408283"/>
                  <a:pt x="11665490" y="3413045"/>
                </a:cubicBezTo>
                <a:lnTo>
                  <a:pt x="11646885" y="3420752"/>
                </a:lnTo>
                <a:lnTo>
                  <a:pt x="11665490" y="3428459"/>
                </a:lnTo>
                <a:cubicBezTo>
                  <a:pt x="11670252" y="3433221"/>
                  <a:pt x="11673198" y="3439799"/>
                  <a:pt x="11673198" y="3447065"/>
                </a:cubicBezTo>
                <a:cubicBezTo>
                  <a:pt x="11673198" y="3454332"/>
                  <a:pt x="11670252" y="3460910"/>
                  <a:pt x="11665490" y="3465672"/>
                </a:cubicBezTo>
                <a:lnTo>
                  <a:pt x="11646885" y="3473379"/>
                </a:lnTo>
                <a:lnTo>
                  <a:pt x="11665490" y="3481086"/>
                </a:lnTo>
                <a:cubicBezTo>
                  <a:pt x="11670252" y="3485848"/>
                  <a:pt x="11673198" y="3492426"/>
                  <a:pt x="11673198" y="3499692"/>
                </a:cubicBezTo>
                <a:cubicBezTo>
                  <a:pt x="11673198" y="3506959"/>
                  <a:pt x="11670252" y="3513537"/>
                  <a:pt x="11665490" y="3518299"/>
                </a:cubicBezTo>
                <a:lnTo>
                  <a:pt x="11646885" y="3526006"/>
                </a:lnTo>
                <a:lnTo>
                  <a:pt x="11665490" y="3533713"/>
                </a:lnTo>
                <a:cubicBezTo>
                  <a:pt x="11670252" y="3538475"/>
                  <a:pt x="11673198" y="3545053"/>
                  <a:pt x="11673198" y="3552319"/>
                </a:cubicBezTo>
                <a:cubicBezTo>
                  <a:pt x="11673198" y="3566851"/>
                  <a:pt x="11661416" y="3578633"/>
                  <a:pt x="11646884" y="3578633"/>
                </a:cubicBezTo>
                <a:lnTo>
                  <a:pt x="11642926" y="3576993"/>
                </a:lnTo>
                <a:lnTo>
                  <a:pt x="11642926" y="3580273"/>
                </a:lnTo>
                <a:lnTo>
                  <a:pt x="11646884" y="3578633"/>
                </a:lnTo>
                <a:cubicBezTo>
                  <a:pt x="11661417" y="3578633"/>
                  <a:pt x="11673198" y="3590415"/>
                  <a:pt x="11673198" y="3604947"/>
                </a:cubicBezTo>
                <a:cubicBezTo>
                  <a:pt x="11673198" y="3612214"/>
                  <a:pt x="11670252" y="3618792"/>
                  <a:pt x="11665490" y="3623554"/>
                </a:cubicBezTo>
                <a:lnTo>
                  <a:pt x="11646885" y="3631261"/>
                </a:lnTo>
                <a:lnTo>
                  <a:pt x="11665490" y="3638968"/>
                </a:lnTo>
                <a:cubicBezTo>
                  <a:pt x="11670252" y="3643730"/>
                  <a:pt x="11673198" y="3650308"/>
                  <a:pt x="11673198" y="3657574"/>
                </a:cubicBezTo>
                <a:cubicBezTo>
                  <a:pt x="11673198" y="3664841"/>
                  <a:pt x="11670252" y="3671419"/>
                  <a:pt x="11665490" y="3676181"/>
                </a:cubicBezTo>
                <a:lnTo>
                  <a:pt x="11646885" y="3683888"/>
                </a:lnTo>
                <a:lnTo>
                  <a:pt x="11665490" y="3691595"/>
                </a:lnTo>
                <a:cubicBezTo>
                  <a:pt x="11670252" y="3696357"/>
                  <a:pt x="11673198" y="3702935"/>
                  <a:pt x="11673198" y="3710201"/>
                </a:cubicBezTo>
                <a:cubicBezTo>
                  <a:pt x="11673198" y="3717468"/>
                  <a:pt x="11670252" y="3724046"/>
                  <a:pt x="11665490" y="3728808"/>
                </a:cubicBezTo>
                <a:lnTo>
                  <a:pt x="11646885" y="3736515"/>
                </a:lnTo>
                <a:lnTo>
                  <a:pt x="11665490" y="3744222"/>
                </a:lnTo>
                <a:cubicBezTo>
                  <a:pt x="11670252" y="3748984"/>
                  <a:pt x="11673198" y="3755562"/>
                  <a:pt x="11673198" y="3762828"/>
                </a:cubicBezTo>
                <a:cubicBezTo>
                  <a:pt x="11673198" y="3770095"/>
                  <a:pt x="11670252" y="3776673"/>
                  <a:pt x="11665490" y="3781435"/>
                </a:cubicBezTo>
                <a:lnTo>
                  <a:pt x="11646885" y="3789142"/>
                </a:lnTo>
                <a:lnTo>
                  <a:pt x="11665490" y="3796849"/>
                </a:lnTo>
                <a:cubicBezTo>
                  <a:pt x="11670252" y="3801611"/>
                  <a:pt x="11673198" y="3808189"/>
                  <a:pt x="11673198" y="3815455"/>
                </a:cubicBezTo>
                <a:cubicBezTo>
                  <a:pt x="11673198" y="3822722"/>
                  <a:pt x="11670252" y="3829300"/>
                  <a:pt x="11665490" y="3834062"/>
                </a:cubicBezTo>
                <a:lnTo>
                  <a:pt x="11646885" y="3841769"/>
                </a:lnTo>
                <a:lnTo>
                  <a:pt x="11665490" y="3849476"/>
                </a:lnTo>
                <a:cubicBezTo>
                  <a:pt x="11670252" y="3854238"/>
                  <a:pt x="11673198" y="3860816"/>
                  <a:pt x="11673198" y="3868082"/>
                </a:cubicBezTo>
                <a:cubicBezTo>
                  <a:pt x="11673198" y="3875349"/>
                  <a:pt x="11670252" y="3881927"/>
                  <a:pt x="11665490" y="3886688"/>
                </a:cubicBezTo>
                <a:lnTo>
                  <a:pt x="11646885" y="3894396"/>
                </a:lnTo>
                <a:lnTo>
                  <a:pt x="11665490" y="3902103"/>
                </a:lnTo>
                <a:cubicBezTo>
                  <a:pt x="11670252" y="3906865"/>
                  <a:pt x="11673198" y="3913443"/>
                  <a:pt x="11673198" y="3920709"/>
                </a:cubicBezTo>
                <a:cubicBezTo>
                  <a:pt x="11673198" y="3927976"/>
                  <a:pt x="11670252" y="3934554"/>
                  <a:pt x="11665490" y="3939316"/>
                </a:cubicBezTo>
                <a:lnTo>
                  <a:pt x="11646885" y="3947023"/>
                </a:lnTo>
                <a:lnTo>
                  <a:pt x="11665490" y="3954730"/>
                </a:lnTo>
                <a:cubicBezTo>
                  <a:pt x="11670252" y="3959492"/>
                  <a:pt x="11673198" y="3966070"/>
                  <a:pt x="11673198" y="3973336"/>
                </a:cubicBezTo>
                <a:cubicBezTo>
                  <a:pt x="11673198" y="3980603"/>
                  <a:pt x="11670252" y="3987181"/>
                  <a:pt x="11665490" y="3991943"/>
                </a:cubicBezTo>
                <a:lnTo>
                  <a:pt x="11646885" y="3999650"/>
                </a:lnTo>
                <a:lnTo>
                  <a:pt x="11665490" y="4007356"/>
                </a:lnTo>
                <a:cubicBezTo>
                  <a:pt x="11670252" y="4012119"/>
                  <a:pt x="11673198" y="4018697"/>
                  <a:pt x="11673198" y="4025963"/>
                </a:cubicBezTo>
                <a:cubicBezTo>
                  <a:pt x="11673198" y="4033230"/>
                  <a:pt x="11670252" y="4039808"/>
                  <a:pt x="11665490" y="4044569"/>
                </a:cubicBezTo>
                <a:lnTo>
                  <a:pt x="11646885" y="4052277"/>
                </a:lnTo>
                <a:lnTo>
                  <a:pt x="11665490" y="4059983"/>
                </a:lnTo>
                <a:cubicBezTo>
                  <a:pt x="11670252" y="4064745"/>
                  <a:pt x="11673198" y="4071324"/>
                  <a:pt x="11673198" y="4078590"/>
                </a:cubicBezTo>
                <a:cubicBezTo>
                  <a:pt x="11673198" y="4085856"/>
                  <a:pt x="11670252" y="4092435"/>
                  <a:pt x="11665490" y="4097196"/>
                </a:cubicBezTo>
                <a:lnTo>
                  <a:pt x="11646885" y="4104904"/>
                </a:lnTo>
                <a:lnTo>
                  <a:pt x="11665490" y="4112610"/>
                </a:lnTo>
                <a:cubicBezTo>
                  <a:pt x="11670252" y="4117372"/>
                  <a:pt x="11673198" y="4123951"/>
                  <a:pt x="11673198" y="4131217"/>
                </a:cubicBezTo>
                <a:cubicBezTo>
                  <a:pt x="11673198" y="4138483"/>
                  <a:pt x="11670252" y="4145062"/>
                  <a:pt x="11665490" y="4149823"/>
                </a:cubicBezTo>
                <a:lnTo>
                  <a:pt x="11646885" y="4157531"/>
                </a:lnTo>
                <a:lnTo>
                  <a:pt x="11665490" y="4165237"/>
                </a:lnTo>
                <a:cubicBezTo>
                  <a:pt x="11670252" y="4169999"/>
                  <a:pt x="11673198" y="4176578"/>
                  <a:pt x="11673198" y="4183844"/>
                </a:cubicBezTo>
                <a:cubicBezTo>
                  <a:pt x="11673198" y="4191110"/>
                  <a:pt x="11670252" y="4197689"/>
                  <a:pt x="11665490" y="4202451"/>
                </a:cubicBezTo>
                <a:lnTo>
                  <a:pt x="11646885" y="4210158"/>
                </a:lnTo>
                <a:lnTo>
                  <a:pt x="11665490" y="4217864"/>
                </a:lnTo>
                <a:cubicBezTo>
                  <a:pt x="11670252" y="4222626"/>
                  <a:pt x="11673198" y="4229205"/>
                  <a:pt x="11673198" y="4236471"/>
                </a:cubicBezTo>
                <a:cubicBezTo>
                  <a:pt x="11673198" y="4243737"/>
                  <a:pt x="11670252" y="4250316"/>
                  <a:pt x="11665490" y="4255078"/>
                </a:cubicBezTo>
                <a:lnTo>
                  <a:pt x="11646885" y="4262784"/>
                </a:lnTo>
                <a:lnTo>
                  <a:pt x="11665490" y="4270491"/>
                </a:lnTo>
                <a:cubicBezTo>
                  <a:pt x="11670252" y="4275253"/>
                  <a:pt x="11673198" y="4281832"/>
                  <a:pt x="11673198" y="4289097"/>
                </a:cubicBezTo>
                <a:cubicBezTo>
                  <a:pt x="11673198" y="4296364"/>
                  <a:pt x="11670252" y="4302943"/>
                  <a:pt x="11665490" y="4307705"/>
                </a:cubicBezTo>
                <a:lnTo>
                  <a:pt x="11646885" y="4315411"/>
                </a:lnTo>
                <a:lnTo>
                  <a:pt x="11665490" y="4323118"/>
                </a:lnTo>
                <a:cubicBezTo>
                  <a:pt x="11670252" y="4327880"/>
                  <a:pt x="11673198" y="4334459"/>
                  <a:pt x="11673198" y="4341724"/>
                </a:cubicBezTo>
                <a:cubicBezTo>
                  <a:pt x="11673198" y="4348991"/>
                  <a:pt x="11670252" y="4355570"/>
                  <a:pt x="11665490" y="4360332"/>
                </a:cubicBezTo>
                <a:lnTo>
                  <a:pt x="11646885" y="4368038"/>
                </a:lnTo>
                <a:lnTo>
                  <a:pt x="11665490" y="4375745"/>
                </a:lnTo>
                <a:cubicBezTo>
                  <a:pt x="11670252" y="4380507"/>
                  <a:pt x="11673198" y="4387086"/>
                  <a:pt x="11673198" y="4394351"/>
                </a:cubicBezTo>
                <a:cubicBezTo>
                  <a:pt x="11673198" y="4401618"/>
                  <a:pt x="11670252" y="4408197"/>
                  <a:pt x="11665490" y="4412959"/>
                </a:cubicBezTo>
                <a:lnTo>
                  <a:pt x="11646885" y="4420665"/>
                </a:lnTo>
                <a:lnTo>
                  <a:pt x="11665490" y="4428372"/>
                </a:lnTo>
                <a:cubicBezTo>
                  <a:pt x="11670252" y="4433134"/>
                  <a:pt x="11673198" y="4439713"/>
                  <a:pt x="11673198" y="4446978"/>
                </a:cubicBezTo>
                <a:cubicBezTo>
                  <a:pt x="11673198" y="4454245"/>
                  <a:pt x="11670252" y="4460824"/>
                  <a:pt x="11665490" y="4465586"/>
                </a:cubicBezTo>
                <a:lnTo>
                  <a:pt x="11646885" y="4473292"/>
                </a:lnTo>
                <a:lnTo>
                  <a:pt x="11665490" y="4480999"/>
                </a:lnTo>
                <a:cubicBezTo>
                  <a:pt x="11670252" y="4485761"/>
                  <a:pt x="11673198" y="4492339"/>
                  <a:pt x="11673198" y="4499605"/>
                </a:cubicBezTo>
                <a:cubicBezTo>
                  <a:pt x="11673198" y="4506872"/>
                  <a:pt x="11670252" y="4513450"/>
                  <a:pt x="11665490" y="4518213"/>
                </a:cubicBezTo>
                <a:lnTo>
                  <a:pt x="11646885" y="4525919"/>
                </a:lnTo>
                <a:lnTo>
                  <a:pt x="11665490" y="4533626"/>
                </a:lnTo>
                <a:cubicBezTo>
                  <a:pt x="11670252" y="4538388"/>
                  <a:pt x="11673198" y="4544966"/>
                  <a:pt x="11673198" y="4552232"/>
                </a:cubicBezTo>
                <a:cubicBezTo>
                  <a:pt x="11673198" y="4559499"/>
                  <a:pt x="11670252" y="4566077"/>
                  <a:pt x="11665490" y="4570839"/>
                </a:cubicBezTo>
                <a:lnTo>
                  <a:pt x="11646885" y="4578546"/>
                </a:lnTo>
                <a:lnTo>
                  <a:pt x="11665490" y="4586253"/>
                </a:lnTo>
                <a:cubicBezTo>
                  <a:pt x="11670252" y="4591015"/>
                  <a:pt x="11673198" y="4597593"/>
                  <a:pt x="11673198" y="4604859"/>
                </a:cubicBezTo>
                <a:cubicBezTo>
                  <a:pt x="11673198" y="4612126"/>
                  <a:pt x="11670252" y="4618704"/>
                  <a:pt x="11665490" y="4623465"/>
                </a:cubicBezTo>
                <a:lnTo>
                  <a:pt x="11646885" y="4631173"/>
                </a:lnTo>
                <a:lnTo>
                  <a:pt x="11665490" y="4638880"/>
                </a:lnTo>
                <a:cubicBezTo>
                  <a:pt x="11670252" y="4643642"/>
                  <a:pt x="11673198" y="4650220"/>
                  <a:pt x="11673198" y="4657486"/>
                </a:cubicBezTo>
                <a:cubicBezTo>
                  <a:pt x="11673198" y="4664753"/>
                  <a:pt x="11670252" y="4671331"/>
                  <a:pt x="11665490" y="4676093"/>
                </a:cubicBezTo>
                <a:lnTo>
                  <a:pt x="11646885" y="4683800"/>
                </a:lnTo>
                <a:lnTo>
                  <a:pt x="11665490" y="4691507"/>
                </a:lnTo>
                <a:cubicBezTo>
                  <a:pt x="11670252" y="4696269"/>
                  <a:pt x="11673198" y="4702847"/>
                  <a:pt x="11673198" y="4710113"/>
                </a:cubicBezTo>
                <a:cubicBezTo>
                  <a:pt x="11673198" y="4717380"/>
                  <a:pt x="11670252" y="4723958"/>
                  <a:pt x="11665490" y="4728719"/>
                </a:cubicBezTo>
                <a:lnTo>
                  <a:pt x="11646885" y="4736427"/>
                </a:lnTo>
                <a:lnTo>
                  <a:pt x="11665490" y="4744134"/>
                </a:lnTo>
                <a:cubicBezTo>
                  <a:pt x="11670252" y="4748896"/>
                  <a:pt x="11673198" y="4755474"/>
                  <a:pt x="11673198" y="4762740"/>
                </a:cubicBezTo>
                <a:cubicBezTo>
                  <a:pt x="11673198" y="4770007"/>
                  <a:pt x="11670252" y="4776585"/>
                  <a:pt x="11665490" y="4781347"/>
                </a:cubicBezTo>
                <a:lnTo>
                  <a:pt x="11646885" y="4789054"/>
                </a:lnTo>
                <a:lnTo>
                  <a:pt x="11665490" y="4796761"/>
                </a:lnTo>
                <a:cubicBezTo>
                  <a:pt x="11670252" y="4801523"/>
                  <a:pt x="11673198" y="4808101"/>
                  <a:pt x="11673198" y="4815367"/>
                </a:cubicBezTo>
                <a:cubicBezTo>
                  <a:pt x="11673198" y="4822634"/>
                  <a:pt x="11670252" y="4829212"/>
                  <a:pt x="11665490" y="4833973"/>
                </a:cubicBezTo>
                <a:lnTo>
                  <a:pt x="11646885" y="4841681"/>
                </a:lnTo>
                <a:lnTo>
                  <a:pt x="11665490" y="4849387"/>
                </a:lnTo>
                <a:cubicBezTo>
                  <a:pt x="11670252" y="4854150"/>
                  <a:pt x="11673198" y="4860728"/>
                  <a:pt x="11673198" y="4867994"/>
                </a:cubicBezTo>
                <a:cubicBezTo>
                  <a:pt x="11673198" y="4875261"/>
                  <a:pt x="11670252" y="4881839"/>
                  <a:pt x="11665490" y="4886601"/>
                </a:cubicBezTo>
                <a:lnTo>
                  <a:pt x="11646885" y="4894308"/>
                </a:lnTo>
                <a:lnTo>
                  <a:pt x="11665490" y="4902014"/>
                </a:lnTo>
                <a:cubicBezTo>
                  <a:pt x="11670252" y="4906776"/>
                  <a:pt x="11673198" y="4913355"/>
                  <a:pt x="11673198" y="4920621"/>
                </a:cubicBezTo>
                <a:cubicBezTo>
                  <a:pt x="11673198" y="4927887"/>
                  <a:pt x="11670252" y="4934466"/>
                  <a:pt x="11665490" y="4939227"/>
                </a:cubicBezTo>
                <a:lnTo>
                  <a:pt x="11646885" y="4946935"/>
                </a:lnTo>
                <a:lnTo>
                  <a:pt x="11665490" y="4954641"/>
                </a:lnTo>
                <a:cubicBezTo>
                  <a:pt x="11670252" y="4959403"/>
                  <a:pt x="11673198" y="4965982"/>
                  <a:pt x="11673198" y="4973248"/>
                </a:cubicBezTo>
                <a:cubicBezTo>
                  <a:pt x="11673198" y="4980514"/>
                  <a:pt x="11670252" y="4987093"/>
                  <a:pt x="11665490" y="4991855"/>
                </a:cubicBezTo>
                <a:lnTo>
                  <a:pt x="11646885" y="4999562"/>
                </a:lnTo>
                <a:lnTo>
                  <a:pt x="11665490" y="5007268"/>
                </a:lnTo>
                <a:cubicBezTo>
                  <a:pt x="11670252" y="5012030"/>
                  <a:pt x="11673198" y="5018609"/>
                  <a:pt x="11673198" y="5025875"/>
                </a:cubicBezTo>
                <a:cubicBezTo>
                  <a:pt x="11673198" y="5033141"/>
                  <a:pt x="11670252" y="5039720"/>
                  <a:pt x="11665490" y="5044482"/>
                </a:cubicBezTo>
                <a:lnTo>
                  <a:pt x="11646885" y="5052189"/>
                </a:lnTo>
                <a:lnTo>
                  <a:pt x="11665490" y="5059895"/>
                </a:lnTo>
                <a:cubicBezTo>
                  <a:pt x="11670252" y="5064657"/>
                  <a:pt x="11673198" y="5071236"/>
                  <a:pt x="11673198" y="5078502"/>
                </a:cubicBezTo>
                <a:cubicBezTo>
                  <a:pt x="11673198" y="5085768"/>
                  <a:pt x="11670252" y="5092347"/>
                  <a:pt x="11665490" y="5097108"/>
                </a:cubicBezTo>
                <a:lnTo>
                  <a:pt x="11646885" y="5104816"/>
                </a:lnTo>
                <a:lnTo>
                  <a:pt x="11665490" y="5112522"/>
                </a:lnTo>
                <a:cubicBezTo>
                  <a:pt x="11670252" y="5117284"/>
                  <a:pt x="11673198" y="5123863"/>
                  <a:pt x="11673198" y="5131128"/>
                </a:cubicBezTo>
                <a:cubicBezTo>
                  <a:pt x="11673198" y="5138395"/>
                  <a:pt x="11670252" y="5144974"/>
                  <a:pt x="11665490" y="5149736"/>
                </a:cubicBezTo>
                <a:lnTo>
                  <a:pt x="11646885" y="5157442"/>
                </a:lnTo>
                <a:lnTo>
                  <a:pt x="11665490" y="5165149"/>
                </a:lnTo>
                <a:cubicBezTo>
                  <a:pt x="11670252" y="5169911"/>
                  <a:pt x="11673198" y="5176490"/>
                  <a:pt x="11673198" y="5183755"/>
                </a:cubicBezTo>
                <a:cubicBezTo>
                  <a:pt x="11673198" y="5191022"/>
                  <a:pt x="11670252" y="5197601"/>
                  <a:pt x="11665490" y="5202363"/>
                </a:cubicBezTo>
                <a:lnTo>
                  <a:pt x="11646885" y="5210069"/>
                </a:lnTo>
                <a:lnTo>
                  <a:pt x="11665490" y="5217776"/>
                </a:lnTo>
                <a:cubicBezTo>
                  <a:pt x="11670252" y="5222538"/>
                  <a:pt x="11673198" y="5229117"/>
                  <a:pt x="11673198" y="5236382"/>
                </a:cubicBezTo>
                <a:cubicBezTo>
                  <a:pt x="11673198" y="5243649"/>
                  <a:pt x="11670252" y="5250228"/>
                  <a:pt x="11665490" y="5254990"/>
                </a:cubicBezTo>
                <a:lnTo>
                  <a:pt x="11646885" y="5262696"/>
                </a:lnTo>
                <a:lnTo>
                  <a:pt x="11665490" y="5270403"/>
                </a:lnTo>
                <a:cubicBezTo>
                  <a:pt x="11670252" y="5275165"/>
                  <a:pt x="11673198" y="5281744"/>
                  <a:pt x="11673198" y="5289009"/>
                </a:cubicBezTo>
                <a:cubicBezTo>
                  <a:pt x="11673198" y="5296276"/>
                  <a:pt x="11670252" y="5302855"/>
                  <a:pt x="11665490" y="5307617"/>
                </a:cubicBezTo>
                <a:lnTo>
                  <a:pt x="11646885" y="5315323"/>
                </a:lnTo>
                <a:lnTo>
                  <a:pt x="11665490" y="5323030"/>
                </a:lnTo>
                <a:cubicBezTo>
                  <a:pt x="11670252" y="5327792"/>
                  <a:pt x="11673198" y="5334371"/>
                  <a:pt x="11673198" y="5341636"/>
                </a:cubicBezTo>
                <a:cubicBezTo>
                  <a:pt x="11673198" y="5348903"/>
                  <a:pt x="11670252" y="5355481"/>
                  <a:pt x="11665490" y="5360242"/>
                </a:cubicBezTo>
                <a:lnTo>
                  <a:pt x="11646885" y="5367950"/>
                </a:lnTo>
                <a:lnTo>
                  <a:pt x="11665490" y="5375657"/>
                </a:lnTo>
                <a:cubicBezTo>
                  <a:pt x="11670252" y="5380419"/>
                  <a:pt x="11673198" y="5386997"/>
                  <a:pt x="11673198" y="5394263"/>
                </a:cubicBezTo>
                <a:cubicBezTo>
                  <a:pt x="11673198" y="5401530"/>
                  <a:pt x="11670252" y="5408108"/>
                  <a:pt x="11665490" y="5412870"/>
                </a:cubicBezTo>
                <a:lnTo>
                  <a:pt x="11646885" y="5420577"/>
                </a:lnTo>
                <a:lnTo>
                  <a:pt x="11665490" y="5428284"/>
                </a:lnTo>
                <a:cubicBezTo>
                  <a:pt x="11670252" y="5433046"/>
                  <a:pt x="11673198" y="5439624"/>
                  <a:pt x="11673198" y="5446890"/>
                </a:cubicBezTo>
                <a:cubicBezTo>
                  <a:pt x="11673198" y="5454157"/>
                  <a:pt x="11670252" y="5460735"/>
                  <a:pt x="11665490" y="5465497"/>
                </a:cubicBezTo>
                <a:lnTo>
                  <a:pt x="11646885" y="5473204"/>
                </a:lnTo>
                <a:lnTo>
                  <a:pt x="11665490" y="5480911"/>
                </a:lnTo>
                <a:cubicBezTo>
                  <a:pt x="11670252" y="5485673"/>
                  <a:pt x="11673198" y="5492251"/>
                  <a:pt x="11673198" y="5499517"/>
                </a:cubicBezTo>
                <a:cubicBezTo>
                  <a:pt x="11673198" y="5506784"/>
                  <a:pt x="11670252" y="5513362"/>
                  <a:pt x="11665490" y="5518124"/>
                </a:cubicBezTo>
                <a:lnTo>
                  <a:pt x="11646885" y="5525831"/>
                </a:lnTo>
                <a:lnTo>
                  <a:pt x="11665490" y="5533538"/>
                </a:lnTo>
                <a:cubicBezTo>
                  <a:pt x="11670252" y="5538300"/>
                  <a:pt x="11673198" y="5544878"/>
                  <a:pt x="11673198" y="5552144"/>
                </a:cubicBezTo>
                <a:cubicBezTo>
                  <a:pt x="11673198" y="5559411"/>
                  <a:pt x="11670252" y="5565989"/>
                  <a:pt x="11665490" y="5570750"/>
                </a:cubicBezTo>
                <a:lnTo>
                  <a:pt x="11646885" y="5578458"/>
                </a:lnTo>
                <a:lnTo>
                  <a:pt x="11665490" y="5586165"/>
                </a:lnTo>
                <a:cubicBezTo>
                  <a:pt x="11670252" y="5590927"/>
                  <a:pt x="11673198" y="5597505"/>
                  <a:pt x="11673198" y="5604771"/>
                </a:cubicBezTo>
                <a:cubicBezTo>
                  <a:pt x="11673198" y="5612038"/>
                  <a:pt x="11670252" y="5618616"/>
                  <a:pt x="11665490" y="5623377"/>
                </a:cubicBezTo>
                <a:lnTo>
                  <a:pt x="11646885" y="5631085"/>
                </a:lnTo>
                <a:lnTo>
                  <a:pt x="11665490" y="5638792"/>
                </a:lnTo>
                <a:cubicBezTo>
                  <a:pt x="11670252" y="5643554"/>
                  <a:pt x="11673198" y="5650132"/>
                  <a:pt x="11673198" y="5657398"/>
                </a:cubicBezTo>
                <a:cubicBezTo>
                  <a:pt x="11673198" y="5664665"/>
                  <a:pt x="11670252" y="5671243"/>
                  <a:pt x="11665490" y="5676004"/>
                </a:cubicBezTo>
                <a:lnTo>
                  <a:pt x="11646885" y="5683712"/>
                </a:lnTo>
                <a:lnTo>
                  <a:pt x="11665490" y="5691418"/>
                </a:lnTo>
                <a:cubicBezTo>
                  <a:pt x="11670252" y="5696181"/>
                  <a:pt x="11673198" y="5702759"/>
                  <a:pt x="11673198" y="5710025"/>
                </a:cubicBezTo>
                <a:cubicBezTo>
                  <a:pt x="11673198" y="5717292"/>
                  <a:pt x="11670252" y="5723870"/>
                  <a:pt x="11665490" y="5728632"/>
                </a:cubicBezTo>
                <a:lnTo>
                  <a:pt x="11646885" y="5736339"/>
                </a:lnTo>
                <a:lnTo>
                  <a:pt x="11665490" y="5744045"/>
                </a:lnTo>
                <a:cubicBezTo>
                  <a:pt x="11670252" y="5748807"/>
                  <a:pt x="11673198" y="5755386"/>
                  <a:pt x="11673198" y="5762652"/>
                </a:cubicBezTo>
                <a:cubicBezTo>
                  <a:pt x="11673198" y="5769918"/>
                  <a:pt x="11670252" y="5776497"/>
                  <a:pt x="11665490" y="5781259"/>
                </a:cubicBezTo>
                <a:lnTo>
                  <a:pt x="11646885" y="5788966"/>
                </a:lnTo>
                <a:lnTo>
                  <a:pt x="11665490" y="5796672"/>
                </a:lnTo>
                <a:cubicBezTo>
                  <a:pt x="11670252" y="5801434"/>
                  <a:pt x="11673198" y="5808013"/>
                  <a:pt x="11673198" y="5815279"/>
                </a:cubicBezTo>
                <a:cubicBezTo>
                  <a:pt x="11673198" y="5822545"/>
                  <a:pt x="11670252" y="5829124"/>
                  <a:pt x="11665490" y="5833885"/>
                </a:cubicBezTo>
                <a:lnTo>
                  <a:pt x="11646885" y="5841593"/>
                </a:lnTo>
                <a:lnTo>
                  <a:pt x="11665490" y="5849299"/>
                </a:lnTo>
                <a:cubicBezTo>
                  <a:pt x="11670252" y="5854061"/>
                  <a:pt x="11673198" y="5860640"/>
                  <a:pt x="11673198" y="5867906"/>
                </a:cubicBezTo>
                <a:cubicBezTo>
                  <a:pt x="11673198" y="5875172"/>
                  <a:pt x="11670252" y="5881751"/>
                  <a:pt x="11665490" y="5886512"/>
                </a:cubicBezTo>
                <a:lnTo>
                  <a:pt x="11646885" y="5894220"/>
                </a:lnTo>
                <a:lnTo>
                  <a:pt x="11665490" y="5901926"/>
                </a:lnTo>
                <a:cubicBezTo>
                  <a:pt x="11670252" y="5906688"/>
                  <a:pt x="11673198" y="5913267"/>
                  <a:pt x="11673198" y="5920532"/>
                </a:cubicBezTo>
                <a:cubicBezTo>
                  <a:pt x="11673198" y="5927799"/>
                  <a:pt x="11670252" y="5934378"/>
                  <a:pt x="11665490" y="5939140"/>
                </a:cubicBezTo>
                <a:lnTo>
                  <a:pt x="11646885" y="5946846"/>
                </a:lnTo>
                <a:lnTo>
                  <a:pt x="11665490" y="5954553"/>
                </a:lnTo>
                <a:cubicBezTo>
                  <a:pt x="11670252" y="5959315"/>
                  <a:pt x="11673198" y="5965894"/>
                  <a:pt x="11673198" y="5973159"/>
                </a:cubicBezTo>
                <a:cubicBezTo>
                  <a:pt x="11673198" y="5980426"/>
                  <a:pt x="11670252" y="5987005"/>
                  <a:pt x="11665490" y="5991766"/>
                </a:cubicBezTo>
                <a:lnTo>
                  <a:pt x="11646885" y="5999473"/>
                </a:lnTo>
                <a:lnTo>
                  <a:pt x="11665490" y="6007180"/>
                </a:lnTo>
                <a:cubicBezTo>
                  <a:pt x="11670252" y="6011942"/>
                  <a:pt x="11673198" y="6018521"/>
                  <a:pt x="11673198" y="6025786"/>
                </a:cubicBezTo>
                <a:cubicBezTo>
                  <a:pt x="11673198" y="6033053"/>
                  <a:pt x="11670252" y="6039632"/>
                  <a:pt x="11665490" y="6044393"/>
                </a:cubicBezTo>
                <a:lnTo>
                  <a:pt x="11646885" y="6052100"/>
                </a:lnTo>
                <a:lnTo>
                  <a:pt x="11665490" y="6059807"/>
                </a:lnTo>
                <a:cubicBezTo>
                  <a:pt x="11670252" y="6064569"/>
                  <a:pt x="11673198" y="6071148"/>
                  <a:pt x="11673198" y="6078413"/>
                </a:cubicBezTo>
                <a:cubicBezTo>
                  <a:pt x="11673198" y="6085680"/>
                  <a:pt x="11670252" y="6092259"/>
                  <a:pt x="11665490" y="6097021"/>
                </a:cubicBezTo>
                <a:lnTo>
                  <a:pt x="11646885" y="6104727"/>
                </a:lnTo>
                <a:lnTo>
                  <a:pt x="11665490" y="6112434"/>
                </a:lnTo>
                <a:cubicBezTo>
                  <a:pt x="11670252" y="6117196"/>
                  <a:pt x="11673198" y="6123775"/>
                  <a:pt x="11673198" y="6131040"/>
                </a:cubicBezTo>
                <a:cubicBezTo>
                  <a:pt x="11673198" y="6138307"/>
                  <a:pt x="11670252" y="6144886"/>
                  <a:pt x="11665490" y="6149648"/>
                </a:cubicBezTo>
                <a:lnTo>
                  <a:pt x="11646885" y="6157354"/>
                </a:lnTo>
                <a:lnTo>
                  <a:pt x="11665490" y="6165061"/>
                </a:lnTo>
                <a:cubicBezTo>
                  <a:pt x="11670252" y="6169823"/>
                  <a:pt x="11673198" y="6176401"/>
                  <a:pt x="11673198" y="6183667"/>
                </a:cubicBezTo>
                <a:cubicBezTo>
                  <a:pt x="11673198" y="6190934"/>
                  <a:pt x="11670252" y="6197512"/>
                  <a:pt x="11665490" y="6202275"/>
                </a:cubicBezTo>
                <a:lnTo>
                  <a:pt x="11646885" y="6209981"/>
                </a:lnTo>
                <a:lnTo>
                  <a:pt x="11665490" y="6217688"/>
                </a:lnTo>
                <a:cubicBezTo>
                  <a:pt x="11670252" y="6222450"/>
                  <a:pt x="11673198" y="6229028"/>
                  <a:pt x="11673198" y="6236294"/>
                </a:cubicBezTo>
                <a:cubicBezTo>
                  <a:pt x="11673198" y="6243561"/>
                  <a:pt x="11670252" y="6250139"/>
                  <a:pt x="11665490" y="6254901"/>
                </a:cubicBezTo>
                <a:lnTo>
                  <a:pt x="11646885" y="6262608"/>
                </a:lnTo>
                <a:lnTo>
                  <a:pt x="11665490" y="6270315"/>
                </a:lnTo>
                <a:cubicBezTo>
                  <a:pt x="11670252" y="6275077"/>
                  <a:pt x="11673198" y="6281655"/>
                  <a:pt x="11673198" y="6288921"/>
                </a:cubicBezTo>
                <a:cubicBezTo>
                  <a:pt x="11673198" y="6296188"/>
                  <a:pt x="11670252" y="6302766"/>
                  <a:pt x="11665490" y="6307528"/>
                </a:cubicBezTo>
                <a:lnTo>
                  <a:pt x="11646885" y="6315235"/>
                </a:lnTo>
                <a:lnTo>
                  <a:pt x="11665490" y="6322942"/>
                </a:lnTo>
                <a:cubicBezTo>
                  <a:pt x="11670252" y="6327704"/>
                  <a:pt x="11673198" y="6334282"/>
                  <a:pt x="11673198" y="6341548"/>
                </a:cubicBezTo>
                <a:cubicBezTo>
                  <a:pt x="11673198" y="6348815"/>
                  <a:pt x="11670252" y="6355393"/>
                  <a:pt x="11665490" y="6360155"/>
                </a:cubicBezTo>
                <a:lnTo>
                  <a:pt x="11646885" y="6367862"/>
                </a:lnTo>
                <a:lnTo>
                  <a:pt x="11665490" y="6375569"/>
                </a:lnTo>
                <a:cubicBezTo>
                  <a:pt x="11670252" y="6380331"/>
                  <a:pt x="11673198" y="6386909"/>
                  <a:pt x="11673198" y="6394175"/>
                </a:cubicBezTo>
                <a:cubicBezTo>
                  <a:pt x="11673198" y="6401442"/>
                  <a:pt x="11670252" y="6408020"/>
                  <a:pt x="11665490" y="6412782"/>
                </a:cubicBezTo>
                <a:lnTo>
                  <a:pt x="11653034" y="6417942"/>
                </a:lnTo>
                <a:lnTo>
                  <a:pt x="11640734" y="6417942"/>
                </a:lnTo>
                <a:lnTo>
                  <a:pt x="11629236" y="6413179"/>
                </a:lnTo>
                <a:lnTo>
                  <a:pt x="43962" y="6413179"/>
                </a:lnTo>
                <a:lnTo>
                  <a:pt x="32464" y="6417942"/>
                </a:lnTo>
                <a:lnTo>
                  <a:pt x="20164" y="6417942"/>
                </a:lnTo>
                <a:lnTo>
                  <a:pt x="7708" y="6412782"/>
                </a:lnTo>
                <a:cubicBezTo>
                  <a:pt x="2946" y="6408020"/>
                  <a:pt x="0" y="6401442"/>
                  <a:pt x="0" y="6394175"/>
                </a:cubicBezTo>
                <a:cubicBezTo>
                  <a:pt x="0" y="6386909"/>
                  <a:pt x="2946" y="6380331"/>
                  <a:pt x="7708" y="6375569"/>
                </a:cubicBezTo>
                <a:lnTo>
                  <a:pt x="26313" y="6367862"/>
                </a:lnTo>
                <a:lnTo>
                  <a:pt x="7708" y="6360155"/>
                </a:lnTo>
                <a:cubicBezTo>
                  <a:pt x="2946" y="6355393"/>
                  <a:pt x="0" y="6348815"/>
                  <a:pt x="0" y="6341548"/>
                </a:cubicBezTo>
                <a:cubicBezTo>
                  <a:pt x="0" y="6334282"/>
                  <a:pt x="2946" y="6327704"/>
                  <a:pt x="7708" y="6322942"/>
                </a:cubicBezTo>
                <a:lnTo>
                  <a:pt x="26313" y="6315235"/>
                </a:lnTo>
                <a:lnTo>
                  <a:pt x="7708" y="6307528"/>
                </a:lnTo>
                <a:cubicBezTo>
                  <a:pt x="2946" y="6302766"/>
                  <a:pt x="0" y="6296188"/>
                  <a:pt x="0" y="6288921"/>
                </a:cubicBezTo>
                <a:cubicBezTo>
                  <a:pt x="0" y="6281655"/>
                  <a:pt x="2946" y="6275077"/>
                  <a:pt x="7708" y="6270315"/>
                </a:cubicBezTo>
                <a:lnTo>
                  <a:pt x="26313" y="6262608"/>
                </a:lnTo>
                <a:lnTo>
                  <a:pt x="7708" y="6254901"/>
                </a:lnTo>
                <a:cubicBezTo>
                  <a:pt x="2946" y="6250139"/>
                  <a:pt x="0" y="6243561"/>
                  <a:pt x="0" y="6236294"/>
                </a:cubicBezTo>
                <a:cubicBezTo>
                  <a:pt x="0" y="6229028"/>
                  <a:pt x="2946" y="6222450"/>
                  <a:pt x="7708" y="6217688"/>
                </a:cubicBezTo>
                <a:lnTo>
                  <a:pt x="26313" y="6209981"/>
                </a:lnTo>
                <a:lnTo>
                  <a:pt x="7708" y="6202275"/>
                </a:lnTo>
                <a:cubicBezTo>
                  <a:pt x="2946" y="6197512"/>
                  <a:pt x="0" y="6190934"/>
                  <a:pt x="0" y="6183667"/>
                </a:cubicBezTo>
                <a:cubicBezTo>
                  <a:pt x="0" y="6176401"/>
                  <a:pt x="2946" y="6169823"/>
                  <a:pt x="7708" y="6165061"/>
                </a:cubicBezTo>
                <a:lnTo>
                  <a:pt x="26313" y="6157354"/>
                </a:lnTo>
                <a:lnTo>
                  <a:pt x="7708" y="6149648"/>
                </a:lnTo>
                <a:cubicBezTo>
                  <a:pt x="2946" y="6144886"/>
                  <a:pt x="0" y="6138307"/>
                  <a:pt x="0" y="6131040"/>
                </a:cubicBezTo>
                <a:cubicBezTo>
                  <a:pt x="0" y="6123775"/>
                  <a:pt x="2946" y="6117196"/>
                  <a:pt x="7708" y="6112434"/>
                </a:cubicBezTo>
                <a:lnTo>
                  <a:pt x="26313" y="6104727"/>
                </a:lnTo>
                <a:lnTo>
                  <a:pt x="7708" y="6097021"/>
                </a:lnTo>
                <a:cubicBezTo>
                  <a:pt x="2946" y="6092259"/>
                  <a:pt x="0" y="6085680"/>
                  <a:pt x="0" y="6078413"/>
                </a:cubicBezTo>
                <a:cubicBezTo>
                  <a:pt x="0" y="6071148"/>
                  <a:pt x="2946" y="6064569"/>
                  <a:pt x="7708" y="6059807"/>
                </a:cubicBezTo>
                <a:lnTo>
                  <a:pt x="26313" y="6052100"/>
                </a:lnTo>
                <a:lnTo>
                  <a:pt x="7708" y="6044393"/>
                </a:lnTo>
                <a:cubicBezTo>
                  <a:pt x="2946" y="6039632"/>
                  <a:pt x="0" y="6033053"/>
                  <a:pt x="0" y="6025786"/>
                </a:cubicBezTo>
                <a:cubicBezTo>
                  <a:pt x="0" y="6018521"/>
                  <a:pt x="2946" y="6011942"/>
                  <a:pt x="7708" y="6007180"/>
                </a:cubicBezTo>
                <a:lnTo>
                  <a:pt x="26313" y="5999473"/>
                </a:lnTo>
                <a:lnTo>
                  <a:pt x="7708" y="5991766"/>
                </a:lnTo>
                <a:cubicBezTo>
                  <a:pt x="2946" y="5987005"/>
                  <a:pt x="0" y="5980426"/>
                  <a:pt x="0" y="5973159"/>
                </a:cubicBezTo>
                <a:cubicBezTo>
                  <a:pt x="0" y="5965894"/>
                  <a:pt x="2946" y="5959315"/>
                  <a:pt x="7708" y="5954553"/>
                </a:cubicBezTo>
                <a:lnTo>
                  <a:pt x="26313" y="5946846"/>
                </a:lnTo>
                <a:lnTo>
                  <a:pt x="7708" y="5939140"/>
                </a:lnTo>
                <a:cubicBezTo>
                  <a:pt x="2946" y="5934378"/>
                  <a:pt x="0" y="5927799"/>
                  <a:pt x="0" y="5920532"/>
                </a:cubicBezTo>
                <a:cubicBezTo>
                  <a:pt x="0" y="5913267"/>
                  <a:pt x="2946" y="5906688"/>
                  <a:pt x="7708" y="5901926"/>
                </a:cubicBezTo>
                <a:lnTo>
                  <a:pt x="26313" y="5894220"/>
                </a:lnTo>
                <a:lnTo>
                  <a:pt x="7708" y="5886512"/>
                </a:lnTo>
                <a:cubicBezTo>
                  <a:pt x="2946" y="5881751"/>
                  <a:pt x="0" y="5875172"/>
                  <a:pt x="0" y="5867906"/>
                </a:cubicBezTo>
                <a:cubicBezTo>
                  <a:pt x="0" y="5860640"/>
                  <a:pt x="2946" y="5854061"/>
                  <a:pt x="7708" y="5849299"/>
                </a:cubicBezTo>
                <a:lnTo>
                  <a:pt x="26313" y="5841593"/>
                </a:lnTo>
                <a:lnTo>
                  <a:pt x="7708" y="5833885"/>
                </a:lnTo>
                <a:cubicBezTo>
                  <a:pt x="2946" y="5829124"/>
                  <a:pt x="0" y="5822545"/>
                  <a:pt x="0" y="5815279"/>
                </a:cubicBezTo>
                <a:cubicBezTo>
                  <a:pt x="0" y="5808013"/>
                  <a:pt x="2946" y="5801434"/>
                  <a:pt x="7708" y="5796672"/>
                </a:cubicBezTo>
                <a:lnTo>
                  <a:pt x="26313" y="5788966"/>
                </a:lnTo>
                <a:lnTo>
                  <a:pt x="7708" y="5781259"/>
                </a:lnTo>
                <a:cubicBezTo>
                  <a:pt x="2946" y="5776497"/>
                  <a:pt x="0" y="5769918"/>
                  <a:pt x="0" y="5762652"/>
                </a:cubicBezTo>
                <a:cubicBezTo>
                  <a:pt x="0" y="5755386"/>
                  <a:pt x="2946" y="5748807"/>
                  <a:pt x="7708" y="5744045"/>
                </a:cubicBezTo>
                <a:lnTo>
                  <a:pt x="26313" y="5736339"/>
                </a:lnTo>
                <a:lnTo>
                  <a:pt x="7708" y="5728632"/>
                </a:lnTo>
                <a:cubicBezTo>
                  <a:pt x="2946" y="5723870"/>
                  <a:pt x="0" y="5717292"/>
                  <a:pt x="0" y="5710025"/>
                </a:cubicBezTo>
                <a:cubicBezTo>
                  <a:pt x="0" y="5702759"/>
                  <a:pt x="2946" y="5696181"/>
                  <a:pt x="7708" y="5691418"/>
                </a:cubicBezTo>
                <a:lnTo>
                  <a:pt x="26313" y="5683712"/>
                </a:lnTo>
                <a:lnTo>
                  <a:pt x="7708" y="5676004"/>
                </a:lnTo>
                <a:cubicBezTo>
                  <a:pt x="2946" y="5671243"/>
                  <a:pt x="0" y="5664665"/>
                  <a:pt x="0" y="5657398"/>
                </a:cubicBezTo>
                <a:cubicBezTo>
                  <a:pt x="0" y="5650132"/>
                  <a:pt x="2946" y="5643554"/>
                  <a:pt x="7708" y="5638792"/>
                </a:cubicBezTo>
                <a:lnTo>
                  <a:pt x="26313" y="5631085"/>
                </a:lnTo>
                <a:lnTo>
                  <a:pt x="7708" y="5623377"/>
                </a:lnTo>
                <a:cubicBezTo>
                  <a:pt x="2946" y="5618616"/>
                  <a:pt x="0" y="5612038"/>
                  <a:pt x="0" y="5604771"/>
                </a:cubicBezTo>
                <a:cubicBezTo>
                  <a:pt x="0" y="5597505"/>
                  <a:pt x="2946" y="5590927"/>
                  <a:pt x="7708" y="5586165"/>
                </a:cubicBezTo>
                <a:lnTo>
                  <a:pt x="26313" y="5578458"/>
                </a:lnTo>
                <a:lnTo>
                  <a:pt x="7708" y="5570750"/>
                </a:lnTo>
                <a:cubicBezTo>
                  <a:pt x="2946" y="5565989"/>
                  <a:pt x="0" y="5559411"/>
                  <a:pt x="0" y="5552144"/>
                </a:cubicBezTo>
                <a:cubicBezTo>
                  <a:pt x="0" y="5544878"/>
                  <a:pt x="2946" y="5538300"/>
                  <a:pt x="7708" y="5533538"/>
                </a:cubicBezTo>
                <a:lnTo>
                  <a:pt x="26313" y="5525831"/>
                </a:lnTo>
                <a:lnTo>
                  <a:pt x="7708" y="5518124"/>
                </a:lnTo>
                <a:cubicBezTo>
                  <a:pt x="2946" y="5513362"/>
                  <a:pt x="0" y="5506784"/>
                  <a:pt x="0" y="5499517"/>
                </a:cubicBezTo>
                <a:cubicBezTo>
                  <a:pt x="0" y="5492251"/>
                  <a:pt x="2946" y="5485673"/>
                  <a:pt x="7708" y="5480911"/>
                </a:cubicBezTo>
                <a:lnTo>
                  <a:pt x="26313" y="5473204"/>
                </a:lnTo>
                <a:lnTo>
                  <a:pt x="7708" y="5465497"/>
                </a:lnTo>
                <a:cubicBezTo>
                  <a:pt x="2946" y="5460735"/>
                  <a:pt x="0" y="5454157"/>
                  <a:pt x="0" y="5446890"/>
                </a:cubicBezTo>
                <a:cubicBezTo>
                  <a:pt x="0" y="5439624"/>
                  <a:pt x="2946" y="5433046"/>
                  <a:pt x="7708" y="5428284"/>
                </a:cubicBezTo>
                <a:lnTo>
                  <a:pt x="26313" y="5420577"/>
                </a:lnTo>
                <a:lnTo>
                  <a:pt x="7708" y="5412870"/>
                </a:lnTo>
                <a:cubicBezTo>
                  <a:pt x="2946" y="5408108"/>
                  <a:pt x="0" y="5401530"/>
                  <a:pt x="0" y="5394263"/>
                </a:cubicBezTo>
                <a:cubicBezTo>
                  <a:pt x="0" y="5386997"/>
                  <a:pt x="2946" y="5380419"/>
                  <a:pt x="7708" y="5375657"/>
                </a:cubicBezTo>
                <a:lnTo>
                  <a:pt x="26313" y="5367950"/>
                </a:lnTo>
                <a:lnTo>
                  <a:pt x="7708" y="5360242"/>
                </a:lnTo>
                <a:cubicBezTo>
                  <a:pt x="2946" y="5355481"/>
                  <a:pt x="0" y="5348903"/>
                  <a:pt x="0" y="5341636"/>
                </a:cubicBezTo>
                <a:cubicBezTo>
                  <a:pt x="0" y="5334371"/>
                  <a:pt x="2946" y="5327792"/>
                  <a:pt x="7708" y="5323030"/>
                </a:cubicBezTo>
                <a:lnTo>
                  <a:pt x="26313" y="5315323"/>
                </a:lnTo>
                <a:lnTo>
                  <a:pt x="7708" y="5307617"/>
                </a:lnTo>
                <a:cubicBezTo>
                  <a:pt x="2946" y="5302855"/>
                  <a:pt x="0" y="5296276"/>
                  <a:pt x="0" y="5289009"/>
                </a:cubicBezTo>
                <a:cubicBezTo>
                  <a:pt x="0" y="5281744"/>
                  <a:pt x="2946" y="5275165"/>
                  <a:pt x="7708" y="5270403"/>
                </a:cubicBezTo>
                <a:lnTo>
                  <a:pt x="26313" y="5262696"/>
                </a:lnTo>
                <a:lnTo>
                  <a:pt x="7708" y="5254990"/>
                </a:lnTo>
                <a:cubicBezTo>
                  <a:pt x="2946" y="5250228"/>
                  <a:pt x="0" y="5243649"/>
                  <a:pt x="0" y="5236382"/>
                </a:cubicBezTo>
                <a:cubicBezTo>
                  <a:pt x="0" y="5229117"/>
                  <a:pt x="2946" y="5222538"/>
                  <a:pt x="7708" y="5217776"/>
                </a:cubicBezTo>
                <a:lnTo>
                  <a:pt x="26313" y="5210069"/>
                </a:lnTo>
                <a:lnTo>
                  <a:pt x="7708" y="5202363"/>
                </a:lnTo>
                <a:cubicBezTo>
                  <a:pt x="2946" y="5197601"/>
                  <a:pt x="0" y="5191022"/>
                  <a:pt x="0" y="5183755"/>
                </a:cubicBezTo>
                <a:cubicBezTo>
                  <a:pt x="0" y="5176490"/>
                  <a:pt x="2946" y="5169911"/>
                  <a:pt x="7708" y="5165149"/>
                </a:cubicBezTo>
                <a:lnTo>
                  <a:pt x="26313" y="5157442"/>
                </a:lnTo>
                <a:lnTo>
                  <a:pt x="7708" y="5149736"/>
                </a:lnTo>
                <a:cubicBezTo>
                  <a:pt x="2946" y="5144974"/>
                  <a:pt x="0" y="5138395"/>
                  <a:pt x="0" y="5131128"/>
                </a:cubicBezTo>
                <a:cubicBezTo>
                  <a:pt x="0" y="5123863"/>
                  <a:pt x="2946" y="5117284"/>
                  <a:pt x="7708" y="5112522"/>
                </a:cubicBezTo>
                <a:lnTo>
                  <a:pt x="26313" y="5104816"/>
                </a:lnTo>
                <a:lnTo>
                  <a:pt x="7708" y="5097108"/>
                </a:lnTo>
                <a:cubicBezTo>
                  <a:pt x="2946" y="5092347"/>
                  <a:pt x="0" y="5085768"/>
                  <a:pt x="0" y="5078502"/>
                </a:cubicBezTo>
                <a:cubicBezTo>
                  <a:pt x="0" y="5071236"/>
                  <a:pt x="2946" y="5064657"/>
                  <a:pt x="7708" y="5059895"/>
                </a:cubicBezTo>
                <a:lnTo>
                  <a:pt x="26313" y="5052189"/>
                </a:lnTo>
                <a:lnTo>
                  <a:pt x="7708" y="5044482"/>
                </a:lnTo>
                <a:cubicBezTo>
                  <a:pt x="2946" y="5039720"/>
                  <a:pt x="0" y="5033141"/>
                  <a:pt x="0" y="5025875"/>
                </a:cubicBezTo>
                <a:cubicBezTo>
                  <a:pt x="0" y="5018609"/>
                  <a:pt x="2946" y="5012030"/>
                  <a:pt x="7708" y="5007268"/>
                </a:cubicBezTo>
                <a:lnTo>
                  <a:pt x="26313" y="4999562"/>
                </a:lnTo>
                <a:lnTo>
                  <a:pt x="7708" y="4991855"/>
                </a:lnTo>
                <a:cubicBezTo>
                  <a:pt x="2946" y="4987093"/>
                  <a:pt x="0" y="4980514"/>
                  <a:pt x="0" y="4973248"/>
                </a:cubicBezTo>
                <a:cubicBezTo>
                  <a:pt x="0" y="4965982"/>
                  <a:pt x="2946" y="4959403"/>
                  <a:pt x="7708" y="4954641"/>
                </a:cubicBezTo>
                <a:lnTo>
                  <a:pt x="26313" y="4946935"/>
                </a:lnTo>
                <a:lnTo>
                  <a:pt x="7708" y="4939227"/>
                </a:lnTo>
                <a:cubicBezTo>
                  <a:pt x="2946" y="4934466"/>
                  <a:pt x="0" y="4927887"/>
                  <a:pt x="0" y="4920621"/>
                </a:cubicBezTo>
                <a:cubicBezTo>
                  <a:pt x="0" y="4913355"/>
                  <a:pt x="2946" y="4906776"/>
                  <a:pt x="7708" y="4902014"/>
                </a:cubicBezTo>
                <a:lnTo>
                  <a:pt x="26313" y="4894308"/>
                </a:lnTo>
                <a:lnTo>
                  <a:pt x="7708" y="4886601"/>
                </a:lnTo>
                <a:cubicBezTo>
                  <a:pt x="2946" y="4881839"/>
                  <a:pt x="0" y="4875261"/>
                  <a:pt x="0" y="4867994"/>
                </a:cubicBezTo>
                <a:cubicBezTo>
                  <a:pt x="0" y="4860728"/>
                  <a:pt x="2946" y="4854150"/>
                  <a:pt x="7708" y="4849387"/>
                </a:cubicBezTo>
                <a:lnTo>
                  <a:pt x="26313" y="4841681"/>
                </a:lnTo>
                <a:lnTo>
                  <a:pt x="7708" y="4833973"/>
                </a:lnTo>
                <a:cubicBezTo>
                  <a:pt x="2946" y="4829212"/>
                  <a:pt x="0" y="4822634"/>
                  <a:pt x="0" y="4815367"/>
                </a:cubicBezTo>
                <a:cubicBezTo>
                  <a:pt x="0" y="4808101"/>
                  <a:pt x="2946" y="4801523"/>
                  <a:pt x="7708" y="4796761"/>
                </a:cubicBezTo>
                <a:lnTo>
                  <a:pt x="26313" y="4789054"/>
                </a:lnTo>
                <a:lnTo>
                  <a:pt x="7708" y="4781347"/>
                </a:lnTo>
                <a:cubicBezTo>
                  <a:pt x="2946" y="4776585"/>
                  <a:pt x="0" y="4770007"/>
                  <a:pt x="0" y="4762740"/>
                </a:cubicBezTo>
                <a:cubicBezTo>
                  <a:pt x="0" y="4755474"/>
                  <a:pt x="2946" y="4748896"/>
                  <a:pt x="7708" y="4744134"/>
                </a:cubicBezTo>
                <a:lnTo>
                  <a:pt x="26313" y="4736427"/>
                </a:lnTo>
                <a:lnTo>
                  <a:pt x="7708" y="4728719"/>
                </a:lnTo>
                <a:cubicBezTo>
                  <a:pt x="2946" y="4723958"/>
                  <a:pt x="0" y="4717380"/>
                  <a:pt x="0" y="4710113"/>
                </a:cubicBezTo>
                <a:cubicBezTo>
                  <a:pt x="0" y="4702847"/>
                  <a:pt x="2946" y="4696269"/>
                  <a:pt x="7708" y="4691507"/>
                </a:cubicBezTo>
                <a:lnTo>
                  <a:pt x="26313" y="4683800"/>
                </a:lnTo>
                <a:lnTo>
                  <a:pt x="7708" y="4676093"/>
                </a:lnTo>
                <a:cubicBezTo>
                  <a:pt x="2946" y="4671331"/>
                  <a:pt x="0" y="4664753"/>
                  <a:pt x="0" y="4657486"/>
                </a:cubicBezTo>
                <a:cubicBezTo>
                  <a:pt x="0" y="4650220"/>
                  <a:pt x="2946" y="4643642"/>
                  <a:pt x="7708" y="4638880"/>
                </a:cubicBezTo>
                <a:lnTo>
                  <a:pt x="26313" y="4631173"/>
                </a:lnTo>
                <a:lnTo>
                  <a:pt x="7708" y="4623465"/>
                </a:lnTo>
                <a:cubicBezTo>
                  <a:pt x="2946" y="4618704"/>
                  <a:pt x="0" y="4612126"/>
                  <a:pt x="0" y="4604859"/>
                </a:cubicBezTo>
                <a:cubicBezTo>
                  <a:pt x="0" y="4597593"/>
                  <a:pt x="2946" y="4591015"/>
                  <a:pt x="7708" y="4586253"/>
                </a:cubicBezTo>
                <a:lnTo>
                  <a:pt x="26313" y="4578546"/>
                </a:lnTo>
                <a:lnTo>
                  <a:pt x="7708" y="4570839"/>
                </a:lnTo>
                <a:cubicBezTo>
                  <a:pt x="2946" y="4566077"/>
                  <a:pt x="0" y="4559499"/>
                  <a:pt x="0" y="4552232"/>
                </a:cubicBezTo>
                <a:cubicBezTo>
                  <a:pt x="0" y="4544966"/>
                  <a:pt x="2946" y="4538388"/>
                  <a:pt x="7708" y="4533626"/>
                </a:cubicBezTo>
                <a:lnTo>
                  <a:pt x="26313" y="4525919"/>
                </a:lnTo>
                <a:lnTo>
                  <a:pt x="7708" y="4518213"/>
                </a:lnTo>
                <a:cubicBezTo>
                  <a:pt x="2946" y="4513450"/>
                  <a:pt x="0" y="4506872"/>
                  <a:pt x="0" y="4499605"/>
                </a:cubicBezTo>
                <a:cubicBezTo>
                  <a:pt x="0" y="4492339"/>
                  <a:pt x="2946" y="4485761"/>
                  <a:pt x="7708" y="4480999"/>
                </a:cubicBezTo>
                <a:lnTo>
                  <a:pt x="26313" y="4473292"/>
                </a:lnTo>
                <a:lnTo>
                  <a:pt x="7708" y="4465586"/>
                </a:lnTo>
                <a:cubicBezTo>
                  <a:pt x="2946" y="4460824"/>
                  <a:pt x="0" y="4454245"/>
                  <a:pt x="0" y="4446978"/>
                </a:cubicBezTo>
                <a:cubicBezTo>
                  <a:pt x="0" y="4439713"/>
                  <a:pt x="2946" y="4433134"/>
                  <a:pt x="7708" y="4428372"/>
                </a:cubicBezTo>
                <a:lnTo>
                  <a:pt x="26313" y="4420665"/>
                </a:lnTo>
                <a:lnTo>
                  <a:pt x="7708" y="4412959"/>
                </a:lnTo>
                <a:cubicBezTo>
                  <a:pt x="2946" y="4408197"/>
                  <a:pt x="0" y="4401618"/>
                  <a:pt x="0" y="4394351"/>
                </a:cubicBezTo>
                <a:cubicBezTo>
                  <a:pt x="0" y="4387086"/>
                  <a:pt x="2946" y="4380507"/>
                  <a:pt x="7708" y="4375745"/>
                </a:cubicBezTo>
                <a:lnTo>
                  <a:pt x="26313" y="4368038"/>
                </a:lnTo>
                <a:lnTo>
                  <a:pt x="7708" y="4360332"/>
                </a:lnTo>
                <a:cubicBezTo>
                  <a:pt x="2946" y="4355570"/>
                  <a:pt x="0" y="4348991"/>
                  <a:pt x="0" y="4341724"/>
                </a:cubicBezTo>
                <a:cubicBezTo>
                  <a:pt x="0" y="4334459"/>
                  <a:pt x="2946" y="4327880"/>
                  <a:pt x="7708" y="4323118"/>
                </a:cubicBezTo>
                <a:lnTo>
                  <a:pt x="26313" y="4315411"/>
                </a:lnTo>
                <a:lnTo>
                  <a:pt x="7708" y="4307705"/>
                </a:lnTo>
                <a:cubicBezTo>
                  <a:pt x="2946" y="4302943"/>
                  <a:pt x="0" y="4296364"/>
                  <a:pt x="0" y="4289097"/>
                </a:cubicBezTo>
                <a:cubicBezTo>
                  <a:pt x="0" y="4281832"/>
                  <a:pt x="2946" y="4275253"/>
                  <a:pt x="7708" y="4270491"/>
                </a:cubicBezTo>
                <a:lnTo>
                  <a:pt x="26313" y="4262784"/>
                </a:lnTo>
                <a:lnTo>
                  <a:pt x="7708" y="4255078"/>
                </a:lnTo>
                <a:cubicBezTo>
                  <a:pt x="2946" y="4250316"/>
                  <a:pt x="0" y="4243737"/>
                  <a:pt x="0" y="4236471"/>
                </a:cubicBezTo>
                <a:cubicBezTo>
                  <a:pt x="0" y="4229205"/>
                  <a:pt x="2946" y="4222626"/>
                  <a:pt x="7708" y="4217864"/>
                </a:cubicBezTo>
                <a:lnTo>
                  <a:pt x="26313" y="4210158"/>
                </a:lnTo>
                <a:lnTo>
                  <a:pt x="7708" y="4202451"/>
                </a:lnTo>
                <a:cubicBezTo>
                  <a:pt x="2946" y="4197689"/>
                  <a:pt x="0" y="4191110"/>
                  <a:pt x="0" y="4183844"/>
                </a:cubicBezTo>
                <a:cubicBezTo>
                  <a:pt x="0" y="4176578"/>
                  <a:pt x="2946" y="4169999"/>
                  <a:pt x="7708" y="4165237"/>
                </a:cubicBezTo>
                <a:lnTo>
                  <a:pt x="26313" y="4157531"/>
                </a:lnTo>
                <a:lnTo>
                  <a:pt x="7708" y="4149823"/>
                </a:lnTo>
                <a:cubicBezTo>
                  <a:pt x="2946" y="4145062"/>
                  <a:pt x="0" y="4138483"/>
                  <a:pt x="0" y="4131217"/>
                </a:cubicBezTo>
                <a:cubicBezTo>
                  <a:pt x="0" y="4123951"/>
                  <a:pt x="2946" y="4117372"/>
                  <a:pt x="7708" y="4112610"/>
                </a:cubicBezTo>
                <a:lnTo>
                  <a:pt x="26313" y="4104904"/>
                </a:lnTo>
                <a:lnTo>
                  <a:pt x="7708" y="4097196"/>
                </a:lnTo>
                <a:cubicBezTo>
                  <a:pt x="2946" y="4092435"/>
                  <a:pt x="0" y="4085856"/>
                  <a:pt x="0" y="4078590"/>
                </a:cubicBezTo>
                <a:cubicBezTo>
                  <a:pt x="0" y="4071324"/>
                  <a:pt x="2946" y="4064745"/>
                  <a:pt x="7708" y="4059983"/>
                </a:cubicBezTo>
                <a:lnTo>
                  <a:pt x="26313" y="4052277"/>
                </a:lnTo>
                <a:lnTo>
                  <a:pt x="7708" y="4044569"/>
                </a:lnTo>
                <a:cubicBezTo>
                  <a:pt x="2946" y="4039808"/>
                  <a:pt x="0" y="4033230"/>
                  <a:pt x="0" y="4025963"/>
                </a:cubicBezTo>
                <a:cubicBezTo>
                  <a:pt x="0" y="4018697"/>
                  <a:pt x="2946" y="4012119"/>
                  <a:pt x="7708" y="4007356"/>
                </a:cubicBezTo>
                <a:lnTo>
                  <a:pt x="26313" y="3999650"/>
                </a:lnTo>
                <a:lnTo>
                  <a:pt x="7708" y="3991943"/>
                </a:lnTo>
                <a:cubicBezTo>
                  <a:pt x="2946" y="3987181"/>
                  <a:pt x="0" y="3980603"/>
                  <a:pt x="0" y="3973336"/>
                </a:cubicBezTo>
                <a:cubicBezTo>
                  <a:pt x="0" y="3966070"/>
                  <a:pt x="2946" y="3959492"/>
                  <a:pt x="7708" y="3954730"/>
                </a:cubicBezTo>
                <a:lnTo>
                  <a:pt x="26313" y="3947023"/>
                </a:lnTo>
                <a:lnTo>
                  <a:pt x="7708" y="3939316"/>
                </a:lnTo>
                <a:cubicBezTo>
                  <a:pt x="2946" y="3934554"/>
                  <a:pt x="0" y="3927976"/>
                  <a:pt x="0" y="3920709"/>
                </a:cubicBezTo>
                <a:cubicBezTo>
                  <a:pt x="0" y="3913443"/>
                  <a:pt x="2946" y="3906865"/>
                  <a:pt x="7708" y="3902103"/>
                </a:cubicBezTo>
                <a:lnTo>
                  <a:pt x="26313" y="3894396"/>
                </a:lnTo>
                <a:lnTo>
                  <a:pt x="7708" y="3886688"/>
                </a:lnTo>
                <a:cubicBezTo>
                  <a:pt x="2946" y="3881927"/>
                  <a:pt x="0" y="3875349"/>
                  <a:pt x="0" y="3868082"/>
                </a:cubicBezTo>
                <a:cubicBezTo>
                  <a:pt x="0" y="3860816"/>
                  <a:pt x="2946" y="3854238"/>
                  <a:pt x="7708" y="3849476"/>
                </a:cubicBezTo>
                <a:lnTo>
                  <a:pt x="26313" y="3841769"/>
                </a:lnTo>
                <a:lnTo>
                  <a:pt x="7708" y="3834062"/>
                </a:lnTo>
                <a:cubicBezTo>
                  <a:pt x="2946" y="3829300"/>
                  <a:pt x="0" y="3822722"/>
                  <a:pt x="0" y="3815455"/>
                </a:cubicBezTo>
                <a:cubicBezTo>
                  <a:pt x="0" y="3808189"/>
                  <a:pt x="2946" y="3801611"/>
                  <a:pt x="7708" y="3796849"/>
                </a:cubicBezTo>
                <a:lnTo>
                  <a:pt x="26313" y="3789142"/>
                </a:lnTo>
                <a:lnTo>
                  <a:pt x="7708" y="3781435"/>
                </a:lnTo>
                <a:cubicBezTo>
                  <a:pt x="2946" y="3776673"/>
                  <a:pt x="0" y="3770095"/>
                  <a:pt x="0" y="3762828"/>
                </a:cubicBezTo>
                <a:cubicBezTo>
                  <a:pt x="0" y="3755562"/>
                  <a:pt x="2946" y="3748984"/>
                  <a:pt x="7708" y="3744222"/>
                </a:cubicBezTo>
                <a:lnTo>
                  <a:pt x="26313" y="3736515"/>
                </a:lnTo>
                <a:lnTo>
                  <a:pt x="7708" y="3728808"/>
                </a:lnTo>
                <a:cubicBezTo>
                  <a:pt x="2946" y="3724046"/>
                  <a:pt x="0" y="3717468"/>
                  <a:pt x="0" y="3710201"/>
                </a:cubicBezTo>
                <a:cubicBezTo>
                  <a:pt x="0" y="3702935"/>
                  <a:pt x="2946" y="3696357"/>
                  <a:pt x="7708" y="3691595"/>
                </a:cubicBezTo>
                <a:lnTo>
                  <a:pt x="26313" y="3683888"/>
                </a:lnTo>
                <a:lnTo>
                  <a:pt x="7708" y="3676181"/>
                </a:lnTo>
                <a:cubicBezTo>
                  <a:pt x="2946" y="3671419"/>
                  <a:pt x="0" y="3664841"/>
                  <a:pt x="0" y="3657574"/>
                </a:cubicBezTo>
                <a:cubicBezTo>
                  <a:pt x="0" y="3650308"/>
                  <a:pt x="2946" y="3643730"/>
                  <a:pt x="7708" y="3638968"/>
                </a:cubicBezTo>
                <a:lnTo>
                  <a:pt x="26313" y="3631261"/>
                </a:lnTo>
                <a:lnTo>
                  <a:pt x="7708" y="3623554"/>
                </a:lnTo>
                <a:cubicBezTo>
                  <a:pt x="2946" y="3618792"/>
                  <a:pt x="0" y="3612214"/>
                  <a:pt x="0" y="3604947"/>
                </a:cubicBezTo>
                <a:cubicBezTo>
                  <a:pt x="0" y="3590415"/>
                  <a:pt x="11782" y="3578633"/>
                  <a:pt x="26314" y="3578633"/>
                </a:cubicBezTo>
                <a:lnTo>
                  <a:pt x="26314" y="3578633"/>
                </a:lnTo>
                <a:cubicBezTo>
                  <a:pt x="11782" y="3578633"/>
                  <a:pt x="1" y="3566851"/>
                  <a:pt x="1" y="3552319"/>
                </a:cubicBezTo>
                <a:cubicBezTo>
                  <a:pt x="1" y="3545053"/>
                  <a:pt x="2946" y="3538475"/>
                  <a:pt x="7708" y="3533713"/>
                </a:cubicBezTo>
                <a:lnTo>
                  <a:pt x="26313" y="3526006"/>
                </a:lnTo>
                <a:lnTo>
                  <a:pt x="7708" y="3518299"/>
                </a:lnTo>
                <a:cubicBezTo>
                  <a:pt x="2946" y="3513537"/>
                  <a:pt x="1" y="3506959"/>
                  <a:pt x="1" y="3499692"/>
                </a:cubicBezTo>
                <a:cubicBezTo>
                  <a:pt x="1" y="3492426"/>
                  <a:pt x="2946" y="3485848"/>
                  <a:pt x="7708" y="3481086"/>
                </a:cubicBezTo>
                <a:lnTo>
                  <a:pt x="26313" y="3473379"/>
                </a:lnTo>
                <a:lnTo>
                  <a:pt x="7708" y="3465672"/>
                </a:lnTo>
                <a:cubicBezTo>
                  <a:pt x="2946" y="3460910"/>
                  <a:pt x="1" y="3454332"/>
                  <a:pt x="1" y="3447065"/>
                </a:cubicBezTo>
                <a:cubicBezTo>
                  <a:pt x="1" y="3439799"/>
                  <a:pt x="2946" y="3433221"/>
                  <a:pt x="7708" y="3428459"/>
                </a:cubicBezTo>
                <a:lnTo>
                  <a:pt x="26313" y="3420752"/>
                </a:lnTo>
                <a:lnTo>
                  <a:pt x="7708" y="3413045"/>
                </a:lnTo>
                <a:cubicBezTo>
                  <a:pt x="2946" y="3408283"/>
                  <a:pt x="1" y="3401705"/>
                  <a:pt x="1" y="3394438"/>
                </a:cubicBezTo>
                <a:cubicBezTo>
                  <a:pt x="1" y="3387172"/>
                  <a:pt x="2946" y="3380594"/>
                  <a:pt x="7708" y="3375832"/>
                </a:cubicBezTo>
                <a:lnTo>
                  <a:pt x="26313" y="3368125"/>
                </a:lnTo>
                <a:lnTo>
                  <a:pt x="7708" y="3360418"/>
                </a:lnTo>
                <a:cubicBezTo>
                  <a:pt x="2946" y="3355656"/>
                  <a:pt x="1" y="3349078"/>
                  <a:pt x="1" y="3341811"/>
                </a:cubicBezTo>
                <a:cubicBezTo>
                  <a:pt x="1" y="3334545"/>
                  <a:pt x="2946" y="3327967"/>
                  <a:pt x="7708" y="3323205"/>
                </a:cubicBezTo>
                <a:lnTo>
                  <a:pt x="26313" y="3315498"/>
                </a:lnTo>
                <a:lnTo>
                  <a:pt x="7708" y="3307792"/>
                </a:lnTo>
                <a:cubicBezTo>
                  <a:pt x="2946" y="3303029"/>
                  <a:pt x="1" y="3296451"/>
                  <a:pt x="1" y="3289184"/>
                </a:cubicBezTo>
                <a:cubicBezTo>
                  <a:pt x="1" y="3281918"/>
                  <a:pt x="2946" y="3275340"/>
                  <a:pt x="7708" y="3270578"/>
                </a:cubicBezTo>
                <a:lnTo>
                  <a:pt x="26313" y="3262871"/>
                </a:lnTo>
                <a:lnTo>
                  <a:pt x="7708" y="3255165"/>
                </a:lnTo>
                <a:cubicBezTo>
                  <a:pt x="2946" y="3250402"/>
                  <a:pt x="1" y="3243824"/>
                  <a:pt x="1" y="3236557"/>
                </a:cubicBezTo>
                <a:cubicBezTo>
                  <a:pt x="1" y="3229292"/>
                  <a:pt x="2946" y="3222713"/>
                  <a:pt x="7708" y="3217951"/>
                </a:cubicBezTo>
                <a:lnTo>
                  <a:pt x="26313" y="3210244"/>
                </a:lnTo>
                <a:lnTo>
                  <a:pt x="7708" y="3202538"/>
                </a:lnTo>
                <a:cubicBezTo>
                  <a:pt x="2946" y="3197776"/>
                  <a:pt x="1" y="3191197"/>
                  <a:pt x="1" y="3183930"/>
                </a:cubicBezTo>
                <a:cubicBezTo>
                  <a:pt x="1" y="3176665"/>
                  <a:pt x="2946" y="3170086"/>
                  <a:pt x="7708" y="3165324"/>
                </a:cubicBezTo>
                <a:lnTo>
                  <a:pt x="26313" y="3157618"/>
                </a:lnTo>
                <a:lnTo>
                  <a:pt x="7708" y="3149911"/>
                </a:lnTo>
                <a:cubicBezTo>
                  <a:pt x="2946" y="3145149"/>
                  <a:pt x="1" y="3138570"/>
                  <a:pt x="1" y="3131304"/>
                </a:cubicBezTo>
                <a:cubicBezTo>
                  <a:pt x="1" y="3124038"/>
                  <a:pt x="2946" y="3117459"/>
                  <a:pt x="7708" y="3112697"/>
                </a:cubicBezTo>
                <a:lnTo>
                  <a:pt x="26313" y="3104990"/>
                </a:lnTo>
                <a:lnTo>
                  <a:pt x="7708" y="3097284"/>
                </a:lnTo>
                <a:cubicBezTo>
                  <a:pt x="2946" y="3092522"/>
                  <a:pt x="1" y="3085943"/>
                  <a:pt x="1" y="3078676"/>
                </a:cubicBezTo>
                <a:cubicBezTo>
                  <a:pt x="1" y="3071411"/>
                  <a:pt x="2946" y="3064832"/>
                  <a:pt x="7708" y="3060070"/>
                </a:cubicBezTo>
                <a:lnTo>
                  <a:pt x="26313" y="3052364"/>
                </a:lnTo>
                <a:lnTo>
                  <a:pt x="7708" y="3044657"/>
                </a:lnTo>
                <a:cubicBezTo>
                  <a:pt x="2946" y="3039895"/>
                  <a:pt x="1" y="3033316"/>
                  <a:pt x="1" y="3026050"/>
                </a:cubicBezTo>
                <a:cubicBezTo>
                  <a:pt x="1" y="3018784"/>
                  <a:pt x="2946" y="3012206"/>
                  <a:pt x="7708" y="3007443"/>
                </a:cubicBezTo>
                <a:lnTo>
                  <a:pt x="26313" y="2999737"/>
                </a:lnTo>
                <a:lnTo>
                  <a:pt x="7708" y="2992030"/>
                </a:lnTo>
                <a:cubicBezTo>
                  <a:pt x="2946" y="2987268"/>
                  <a:pt x="1" y="2980690"/>
                  <a:pt x="1" y="2973423"/>
                </a:cubicBezTo>
                <a:cubicBezTo>
                  <a:pt x="1" y="2966157"/>
                  <a:pt x="2946" y="2959578"/>
                  <a:pt x="7708" y="2954817"/>
                </a:cubicBezTo>
                <a:lnTo>
                  <a:pt x="26313" y="2947110"/>
                </a:lnTo>
                <a:lnTo>
                  <a:pt x="7708" y="2939403"/>
                </a:lnTo>
                <a:cubicBezTo>
                  <a:pt x="2946" y="2934641"/>
                  <a:pt x="1" y="2928062"/>
                  <a:pt x="1" y="2920796"/>
                </a:cubicBezTo>
                <a:cubicBezTo>
                  <a:pt x="1" y="2913530"/>
                  <a:pt x="2946" y="2906951"/>
                  <a:pt x="7708" y="2902190"/>
                </a:cubicBezTo>
                <a:lnTo>
                  <a:pt x="26313" y="2894483"/>
                </a:lnTo>
                <a:lnTo>
                  <a:pt x="7708" y="2886776"/>
                </a:lnTo>
                <a:cubicBezTo>
                  <a:pt x="2946" y="2882014"/>
                  <a:pt x="1" y="2875435"/>
                  <a:pt x="1" y="2868169"/>
                </a:cubicBezTo>
                <a:cubicBezTo>
                  <a:pt x="1" y="2860903"/>
                  <a:pt x="2946" y="2854324"/>
                  <a:pt x="7708" y="2849562"/>
                </a:cubicBezTo>
                <a:lnTo>
                  <a:pt x="26313" y="2841856"/>
                </a:lnTo>
                <a:lnTo>
                  <a:pt x="7708" y="2834149"/>
                </a:lnTo>
                <a:cubicBezTo>
                  <a:pt x="2946" y="2829387"/>
                  <a:pt x="1" y="2822808"/>
                  <a:pt x="1" y="2815542"/>
                </a:cubicBezTo>
                <a:cubicBezTo>
                  <a:pt x="1" y="2808276"/>
                  <a:pt x="2946" y="2801698"/>
                  <a:pt x="7708" y="2796935"/>
                </a:cubicBezTo>
                <a:lnTo>
                  <a:pt x="26313" y="2789229"/>
                </a:lnTo>
                <a:lnTo>
                  <a:pt x="7708" y="2781523"/>
                </a:lnTo>
                <a:cubicBezTo>
                  <a:pt x="2946" y="2776760"/>
                  <a:pt x="1" y="2770182"/>
                  <a:pt x="1" y="2762915"/>
                </a:cubicBezTo>
                <a:cubicBezTo>
                  <a:pt x="1" y="2755649"/>
                  <a:pt x="2946" y="2749071"/>
                  <a:pt x="7708" y="2744308"/>
                </a:cubicBezTo>
                <a:lnTo>
                  <a:pt x="26313" y="2736602"/>
                </a:lnTo>
                <a:lnTo>
                  <a:pt x="7708" y="2728895"/>
                </a:lnTo>
                <a:cubicBezTo>
                  <a:pt x="2946" y="2724134"/>
                  <a:pt x="1" y="2717555"/>
                  <a:pt x="1" y="2710288"/>
                </a:cubicBezTo>
                <a:cubicBezTo>
                  <a:pt x="1" y="2703023"/>
                  <a:pt x="2946" y="2696444"/>
                  <a:pt x="7708" y="2691682"/>
                </a:cubicBezTo>
                <a:lnTo>
                  <a:pt x="26313" y="2683975"/>
                </a:lnTo>
                <a:lnTo>
                  <a:pt x="7708" y="2676268"/>
                </a:lnTo>
                <a:cubicBezTo>
                  <a:pt x="2946" y="2671506"/>
                  <a:pt x="1" y="2664928"/>
                  <a:pt x="1" y="2657661"/>
                </a:cubicBezTo>
                <a:cubicBezTo>
                  <a:pt x="1" y="2650395"/>
                  <a:pt x="2946" y="2643817"/>
                  <a:pt x="7708" y="2639055"/>
                </a:cubicBezTo>
                <a:lnTo>
                  <a:pt x="26313" y="2631348"/>
                </a:lnTo>
                <a:lnTo>
                  <a:pt x="7708" y="2623641"/>
                </a:lnTo>
                <a:cubicBezTo>
                  <a:pt x="2946" y="2618879"/>
                  <a:pt x="1" y="2612301"/>
                  <a:pt x="1" y="2605034"/>
                </a:cubicBezTo>
                <a:cubicBezTo>
                  <a:pt x="1" y="2597768"/>
                  <a:pt x="2946" y="2591190"/>
                  <a:pt x="7708" y="2586428"/>
                </a:cubicBezTo>
                <a:lnTo>
                  <a:pt x="26313" y="2578721"/>
                </a:lnTo>
                <a:lnTo>
                  <a:pt x="7708" y="2571015"/>
                </a:lnTo>
                <a:cubicBezTo>
                  <a:pt x="2946" y="2566252"/>
                  <a:pt x="1" y="2559674"/>
                  <a:pt x="1" y="2552407"/>
                </a:cubicBezTo>
                <a:cubicBezTo>
                  <a:pt x="1" y="2545141"/>
                  <a:pt x="2946" y="2538563"/>
                  <a:pt x="7708" y="2533801"/>
                </a:cubicBezTo>
                <a:lnTo>
                  <a:pt x="26313" y="2526094"/>
                </a:lnTo>
                <a:lnTo>
                  <a:pt x="7708" y="2518388"/>
                </a:lnTo>
                <a:cubicBezTo>
                  <a:pt x="2946" y="2513626"/>
                  <a:pt x="1" y="2507047"/>
                  <a:pt x="1" y="2499780"/>
                </a:cubicBezTo>
                <a:cubicBezTo>
                  <a:pt x="1" y="2492515"/>
                  <a:pt x="2946" y="2485936"/>
                  <a:pt x="7708" y="2481174"/>
                </a:cubicBezTo>
                <a:lnTo>
                  <a:pt x="26313" y="2473467"/>
                </a:lnTo>
                <a:lnTo>
                  <a:pt x="7708" y="2465759"/>
                </a:lnTo>
                <a:cubicBezTo>
                  <a:pt x="2946" y="2460999"/>
                  <a:pt x="1" y="2454420"/>
                  <a:pt x="1" y="2447153"/>
                </a:cubicBezTo>
                <a:cubicBezTo>
                  <a:pt x="1" y="2439888"/>
                  <a:pt x="2946" y="2433309"/>
                  <a:pt x="7708" y="2428547"/>
                </a:cubicBezTo>
                <a:lnTo>
                  <a:pt x="26313" y="2420841"/>
                </a:lnTo>
                <a:lnTo>
                  <a:pt x="7708" y="2413132"/>
                </a:lnTo>
                <a:cubicBezTo>
                  <a:pt x="2946" y="2408371"/>
                  <a:pt x="1" y="2401793"/>
                  <a:pt x="1" y="2394526"/>
                </a:cubicBezTo>
                <a:cubicBezTo>
                  <a:pt x="1" y="2387260"/>
                  <a:pt x="2946" y="2380682"/>
                  <a:pt x="7708" y="2375920"/>
                </a:cubicBezTo>
                <a:lnTo>
                  <a:pt x="26313" y="2368213"/>
                </a:lnTo>
                <a:lnTo>
                  <a:pt x="7708" y="2360507"/>
                </a:lnTo>
                <a:cubicBezTo>
                  <a:pt x="2946" y="2355745"/>
                  <a:pt x="1" y="2349166"/>
                  <a:pt x="1" y="2341899"/>
                </a:cubicBezTo>
                <a:cubicBezTo>
                  <a:pt x="1" y="2334634"/>
                  <a:pt x="2946" y="2328055"/>
                  <a:pt x="7708" y="2323293"/>
                </a:cubicBezTo>
                <a:lnTo>
                  <a:pt x="26313" y="2315586"/>
                </a:lnTo>
                <a:lnTo>
                  <a:pt x="7708" y="2307879"/>
                </a:lnTo>
                <a:cubicBezTo>
                  <a:pt x="2946" y="2303118"/>
                  <a:pt x="1" y="2296539"/>
                  <a:pt x="1" y="2289273"/>
                </a:cubicBezTo>
                <a:cubicBezTo>
                  <a:pt x="1" y="2282007"/>
                  <a:pt x="2946" y="2275428"/>
                  <a:pt x="7708" y="2270666"/>
                </a:cubicBezTo>
                <a:lnTo>
                  <a:pt x="26313" y="2262960"/>
                </a:lnTo>
                <a:lnTo>
                  <a:pt x="7708" y="2255252"/>
                </a:lnTo>
                <a:cubicBezTo>
                  <a:pt x="2946" y="2250491"/>
                  <a:pt x="1" y="2243913"/>
                  <a:pt x="1" y="2236646"/>
                </a:cubicBezTo>
                <a:cubicBezTo>
                  <a:pt x="1" y="2229380"/>
                  <a:pt x="2946" y="2222801"/>
                  <a:pt x="7708" y="2218039"/>
                </a:cubicBezTo>
                <a:lnTo>
                  <a:pt x="26313" y="2210333"/>
                </a:lnTo>
                <a:lnTo>
                  <a:pt x="7708" y="2202626"/>
                </a:lnTo>
                <a:cubicBezTo>
                  <a:pt x="2946" y="2197864"/>
                  <a:pt x="1" y="2191285"/>
                  <a:pt x="1" y="2184018"/>
                </a:cubicBezTo>
                <a:cubicBezTo>
                  <a:pt x="1" y="2176753"/>
                  <a:pt x="2946" y="2170175"/>
                  <a:pt x="7708" y="2165412"/>
                </a:cubicBezTo>
                <a:lnTo>
                  <a:pt x="26313" y="2157705"/>
                </a:lnTo>
                <a:lnTo>
                  <a:pt x="7708" y="2149999"/>
                </a:lnTo>
                <a:cubicBezTo>
                  <a:pt x="2946" y="2145237"/>
                  <a:pt x="1" y="2138658"/>
                  <a:pt x="1" y="2131391"/>
                </a:cubicBezTo>
                <a:cubicBezTo>
                  <a:pt x="1" y="2124126"/>
                  <a:pt x="2946" y="2117547"/>
                  <a:pt x="7708" y="2112785"/>
                </a:cubicBezTo>
                <a:lnTo>
                  <a:pt x="26313" y="2105079"/>
                </a:lnTo>
                <a:lnTo>
                  <a:pt x="7708" y="2097371"/>
                </a:lnTo>
                <a:cubicBezTo>
                  <a:pt x="2946" y="2092610"/>
                  <a:pt x="1" y="2086031"/>
                  <a:pt x="1" y="2078764"/>
                </a:cubicBezTo>
                <a:cubicBezTo>
                  <a:pt x="1" y="2071499"/>
                  <a:pt x="2946" y="2064920"/>
                  <a:pt x="7708" y="2060158"/>
                </a:cubicBezTo>
                <a:lnTo>
                  <a:pt x="26313" y="2052452"/>
                </a:lnTo>
                <a:lnTo>
                  <a:pt x="7708" y="2044744"/>
                </a:lnTo>
                <a:cubicBezTo>
                  <a:pt x="2946" y="2039983"/>
                  <a:pt x="1" y="2033405"/>
                  <a:pt x="1" y="2026138"/>
                </a:cubicBezTo>
                <a:cubicBezTo>
                  <a:pt x="1" y="2018872"/>
                  <a:pt x="2946" y="2012294"/>
                  <a:pt x="7708" y="2007531"/>
                </a:cubicBezTo>
                <a:lnTo>
                  <a:pt x="26313" y="1999825"/>
                </a:lnTo>
                <a:lnTo>
                  <a:pt x="7708" y="1992117"/>
                </a:lnTo>
                <a:cubicBezTo>
                  <a:pt x="2946" y="1987356"/>
                  <a:pt x="1" y="1980778"/>
                  <a:pt x="1" y="1973511"/>
                </a:cubicBezTo>
                <a:cubicBezTo>
                  <a:pt x="1" y="1966245"/>
                  <a:pt x="2946" y="1959667"/>
                  <a:pt x="7708" y="1954905"/>
                </a:cubicBezTo>
                <a:lnTo>
                  <a:pt x="26313" y="1947198"/>
                </a:lnTo>
                <a:lnTo>
                  <a:pt x="7708" y="1939491"/>
                </a:lnTo>
                <a:cubicBezTo>
                  <a:pt x="2946" y="1934729"/>
                  <a:pt x="1" y="1928150"/>
                  <a:pt x="1" y="1920884"/>
                </a:cubicBezTo>
                <a:cubicBezTo>
                  <a:pt x="1" y="1913618"/>
                  <a:pt x="2946" y="1907039"/>
                  <a:pt x="7708" y="1902278"/>
                </a:cubicBezTo>
                <a:lnTo>
                  <a:pt x="26313" y="1894571"/>
                </a:lnTo>
                <a:lnTo>
                  <a:pt x="7708" y="1886864"/>
                </a:lnTo>
                <a:cubicBezTo>
                  <a:pt x="2946" y="1882102"/>
                  <a:pt x="1" y="1875523"/>
                  <a:pt x="1" y="1868257"/>
                </a:cubicBezTo>
                <a:cubicBezTo>
                  <a:pt x="1" y="1860991"/>
                  <a:pt x="2946" y="1854413"/>
                  <a:pt x="7708" y="1849650"/>
                </a:cubicBezTo>
                <a:lnTo>
                  <a:pt x="26313" y="1841944"/>
                </a:lnTo>
                <a:lnTo>
                  <a:pt x="7708" y="1834237"/>
                </a:lnTo>
                <a:cubicBezTo>
                  <a:pt x="2946" y="1829475"/>
                  <a:pt x="1" y="1822897"/>
                  <a:pt x="1" y="1815630"/>
                </a:cubicBezTo>
                <a:cubicBezTo>
                  <a:pt x="1" y="1808364"/>
                  <a:pt x="2946" y="1801786"/>
                  <a:pt x="7708" y="1797024"/>
                </a:cubicBezTo>
                <a:lnTo>
                  <a:pt x="26313" y="1789317"/>
                </a:lnTo>
                <a:lnTo>
                  <a:pt x="7708" y="1781609"/>
                </a:lnTo>
                <a:cubicBezTo>
                  <a:pt x="2946" y="1776848"/>
                  <a:pt x="1" y="1770270"/>
                  <a:pt x="1" y="1763003"/>
                </a:cubicBezTo>
                <a:cubicBezTo>
                  <a:pt x="1" y="1755738"/>
                  <a:pt x="2946" y="1749159"/>
                  <a:pt x="7708" y="1744397"/>
                </a:cubicBezTo>
                <a:lnTo>
                  <a:pt x="26313" y="1736690"/>
                </a:lnTo>
                <a:lnTo>
                  <a:pt x="7708" y="1728984"/>
                </a:lnTo>
                <a:cubicBezTo>
                  <a:pt x="2946" y="1724222"/>
                  <a:pt x="1" y="1717643"/>
                  <a:pt x="1" y="1710376"/>
                </a:cubicBezTo>
                <a:cubicBezTo>
                  <a:pt x="1" y="1703111"/>
                  <a:pt x="2946" y="1696532"/>
                  <a:pt x="7708" y="1691770"/>
                </a:cubicBezTo>
                <a:lnTo>
                  <a:pt x="26313" y="1684063"/>
                </a:lnTo>
                <a:lnTo>
                  <a:pt x="7708" y="1676357"/>
                </a:lnTo>
                <a:cubicBezTo>
                  <a:pt x="2946" y="1671595"/>
                  <a:pt x="1" y="1665016"/>
                  <a:pt x="1" y="1657749"/>
                </a:cubicBezTo>
                <a:cubicBezTo>
                  <a:pt x="1" y="1650484"/>
                  <a:pt x="2946" y="1643905"/>
                  <a:pt x="7708" y="1639143"/>
                </a:cubicBezTo>
                <a:lnTo>
                  <a:pt x="26313" y="1631436"/>
                </a:lnTo>
                <a:lnTo>
                  <a:pt x="7708" y="1623730"/>
                </a:lnTo>
                <a:cubicBezTo>
                  <a:pt x="2946" y="1618968"/>
                  <a:pt x="1" y="1612389"/>
                  <a:pt x="1" y="1605122"/>
                </a:cubicBezTo>
                <a:cubicBezTo>
                  <a:pt x="1" y="1597857"/>
                  <a:pt x="2946" y="1591278"/>
                  <a:pt x="7708" y="1586516"/>
                </a:cubicBezTo>
                <a:lnTo>
                  <a:pt x="26313" y="1578809"/>
                </a:lnTo>
                <a:lnTo>
                  <a:pt x="7708" y="1571103"/>
                </a:lnTo>
                <a:cubicBezTo>
                  <a:pt x="2946" y="1566341"/>
                  <a:pt x="1" y="1559762"/>
                  <a:pt x="1" y="1552495"/>
                </a:cubicBezTo>
                <a:cubicBezTo>
                  <a:pt x="1" y="1545230"/>
                  <a:pt x="2946" y="1538651"/>
                  <a:pt x="7708" y="1533889"/>
                </a:cubicBezTo>
                <a:lnTo>
                  <a:pt x="26313" y="1526183"/>
                </a:lnTo>
                <a:lnTo>
                  <a:pt x="7708" y="1518475"/>
                </a:lnTo>
                <a:cubicBezTo>
                  <a:pt x="2946" y="1513714"/>
                  <a:pt x="1" y="1507135"/>
                  <a:pt x="1" y="1499869"/>
                </a:cubicBezTo>
                <a:cubicBezTo>
                  <a:pt x="1" y="1492603"/>
                  <a:pt x="2946" y="1486024"/>
                  <a:pt x="7708" y="1481262"/>
                </a:cubicBezTo>
                <a:lnTo>
                  <a:pt x="26313" y="1473556"/>
                </a:lnTo>
                <a:lnTo>
                  <a:pt x="7708" y="1465849"/>
                </a:lnTo>
                <a:cubicBezTo>
                  <a:pt x="2946" y="1461087"/>
                  <a:pt x="1" y="1454508"/>
                  <a:pt x="1" y="1447242"/>
                </a:cubicBezTo>
                <a:cubicBezTo>
                  <a:pt x="1" y="1439976"/>
                  <a:pt x="2946" y="1433397"/>
                  <a:pt x="7708" y="1428635"/>
                </a:cubicBezTo>
                <a:lnTo>
                  <a:pt x="26313" y="1420929"/>
                </a:lnTo>
                <a:lnTo>
                  <a:pt x="7708" y="1413222"/>
                </a:lnTo>
                <a:cubicBezTo>
                  <a:pt x="2946" y="1408460"/>
                  <a:pt x="1" y="1401882"/>
                  <a:pt x="1" y="1394615"/>
                </a:cubicBezTo>
                <a:cubicBezTo>
                  <a:pt x="1" y="1387349"/>
                  <a:pt x="2946" y="1380771"/>
                  <a:pt x="7708" y="1376008"/>
                </a:cubicBezTo>
                <a:lnTo>
                  <a:pt x="26313" y="1368302"/>
                </a:lnTo>
                <a:lnTo>
                  <a:pt x="7708" y="1360594"/>
                </a:lnTo>
                <a:cubicBezTo>
                  <a:pt x="2946" y="1355833"/>
                  <a:pt x="1" y="1349255"/>
                  <a:pt x="1" y="1341988"/>
                </a:cubicBezTo>
                <a:cubicBezTo>
                  <a:pt x="1" y="1334722"/>
                  <a:pt x="2946" y="1328143"/>
                  <a:pt x="7708" y="1323382"/>
                </a:cubicBezTo>
                <a:lnTo>
                  <a:pt x="26313" y="1315675"/>
                </a:lnTo>
                <a:lnTo>
                  <a:pt x="7708" y="1307968"/>
                </a:lnTo>
                <a:cubicBezTo>
                  <a:pt x="2946" y="1303206"/>
                  <a:pt x="1" y="1296628"/>
                  <a:pt x="1" y="1289361"/>
                </a:cubicBezTo>
                <a:cubicBezTo>
                  <a:pt x="1" y="1282095"/>
                  <a:pt x="2946" y="1275517"/>
                  <a:pt x="7708" y="1270755"/>
                </a:cubicBezTo>
                <a:lnTo>
                  <a:pt x="26313" y="1263048"/>
                </a:lnTo>
                <a:lnTo>
                  <a:pt x="7708" y="1255340"/>
                </a:lnTo>
                <a:cubicBezTo>
                  <a:pt x="2946" y="1250579"/>
                  <a:pt x="1" y="1244001"/>
                  <a:pt x="1" y="1236734"/>
                </a:cubicBezTo>
                <a:cubicBezTo>
                  <a:pt x="1" y="1229468"/>
                  <a:pt x="2946" y="1222890"/>
                  <a:pt x="7708" y="1218128"/>
                </a:cubicBezTo>
                <a:lnTo>
                  <a:pt x="26313" y="1210421"/>
                </a:lnTo>
                <a:lnTo>
                  <a:pt x="7708" y="1202714"/>
                </a:lnTo>
                <a:cubicBezTo>
                  <a:pt x="2946" y="1197952"/>
                  <a:pt x="1" y="1191374"/>
                  <a:pt x="1" y="1184107"/>
                </a:cubicBezTo>
                <a:cubicBezTo>
                  <a:pt x="1" y="1176841"/>
                  <a:pt x="2946" y="1170263"/>
                  <a:pt x="7708" y="1165501"/>
                </a:cubicBezTo>
                <a:lnTo>
                  <a:pt x="26313" y="1157794"/>
                </a:lnTo>
                <a:lnTo>
                  <a:pt x="7708" y="1150086"/>
                </a:lnTo>
                <a:cubicBezTo>
                  <a:pt x="2946" y="1145325"/>
                  <a:pt x="1" y="1138747"/>
                  <a:pt x="1" y="1131480"/>
                </a:cubicBezTo>
                <a:cubicBezTo>
                  <a:pt x="1" y="1124214"/>
                  <a:pt x="2946" y="1117636"/>
                  <a:pt x="7708" y="1112874"/>
                </a:cubicBezTo>
                <a:lnTo>
                  <a:pt x="26313" y="1105167"/>
                </a:lnTo>
                <a:lnTo>
                  <a:pt x="7708" y="1097460"/>
                </a:lnTo>
                <a:cubicBezTo>
                  <a:pt x="2946" y="1092698"/>
                  <a:pt x="1" y="1086120"/>
                  <a:pt x="1" y="1078853"/>
                </a:cubicBezTo>
                <a:cubicBezTo>
                  <a:pt x="1" y="1071587"/>
                  <a:pt x="2946" y="1065009"/>
                  <a:pt x="7708" y="1060247"/>
                </a:cubicBezTo>
                <a:lnTo>
                  <a:pt x="26313" y="1052540"/>
                </a:lnTo>
                <a:lnTo>
                  <a:pt x="7708" y="1044832"/>
                </a:lnTo>
                <a:cubicBezTo>
                  <a:pt x="2946" y="1040071"/>
                  <a:pt x="1" y="1033493"/>
                  <a:pt x="1" y="1026226"/>
                </a:cubicBezTo>
                <a:cubicBezTo>
                  <a:pt x="1" y="1018960"/>
                  <a:pt x="2946" y="1012382"/>
                  <a:pt x="7708" y="1007620"/>
                </a:cubicBezTo>
                <a:lnTo>
                  <a:pt x="26313" y="999913"/>
                </a:lnTo>
                <a:lnTo>
                  <a:pt x="7708" y="992206"/>
                </a:lnTo>
                <a:cubicBezTo>
                  <a:pt x="2946" y="987445"/>
                  <a:pt x="1" y="980866"/>
                  <a:pt x="1" y="973599"/>
                </a:cubicBezTo>
                <a:cubicBezTo>
                  <a:pt x="1" y="966334"/>
                  <a:pt x="2946" y="959755"/>
                  <a:pt x="7708" y="954993"/>
                </a:cubicBezTo>
                <a:lnTo>
                  <a:pt x="26313" y="947286"/>
                </a:lnTo>
                <a:lnTo>
                  <a:pt x="7708" y="939579"/>
                </a:lnTo>
                <a:cubicBezTo>
                  <a:pt x="2946" y="934817"/>
                  <a:pt x="1" y="928239"/>
                  <a:pt x="1" y="920972"/>
                </a:cubicBezTo>
                <a:cubicBezTo>
                  <a:pt x="1" y="913706"/>
                  <a:pt x="2946" y="907128"/>
                  <a:pt x="7708" y="902366"/>
                </a:cubicBezTo>
                <a:lnTo>
                  <a:pt x="26313" y="894659"/>
                </a:lnTo>
                <a:lnTo>
                  <a:pt x="7708" y="886953"/>
                </a:lnTo>
                <a:cubicBezTo>
                  <a:pt x="2946" y="882190"/>
                  <a:pt x="1" y="875612"/>
                  <a:pt x="1" y="868345"/>
                </a:cubicBezTo>
                <a:cubicBezTo>
                  <a:pt x="1" y="861079"/>
                  <a:pt x="2946" y="854501"/>
                  <a:pt x="7708" y="849739"/>
                </a:cubicBezTo>
                <a:lnTo>
                  <a:pt x="26313" y="842032"/>
                </a:lnTo>
                <a:lnTo>
                  <a:pt x="7708" y="834326"/>
                </a:lnTo>
                <a:cubicBezTo>
                  <a:pt x="2946" y="829564"/>
                  <a:pt x="1" y="822985"/>
                  <a:pt x="1" y="815718"/>
                </a:cubicBezTo>
                <a:cubicBezTo>
                  <a:pt x="1" y="808453"/>
                  <a:pt x="2946" y="801874"/>
                  <a:pt x="7708" y="797112"/>
                </a:cubicBezTo>
                <a:lnTo>
                  <a:pt x="26313" y="789406"/>
                </a:lnTo>
                <a:lnTo>
                  <a:pt x="7708" y="781699"/>
                </a:lnTo>
                <a:cubicBezTo>
                  <a:pt x="2946" y="776937"/>
                  <a:pt x="1" y="770358"/>
                  <a:pt x="1" y="763092"/>
                </a:cubicBezTo>
                <a:cubicBezTo>
                  <a:pt x="1" y="755826"/>
                  <a:pt x="2946" y="749247"/>
                  <a:pt x="7708" y="744485"/>
                </a:cubicBezTo>
                <a:lnTo>
                  <a:pt x="26313" y="736778"/>
                </a:lnTo>
                <a:lnTo>
                  <a:pt x="7708" y="729072"/>
                </a:lnTo>
                <a:cubicBezTo>
                  <a:pt x="2946" y="724310"/>
                  <a:pt x="1" y="717731"/>
                  <a:pt x="1" y="710465"/>
                </a:cubicBezTo>
                <a:cubicBezTo>
                  <a:pt x="1" y="703199"/>
                  <a:pt x="2946" y="696620"/>
                  <a:pt x="7708" y="691858"/>
                </a:cubicBezTo>
                <a:lnTo>
                  <a:pt x="26313" y="684151"/>
                </a:lnTo>
                <a:lnTo>
                  <a:pt x="7708" y="676445"/>
                </a:lnTo>
                <a:cubicBezTo>
                  <a:pt x="2946" y="671683"/>
                  <a:pt x="1" y="665104"/>
                  <a:pt x="1" y="657838"/>
                </a:cubicBezTo>
                <a:cubicBezTo>
                  <a:pt x="1" y="650572"/>
                  <a:pt x="2946" y="643993"/>
                  <a:pt x="7708" y="639231"/>
                </a:cubicBezTo>
                <a:lnTo>
                  <a:pt x="26313" y="631525"/>
                </a:lnTo>
                <a:lnTo>
                  <a:pt x="7708" y="623818"/>
                </a:lnTo>
                <a:cubicBezTo>
                  <a:pt x="2946" y="619056"/>
                  <a:pt x="1" y="612477"/>
                  <a:pt x="1" y="605211"/>
                </a:cubicBezTo>
                <a:cubicBezTo>
                  <a:pt x="1" y="597945"/>
                  <a:pt x="2946" y="591366"/>
                  <a:pt x="7708" y="586604"/>
                </a:cubicBezTo>
                <a:lnTo>
                  <a:pt x="26313" y="578898"/>
                </a:lnTo>
                <a:lnTo>
                  <a:pt x="7708" y="571190"/>
                </a:lnTo>
                <a:cubicBezTo>
                  <a:pt x="2946" y="566429"/>
                  <a:pt x="1" y="559850"/>
                  <a:pt x="1" y="552584"/>
                </a:cubicBezTo>
                <a:cubicBezTo>
                  <a:pt x="1" y="545318"/>
                  <a:pt x="2946" y="538739"/>
                  <a:pt x="7708" y="533977"/>
                </a:cubicBezTo>
                <a:lnTo>
                  <a:pt x="26313" y="526271"/>
                </a:lnTo>
                <a:lnTo>
                  <a:pt x="7708" y="518563"/>
                </a:lnTo>
                <a:cubicBezTo>
                  <a:pt x="2946" y="513802"/>
                  <a:pt x="1" y="507223"/>
                  <a:pt x="1" y="499957"/>
                </a:cubicBezTo>
                <a:cubicBezTo>
                  <a:pt x="1" y="492691"/>
                  <a:pt x="2946" y="486112"/>
                  <a:pt x="7708" y="481350"/>
                </a:cubicBezTo>
                <a:lnTo>
                  <a:pt x="26313" y="473644"/>
                </a:lnTo>
                <a:lnTo>
                  <a:pt x="7708" y="465936"/>
                </a:lnTo>
                <a:cubicBezTo>
                  <a:pt x="2946" y="461175"/>
                  <a:pt x="1" y="454597"/>
                  <a:pt x="1" y="447330"/>
                </a:cubicBezTo>
                <a:cubicBezTo>
                  <a:pt x="1" y="440064"/>
                  <a:pt x="2946" y="433486"/>
                  <a:pt x="7708" y="428723"/>
                </a:cubicBezTo>
                <a:lnTo>
                  <a:pt x="26313" y="421017"/>
                </a:lnTo>
                <a:lnTo>
                  <a:pt x="7708" y="413310"/>
                </a:lnTo>
                <a:cubicBezTo>
                  <a:pt x="2946" y="408548"/>
                  <a:pt x="1" y="401970"/>
                  <a:pt x="1" y="394703"/>
                </a:cubicBezTo>
                <a:cubicBezTo>
                  <a:pt x="1" y="387437"/>
                  <a:pt x="2946" y="380859"/>
                  <a:pt x="7708" y="376097"/>
                </a:cubicBezTo>
                <a:lnTo>
                  <a:pt x="26313" y="368390"/>
                </a:lnTo>
                <a:lnTo>
                  <a:pt x="7708" y="360683"/>
                </a:lnTo>
                <a:cubicBezTo>
                  <a:pt x="2946" y="355921"/>
                  <a:pt x="1" y="349343"/>
                  <a:pt x="1" y="342076"/>
                </a:cubicBezTo>
                <a:cubicBezTo>
                  <a:pt x="1" y="334810"/>
                  <a:pt x="2946" y="328232"/>
                  <a:pt x="7708" y="323470"/>
                </a:cubicBezTo>
                <a:lnTo>
                  <a:pt x="26313" y="315763"/>
                </a:lnTo>
                <a:lnTo>
                  <a:pt x="7708" y="308055"/>
                </a:lnTo>
                <a:cubicBezTo>
                  <a:pt x="2946" y="303294"/>
                  <a:pt x="1" y="296716"/>
                  <a:pt x="1" y="289449"/>
                </a:cubicBezTo>
                <a:cubicBezTo>
                  <a:pt x="1" y="282183"/>
                  <a:pt x="2946" y="275605"/>
                  <a:pt x="7708" y="270843"/>
                </a:cubicBezTo>
                <a:lnTo>
                  <a:pt x="26313" y="263136"/>
                </a:lnTo>
                <a:lnTo>
                  <a:pt x="7708" y="255429"/>
                </a:lnTo>
                <a:cubicBezTo>
                  <a:pt x="2946" y="250667"/>
                  <a:pt x="1" y="244089"/>
                  <a:pt x="1" y="236822"/>
                </a:cubicBezTo>
                <a:cubicBezTo>
                  <a:pt x="1" y="229556"/>
                  <a:pt x="2946" y="222978"/>
                  <a:pt x="7708" y="218216"/>
                </a:cubicBezTo>
                <a:lnTo>
                  <a:pt x="26313" y="210509"/>
                </a:lnTo>
                <a:lnTo>
                  <a:pt x="7708" y="202802"/>
                </a:lnTo>
                <a:cubicBezTo>
                  <a:pt x="2946" y="198040"/>
                  <a:pt x="1" y="191462"/>
                  <a:pt x="1" y="184195"/>
                </a:cubicBezTo>
                <a:cubicBezTo>
                  <a:pt x="1" y="176929"/>
                  <a:pt x="2946" y="170351"/>
                  <a:pt x="7708" y="165589"/>
                </a:cubicBezTo>
                <a:lnTo>
                  <a:pt x="26313" y="157882"/>
                </a:lnTo>
                <a:lnTo>
                  <a:pt x="7708" y="150175"/>
                </a:lnTo>
                <a:cubicBezTo>
                  <a:pt x="2946" y="145413"/>
                  <a:pt x="1" y="138835"/>
                  <a:pt x="1" y="131568"/>
                </a:cubicBezTo>
                <a:cubicBezTo>
                  <a:pt x="1" y="124302"/>
                  <a:pt x="2946" y="117724"/>
                  <a:pt x="7708" y="112962"/>
                </a:cubicBezTo>
                <a:lnTo>
                  <a:pt x="26313" y="105255"/>
                </a:lnTo>
                <a:lnTo>
                  <a:pt x="7708" y="97549"/>
                </a:lnTo>
                <a:cubicBezTo>
                  <a:pt x="2946" y="92786"/>
                  <a:pt x="1" y="86208"/>
                  <a:pt x="1" y="78941"/>
                </a:cubicBezTo>
                <a:cubicBezTo>
                  <a:pt x="1" y="71676"/>
                  <a:pt x="2946" y="65097"/>
                  <a:pt x="7708" y="60335"/>
                </a:cubicBezTo>
                <a:lnTo>
                  <a:pt x="26313" y="52628"/>
                </a:lnTo>
                <a:lnTo>
                  <a:pt x="7708" y="44922"/>
                </a:lnTo>
                <a:cubicBezTo>
                  <a:pt x="2946" y="40160"/>
                  <a:pt x="1" y="33581"/>
                  <a:pt x="1" y="26314"/>
                </a:cubicBezTo>
                <a:cubicBezTo>
                  <a:pt x="1" y="11782"/>
                  <a:pt x="11782" y="0"/>
                  <a:pt x="26314" y="0"/>
                </a:cubicBezTo>
                <a:lnTo>
                  <a:pt x="26315" y="0"/>
                </a:lnTo>
                <a:lnTo>
                  <a:pt x="11642926" y="0"/>
                </a:lnTo>
                <a:lnTo>
                  <a:pt x="11642926" y="1640"/>
                </a:lnTo>
                <a:close/>
              </a:path>
            </a:pathLst>
          </a:custGeom>
          <a:solidFill>
            <a:schemeClr val="bg1"/>
          </a:solidFill>
          <a:ln>
            <a:solidFill>
              <a:schemeClr val="tx1">
                <a:lumMod val="75000"/>
                <a:lumOff val="25000"/>
              </a:schemeClr>
            </a:soli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1350">
              <a:solidFill>
                <a:prstClr val="white"/>
              </a:solidFill>
            </a:endParaRPr>
          </a:p>
        </p:txBody>
      </p:sp>
      <p:sp>
        <p:nvSpPr>
          <p:cNvPr id="170" name="직사각형 169">
            <a:extLst>
              <a:ext uri="{FF2B5EF4-FFF2-40B4-BE49-F238E27FC236}">
                <a16:creationId xmlns="" xmlns:a16="http://schemas.microsoft.com/office/drawing/2014/main" id="{73A300B7-9562-429D-8BA7-64D8313665C0}"/>
              </a:ext>
            </a:extLst>
          </p:cNvPr>
          <p:cNvSpPr/>
          <p:nvPr/>
        </p:nvSpPr>
        <p:spPr>
          <a:xfrm>
            <a:off x="427105" y="626167"/>
            <a:ext cx="8345420" cy="33903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2100" b="1" kern="0" dirty="0">
                <a:solidFill>
                  <a:prstClr val="black">
                    <a:lumMod val="75000"/>
                    <a:lumOff val="25000"/>
                  </a:prstClr>
                </a:solidFill>
                <a:latin typeface="야놀자 야체 B" panose="02020603020101020101" pitchFamily="18" charset="-127"/>
                <a:ea typeface="야놀자 야체 B" panose="02020603020101020101" pitchFamily="18" charset="-127"/>
              </a:rPr>
              <a:t>統測</a:t>
            </a:r>
            <a:endParaRPr lang="ko-KR" altLang="en-US" sz="2700" kern="0" dirty="0">
              <a:solidFill>
                <a:prstClr val="black">
                  <a:lumMod val="75000"/>
                  <a:lumOff val="25000"/>
                </a:prstClr>
              </a:solidFill>
            </a:endParaRPr>
          </a:p>
        </p:txBody>
      </p:sp>
      <p:graphicFrame>
        <p:nvGraphicFramePr>
          <p:cNvPr id="176" name="표 2">
            <a:extLst>
              <a:ext uri="{FF2B5EF4-FFF2-40B4-BE49-F238E27FC236}">
                <a16:creationId xmlns="" xmlns:a16="http://schemas.microsoft.com/office/drawing/2014/main" id="{E34A3D33-8A75-4CFB-A143-7FE7DBDBE70E}"/>
              </a:ext>
            </a:extLst>
          </p:cNvPr>
          <p:cNvGraphicFramePr>
            <a:graphicFrameLocks noGrp="1"/>
          </p:cNvGraphicFramePr>
          <p:nvPr/>
        </p:nvGraphicFramePr>
        <p:xfrm>
          <a:off x="434250" y="2065734"/>
          <a:ext cx="837338" cy="3078561"/>
        </p:xfrm>
        <a:graphic>
          <a:graphicData uri="http://schemas.openxmlformats.org/drawingml/2006/table">
            <a:tbl>
              <a:tblPr firstRow="1" bandRow="1">
                <a:tableStyleId>{5C22544A-7EE6-4342-B048-85BDC9FD1C3A}</a:tableStyleId>
              </a:tblPr>
              <a:tblGrid>
                <a:gridCol w="193046">
                  <a:extLst>
                    <a:ext uri="{9D8B030D-6E8A-4147-A177-3AD203B41FA5}">
                      <a16:colId xmlns="" xmlns:a16="http://schemas.microsoft.com/office/drawing/2014/main" val="365838937"/>
                    </a:ext>
                  </a:extLst>
                </a:gridCol>
                <a:gridCol w="644292">
                  <a:extLst>
                    <a:ext uri="{9D8B030D-6E8A-4147-A177-3AD203B41FA5}">
                      <a16:colId xmlns="" xmlns:a16="http://schemas.microsoft.com/office/drawing/2014/main" val="2005048234"/>
                    </a:ext>
                  </a:extLst>
                </a:gridCol>
              </a:tblGrid>
              <a:tr h="595879">
                <a:tc>
                  <a:txBody>
                    <a:bodyPr/>
                    <a:lstStyle/>
                    <a:p>
                      <a:pPr algn="ctr" latinLnBrk="1"/>
                      <a:r>
                        <a:rPr lang="en-US" altLang="ko-KR" sz="1100" b="0" dirty="0">
                          <a:solidFill>
                            <a:schemeClr val="tx1">
                              <a:lumMod val="75000"/>
                              <a:lumOff val="25000"/>
                            </a:schemeClr>
                          </a:solidFill>
                        </a:rPr>
                        <a:t>1</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考試內容</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049797128"/>
                  </a:ext>
                </a:extLst>
              </a:tr>
              <a:tr h="595879">
                <a:tc>
                  <a:txBody>
                    <a:bodyPr/>
                    <a:lstStyle/>
                    <a:p>
                      <a:pPr algn="ctr" latinLnBrk="1"/>
                      <a:r>
                        <a:rPr lang="en-US" altLang="ko-KR" sz="1100" b="0" dirty="0">
                          <a:solidFill>
                            <a:schemeClr val="tx1">
                              <a:lumMod val="75000"/>
                              <a:lumOff val="25000"/>
                            </a:schemeClr>
                          </a:solidFill>
                        </a:rPr>
                        <a:t>2</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112</a:t>
                      </a: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年</a:t>
                      </a:r>
                      <a:endParaRPr kumimoji="0" lang="en-US" altLang="zh-TW"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考試變革</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 xmlns:a16="http://schemas.microsoft.com/office/drawing/2014/main" val="2394921031"/>
                  </a:ext>
                </a:extLst>
              </a:tr>
              <a:tr h="841403">
                <a:tc>
                  <a:txBody>
                    <a:bodyPr/>
                    <a:lstStyle/>
                    <a:p>
                      <a:pPr algn="ctr" latinLnBrk="1"/>
                      <a:r>
                        <a:rPr lang="en-US" altLang="ko-KR" sz="1100" b="0" dirty="0">
                          <a:solidFill>
                            <a:schemeClr val="tx1">
                              <a:lumMod val="75000"/>
                              <a:lumOff val="25000"/>
                            </a:schemeClr>
                          </a:solidFill>
                        </a:rPr>
                        <a:t>3</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技高群科與統測群科對照</a:t>
                      </a:r>
                      <a:endParaRPr kumimoji="0" lang="en-US" altLang="ko-KR" sz="800" b="0"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739618436"/>
                  </a:ext>
                </a:extLst>
              </a:tr>
              <a:tr h="522700">
                <a:tc>
                  <a:txBody>
                    <a:bodyPr/>
                    <a:lstStyle/>
                    <a:p>
                      <a:pPr algn="ctr" latinLnBrk="1"/>
                      <a:r>
                        <a:rPr lang="en-US" altLang="ko-KR" sz="1100" b="0" dirty="0">
                          <a:solidFill>
                            <a:schemeClr val="tx1">
                              <a:lumMod val="75000"/>
                              <a:lumOff val="25000"/>
                            </a:schemeClr>
                          </a:solidFill>
                        </a:rPr>
                        <a:t>4</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命題範圍</a:t>
                      </a:r>
                      <a:endParaRPr kumimoji="0" lang="en-US" altLang="ko-KR" sz="800" b="0" i="0" u="none" strike="noStrike" kern="1200" cap="none" spc="0" normalizeH="0" baseline="0" noProof="0" dirty="0">
                        <a:ln>
                          <a:noFill/>
                        </a:ln>
                        <a:solidFill>
                          <a:prstClr val="white">
                            <a:lumMod val="6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866052603"/>
                  </a:ext>
                </a:extLst>
              </a:tr>
              <a:tr h="522700">
                <a:tc>
                  <a:txBody>
                    <a:bodyPr/>
                    <a:lstStyle/>
                    <a:p>
                      <a:pPr algn="ctr" latinLnBrk="1"/>
                      <a:r>
                        <a:rPr lang="en-US" altLang="ko-KR" sz="1100" b="0" dirty="0">
                          <a:solidFill>
                            <a:schemeClr val="tx1">
                              <a:lumMod val="75000"/>
                              <a:lumOff val="25000"/>
                            </a:schemeClr>
                          </a:solidFill>
                        </a:rPr>
                        <a:t>5</a:t>
                      </a:r>
                      <a:endParaRPr lang="ko-KR" altLang="en-US" sz="1100" b="0" dirty="0">
                        <a:solidFill>
                          <a:schemeClr val="tx1">
                            <a:lumMod val="75000"/>
                            <a:lumOff val="25000"/>
                          </a:schemeClr>
                        </a:solidFill>
                      </a:endParaRPr>
                    </a:p>
                  </a:txBody>
                  <a:tcPr marL="68580" marR="68580" marT="34290" marB="3429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rPr>
                        <a:t>提醒</a:t>
                      </a:r>
                      <a:endParaRPr kumimoji="0" lang="en-US" altLang="ko-KR" sz="900" b="1" i="0" u="none" strike="noStrike" kern="120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haroni" panose="02010803020104030203" pitchFamily="2" charset="-79"/>
                      </a:endParaRPr>
                    </a:p>
                  </a:txBody>
                  <a:tcPr marL="68580" marR="68580" marT="34290" marB="34290" anchor="ctr">
                    <a:lnL w="1270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3981846816"/>
                  </a:ext>
                </a:extLst>
              </a:tr>
            </a:tbl>
          </a:graphicData>
        </a:graphic>
      </p:graphicFrame>
      <p:grpSp>
        <p:nvGrpSpPr>
          <p:cNvPr id="2" name="그룹 1"/>
          <p:cNvGrpSpPr/>
          <p:nvPr/>
        </p:nvGrpSpPr>
        <p:grpSpPr>
          <a:xfrm>
            <a:off x="303314" y="965200"/>
            <a:ext cx="973359" cy="1100535"/>
            <a:chOff x="404419" y="904874"/>
            <a:chExt cx="1181147" cy="1467380"/>
          </a:xfrm>
        </p:grpSpPr>
        <p:grpSp>
          <p:nvGrpSpPr>
            <p:cNvPr id="174" name="그룹 173">
              <a:extLst>
                <a:ext uri="{FF2B5EF4-FFF2-40B4-BE49-F238E27FC236}">
                  <a16:creationId xmlns="" xmlns:a16="http://schemas.microsoft.com/office/drawing/2014/main" id="{138F5399-1A36-47F0-A422-184770B5DAD1}"/>
                </a:ext>
              </a:extLst>
            </p:cNvPr>
            <p:cNvGrpSpPr/>
            <p:nvPr/>
          </p:nvGrpSpPr>
          <p:grpSpPr>
            <a:xfrm>
              <a:off x="569477" y="904874"/>
              <a:ext cx="1016089" cy="1194313"/>
              <a:chOff x="10112191" y="904875"/>
              <a:chExt cx="1584510" cy="1862437"/>
            </a:xfrm>
          </p:grpSpPr>
          <p:sp>
            <p:nvSpPr>
              <p:cNvPr id="172" name="직사각형 171">
                <a:extLst>
                  <a:ext uri="{FF2B5EF4-FFF2-40B4-BE49-F238E27FC236}">
                    <a16:creationId xmlns="" xmlns:a16="http://schemas.microsoft.com/office/drawing/2014/main" id="{9455F754-232B-422C-A6F8-FE16BCF7EA34}"/>
                  </a:ext>
                </a:extLst>
              </p:cNvPr>
              <p:cNvSpPr/>
              <p:nvPr/>
            </p:nvSpPr>
            <p:spPr>
              <a:xfrm>
                <a:off x="10112191" y="904875"/>
                <a:ext cx="1584510" cy="1862437"/>
              </a:xfrm>
              <a:prstGeom prst="rect">
                <a:avLst/>
              </a:prstGeom>
              <a:solidFill>
                <a:schemeClr val="accent5">
                  <a:lumMod val="20000"/>
                  <a:lumOff val="80000"/>
                </a:schemeClr>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3300" kern="0" dirty="0">
                  <a:solidFill>
                    <a:prstClr val="black">
                      <a:lumMod val="75000"/>
                      <a:lumOff val="25000"/>
                    </a:prstClr>
                  </a:solidFill>
                </a:endParaRPr>
              </a:p>
            </p:txBody>
          </p:sp>
          <p:pic>
            <p:nvPicPr>
              <p:cNvPr id="173" name="그림 172">
                <a:extLst>
                  <a:ext uri="{FF2B5EF4-FFF2-40B4-BE49-F238E27FC236}">
                    <a16:creationId xmlns="" xmlns:a16="http://schemas.microsoft.com/office/drawing/2014/main" id="{3E8B1EB4-0B8E-4B44-A77F-FF872D358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191" y="1175413"/>
                <a:ext cx="1584509" cy="1584509"/>
              </a:xfrm>
              <a:prstGeom prst="rect">
                <a:avLst/>
              </a:prstGeom>
              <a:ln>
                <a:noFill/>
              </a:ln>
            </p:spPr>
          </p:pic>
        </p:grpSp>
        <p:sp>
          <p:nvSpPr>
            <p:cNvPr id="175" name="직사각형 174">
              <a:extLst>
                <a:ext uri="{FF2B5EF4-FFF2-40B4-BE49-F238E27FC236}">
                  <a16:creationId xmlns="" xmlns:a16="http://schemas.microsoft.com/office/drawing/2014/main" id="{61B93B0C-CB8C-48E4-B565-06FA41778B12}"/>
                </a:ext>
              </a:extLst>
            </p:cNvPr>
            <p:cNvSpPr/>
            <p:nvPr/>
          </p:nvSpPr>
          <p:spPr>
            <a:xfrm>
              <a:off x="569474" y="2051711"/>
              <a:ext cx="1016089" cy="320543"/>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r>
                <a:rPr lang="zh-TW" altLang="en-US" sz="1200" b="1" kern="0" dirty="0">
                  <a:solidFill>
                    <a:srgbClr val="FF0000"/>
                  </a:solidFill>
                  <a:latin typeface="微軟正黑體" panose="020B0604030504040204" pitchFamily="34" charset="-120"/>
                  <a:ea typeface="微軟正黑體" panose="020B0604030504040204" pitchFamily="34" charset="-120"/>
                </a:rPr>
                <a:t>王大明</a:t>
              </a:r>
              <a:endParaRPr lang="ko-KR" altLang="en-US" sz="1200" b="1" kern="0" dirty="0">
                <a:solidFill>
                  <a:srgbClr val="FF0000"/>
                </a:solidFill>
                <a:latin typeface="微軟正黑體" panose="020B0604030504040204" pitchFamily="34" charset="-120"/>
              </a:endParaRPr>
            </a:p>
          </p:txBody>
        </p:sp>
        <p:sp>
          <p:nvSpPr>
            <p:cNvPr id="178" name="직사각형 177">
              <a:extLst>
                <a:ext uri="{FF2B5EF4-FFF2-40B4-BE49-F238E27FC236}">
                  <a16:creationId xmlns="" xmlns:a16="http://schemas.microsoft.com/office/drawing/2014/main" id="{71DA5F98-DF4F-4CD4-99CC-A26461318532}"/>
                </a:ext>
              </a:extLst>
            </p:cNvPr>
            <p:cNvSpPr/>
            <p:nvPr/>
          </p:nvSpPr>
          <p:spPr>
            <a:xfrm>
              <a:off x="404419" y="994501"/>
              <a:ext cx="520744" cy="507529"/>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marL="0" lvl="1" algn="ctr">
                <a:defRPr/>
              </a:pPr>
              <a:r>
                <a:rPr lang="zh-TW" altLang="en-US" sz="788" b="1" kern="0" dirty="0">
                  <a:solidFill>
                    <a:srgbClr val="C00000"/>
                  </a:solidFill>
                </a:rPr>
                <a:t>考生</a:t>
              </a:r>
              <a:endParaRPr lang="en-US" altLang="zh-TW" sz="788" b="1" kern="0" dirty="0">
                <a:solidFill>
                  <a:srgbClr val="C00000"/>
                </a:solidFill>
              </a:endParaRPr>
            </a:p>
            <a:p>
              <a:pPr marL="0" lvl="1" algn="ctr">
                <a:defRPr/>
              </a:pPr>
              <a:r>
                <a:rPr lang="zh-TW" altLang="en-US" sz="788" b="1" kern="0" dirty="0">
                  <a:solidFill>
                    <a:srgbClr val="C00000"/>
                  </a:solidFill>
                </a:rPr>
                <a:t>認證</a:t>
              </a:r>
              <a:endParaRPr lang="ko-KR" altLang="en-US" sz="788" b="1" kern="0" dirty="0">
                <a:solidFill>
                  <a:srgbClr val="C00000"/>
                </a:solidFill>
              </a:endParaRPr>
            </a:p>
          </p:txBody>
        </p:sp>
      </p:grpSp>
      <p:sp>
        <p:nvSpPr>
          <p:cNvPr id="179" name="직사각형 178">
            <a:extLst>
              <a:ext uri="{FF2B5EF4-FFF2-40B4-BE49-F238E27FC236}">
                <a16:creationId xmlns="" xmlns:a16="http://schemas.microsoft.com/office/drawing/2014/main" id="{FA624AE5-D061-4314-93DB-B9593DF94504}"/>
              </a:ext>
            </a:extLst>
          </p:cNvPr>
          <p:cNvSpPr/>
          <p:nvPr/>
        </p:nvSpPr>
        <p:spPr>
          <a:xfrm>
            <a:off x="7198409" y="626166"/>
            <a:ext cx="899683" cy="340520"/>
          </a:xfrm>
          <a:prstGeom prst="rect">
            <a:avLst/>
          </a:prstGeom>
          <a:solidFill>
            <a:schemeClr val="bg1"/>
          </a:solidFill>
          <a:ln w="222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1" algn="ctr">
              <a:defRPr/>
            </a:pPr>
            <a:endParaRPr lang="ko-KR" altLang="en-US" sz="1200" b="1" kern="0" dirty="0">
              <a:solidFill>
                <a:prstClr val="black">
                  <a:lumMod val="75000"/>
                  <a:lumOff val="25000"/>
                </a:prstClr>
              </a:solidFill>
            </a:endParaRPr>
          </a:p>
        </p:txBody>
      </p:sp>
      <p:graphicFrame>
        <p:nvGraphicFramePr>
          <p:cNvPr id="180" name="표 2">
            <a:extLst>
              <a:ext uri="{FF2B5EF4-FFF2-40B4-BE49-F238E27FC236}">
                <a16:creationId xmlns="" xmlns:a16="http://schemas.microsoft.com/office/drawing/2014/main" id="{98F0B92F-7328-4143-991D-8E23E3DD2E79}"/>
              </a:ext>
            </a:extLst>
          </p:cNvPr>
          <p:cNvGraphicFramePr>
            <a:graphicFrameLocks noGrp="1"/>
          </p:cNvGraphicFramePr>
          <p:nvPr/>
        </p:nvGraphicFramePr>
        <p:xfrm>
          <a:off x="8098090" y="627651"/>
          <a:ext cx="670168" cy="339032"/>
        </p:xfrm>
        <a:graphic>
          <a:graphicData uri="http://schemas.openxmlformats.org/drawingml/2006/table">
            <a:tbl>
              <a:tblPr firstRow="1" bandRow="1">
                <a:tableStyleId>{5C22544A-7EE6-4342-B048-85BDC9FD1C3A}</a:tableStyleId>
              </a:tblPr>
              <a:tblGrid>
                <a:gridCol w="335084">
                  <a:extLst>
                    <a:ext uri="{9D8B030D-6E8A-4147-A177-3AD203B41FA5}">
                      <a16:colId xmlns="" xmlns:a16="http://schemas.microsoft.com/office/drawing/2014/main" val="365838937"/>
                    </a:ext>
                  </a:extLst>
                </a:gridCol>
                <a:gridCol w="335084">
                  <a:extLst>
                    <a:ext uri="{9D8B030D-6E8A-4147-A177-3AD203B41FA5}">
                      <a16:colId xmlns="" xmlns:a16="http://schemas.microsoft.com/office/drawing/2014/main" val="2005048234"/>
                    </a:ext>
                  </a:extLst>
                </a:gridCol>
              </a:tblGrid>
              <a:tr h="339032">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tx1">
                          <a:lumMod val="75000"/>
                          <a:lumOff val="25000"/>
                        </a:schemeClr>
                      </a:solidFill>
                      <a:prstDash val="solid"/>
                      <a:round/>
                      <a:headEnd type="none" w="med" len="med"/>
                      <a:tailEnd type="none" w="med" len="med"/>
                    </a:lnL>
                    <a:lnR w="19050" cap="flat" cmpd="sng" algn="ctr">
                      <a:solidFill>
                        <a:schemeClr val="bg1">
                          <a:lumMod val="50000"/>
                        </a:schemeClr>
                      </a:solidFill>
                      <a:prstDash val="dash"/>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latinLnBrk="1"/>
                      <a:endParaRPr lang="ko-KR" altLang="en-US" sz="1300" b="0" dirty="0">
                        <a:solidFill>
                          <a:schemeClr val="tx1">
                            <a:lumMod val="75000"/>
                            <a:lumOff val="25000"/>
                          </a:schemeClr>
                        </a:solidFill>
                      </a:endParaRPr>
                    </a:p>
                  </a:txBody>
                  <a:tcPr marL="83597" marR="83597" marT="41798" marB="41798" anchor="ctr">
                    <a:lnL w="19050" cap="flat" cmpd="sng" algn="ctr">
                      <a:solidFill>
                        <a:schemeClr val="bg1">
                          <a:lumMod val="50000"/>
                        </a:schemeClr>
                      </a:solidFill>
                      <a:prstDash val="dash"/>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49797128"/>
                  </a:ext>
                </a:extLst>
              </a:tr>
            </a:tbl>
          </a:graphicData>
        </a:graphic>
      </p:graphicFrame>
      <p:sp>
        <p:nvSpPr>
          <p:cNvPr id="4" name="矩形 3">
            <a:extLst>
              <a:ext uri="{FF2B5EF4-FFF2-40B4-BE49-F238E27FC236}">
                <a16:creationId xmlns="" xmlns:a16="http://schemas.microsoft.com/office/drawing/2014/main" id="{284AC3D3-4220-4714-9E43-C6EA8C2C1F52}"/>
              </a:ext>
            </a:extLst>
          </p:cNvPr>
          <p:cNvSpPr/>
          <p:nvPr/>
        </p:nvSpPr>
        <p:spPr>
          <a:xfrm>
            <a:off x="1521451" y="1139801"/>
            <a:ext cx="7246807" cy="3921202"/>
          </a:xfrm>
          <a:prstGeom prst="rect">
            <a:avLst/>
          </a:prstGeom>
        </p:spPr>
        <p:txBody>
          <a:bodyPr wrap="square">
            <a:spAutoFit/>
          </a:bodyPr>
          <a:lstStyle/>
          <a:p>
            <a:pPr marL="285750" indent="-285750">
              <a:lnSpc>
                <a:spcPct val="120000"/>
              </a:lnSpc>
              <a:spcBef>
                <a:spcPts val="1200"/>
              </a:spcBef>
              <a:buFont typeface="Arial" panose="020B0604020202020204" pitchFamily="34" charset="0"/>
              <a:buChar cha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統測成績可以參加技專日間部、進修部的升學管道。</a:t>
            </a:r>
            <a:endPar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spcBef>
                <a:spcPts val="1200"/>
              </a:spcBef>
              <a:buFont typeface="Arial" panose="020B0604020202020204" pitchFamily="34" charset="0"/>
              <a:buChar cha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跨群類資訊請參考前述 </a:t>
            </a:r>
            <a:r>
              <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技高群科與統測群科對照 </a:t>
            </a:r>
            <a:r>
              <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spcBef>
                <a:spcPts val="1200"/>
              </a:spcBef>
              <a:buFont typeface="Arial" panose="020B0604020202020204" pitchFamily="34" charset="0"/>
              <a:buChar cha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考試地點可依個人需求及考量，自由選擇任一考區。</a:t>
            </a:r>
            <a:endPar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spcBef>
                <a:spcPts val="1200"/>
              </a:spcBef>
              <a:buClr>
                <a:schemeClr val="tx1">
                  <a:lumMod val="75000"/>
                  <a:lumOff val="25000"/>
                </a:schemeClr>
              </a:buClr>
              <a:buFont typeface="Arial" panose="020B0604020202020204" pitchFamily="34" charset="0"/>
              <a:buChar char="•"/>
            </a:pPr>
            <a:r>
              <a:rPr lang="zh-TW" altLang="en-US" sz="2200" b="1" dirty="0">
                <a:solidFill>
                  <a:srgbClr val="FF792F"/>
                </a:solidFill>
                <a:latin typeface="微軟正黑體" panose="020B0604030504040204" pitchFamily="34" charset="-120"/>
                <a:ea typeface="微軟正黑體" panose="020B0604030504040204" pitchFamily="34" charset="-120"/>
              </a:rPr>
              <a:t>報名期限截止後，就不得以任何理由要求更改考試群</a:t>
            </a:r>
            <a:r>
              <a:rPr lang="en-US" altLang="zh-TW" sz="2200" b="1" dirty="0">
                <a:solidFill>
                  <a:srgbClr val="FF792F"/>
                </a:solidFill>
                <a:latin typeface="微軟正黑體" panose="020B0604030504040204" pitchFamily="34" charset="-120"/>
                <a:ea typeface="微軟正黑體" panose="020B0604030504040204" pitchFamily="34" charset="-120"/>
              </a:rPr>
              <a:t>(</a:t>
            </a:r>
            <a:r>
              <a:rPr lang="zh-TW" altLang="en-US" sz="2200" b="1" dirty="0">
                <a:solidFill>
                  <a:srgbClr val="FF792F"/>
                </a:solidFill>
                <a:latin typeface="微軟正黑體" panose="020B0604030504040204" pitchFamily="34" charset="-120"/>
                <a:ea typeface="微軟正黑體" panose="020B0604030504040204" pitchFamily="34" charset="-120"/>
              </a:rPr>
              <a:t> 類 </a:t>
            </a:r>
            <a:r>
              <a:rPr lang="en-US" altLang="zh-TW" sz="2200" b="1" dirty="0">
                <a:solidFill>
                  <a:srgbClr val="FF792F"/>
                </a:solidFill>
                <a:latin typeface="微軟正黑體" panose="020B0604030504040204" pitchFamily="34" charset="-120"/>
                <a:ea typeface="微軟正黑體" panose="020B0604030504040204" pitchFamily="34" charset="-120"/>
              </a:rPr>
              <a:t>)</a:t>
            </a:r>
            <a:r>
              <a:rPr lang="zh-TW" altLang="en-US" sz="2200" b="1" dirty="0">
                <a:solidFill>
                  <a:srgbClr val="FF792F"/>
                </a:solidFill>
                <a:latin typeface="微軟正黑體" panose="020B0604030504040204" pitchFamily="34" charset="-120"/>
                <a:ea typeface="微軟正黑體" panose="020B0604030504040204" pitchFamily="34" charset="-120"/>
              </a:rPr>
              <a:t>別、更改考區或要求退費。</a:t>
            </a:r>
            <a:endParaRPr lang="en-US" altLang="zh-TW" sz="2200" b="1" dirty="0">
              <a:solidFill>
                <a:srgbClr val="FF792F"/>
              </a:solidFill>
              <a:latin typeface="微軟正黑體" panose="020B0604030504040204" pitchFamily="34" charset="-120"/>
              <a:ea typeface="微軟正黑體" panose="020B0604030504040204" pitchFamily="34" charset="-120"/>
            </a:endParaRPr>
          </a:p>
          <a:p>
            <a:pPr marL="285750" indent="-285750">
              <a:lnSpc>
                <a:spcPct val="120000"/>
              </a:lnSpc>
              <a:spcBef>
                <a:spcPts val="1200"/>
              </a:spcBef>
              <a:buClr>
                <a:schemeClr val="tx1">
                  <a:lumMod val="75000"/>
                  <a:lumOff val="25000"/>
                </a:schemeClr>
              </a:buClr>
              <a:buFont typeface="Arial" panose="020B0604020202020204" pitchFamily="34" charset="0"/>
              <a:buChar char="•"/>
            </a:pPr>
            <a:r>
              <a:rPr lang="zh-TW" altLang="en-US" sz="2200" b="1" dirty="0">
                <a:solidFill>
                  <a:srgbClr val="FF792F"/>
                </a:solidFill>
                <a:latin typeface="微軟正黑體" panose="020B0604030504040204" pitchFamily="34" charset="-120"/>
                <a:ea typeface="微軟正黑體" panose="020B0604030504040204" pitchFamily="34" charset="-120"/>
              </a:rPr>
              <a:t>每節考試前 </a:t>
            </a:r>
            <a:r>
              <a:rPr lang="en-US" altLang="zh-TW" sz="2200" b="1" dirty="0">
                <a:solidFill>
                  <a:srgbClr val="FF792F"/>
                </a:solidFill>
                <a:latin typeface="微軟正黑體" panose="020B0604030504040204" pitchFamily="34" charset="-120"/>
                <a:ea typeface="微軟正黑體" panose="020B0604030504040204" pitchFamily="34" charset="-120"/>
              </a:rPr>
              <a:t>5 </a:t>
            </a:r>
            <a:r>
              <a:rPr lang="zh-TW" altLang="en-US" sz="2200" b="1" dirty="0">
                <a:solidFill>
                  <a:srgbClr val="FF792F"/>
                </a:solidFill>
                <a:latin typeface="微軟正黑體" panose="020B0604030504040204" pitchFamily="34" charset="-120"/>
                <a:ea typeface="微軟正黑體" panose="020B0604030504040204" pitchFamily="34" charset="-120"/>
              </a:rPr>
              <a:t>分鐘預備鈴</a:t>
            </a:r>
            <a:r>
              <a:rPr lang="en-US" altLang="zh-TW" sz="2200" b="1" dirty="0">
                <a:solidFill>
                  <a:srgbClr val="FF792F"/>
                </a:solidFill>
                <a:latin typeface="微軟正黑體" panose="020B0604030504040204" pitchFamily="34" charset="-120"/>
                <a:ea typeface="微軟正黑體" panose="020B0604030504040204" pitchFamily="34" charset="-120"/>
              </a:rPr>
              <a:t>(</a:t>
            </a:r>
            <a:r>
              <a:rPr lang="zh-TW" altLang="en-US" sz="2200" b="1" dirty="0">
                <a:solidFill>
                  <a:srgbClr val="FF792F"/>
                </a:solidFill>
                <a:latin typeface="微軟正黑體" panose="020B0604030504040204" pitchFamily="34" charset="-120"/>
                <a:ea typeface="微軟正黑體" panose="020B0604030504040204" pitchFamily="34" charset="-120"/>
              </a:rPr>
              <a:t>鐘</a:t>
            </a:r>
            <a:r>
              <a:rPr lang="en-US" altLang="zh-TW" sz="2200" b="1" dirty="0">
                <a:solidFill>
                  <a:srgbClr val="FF792F"/>
                </a:solidFill>
                <a:latin typeface="微軟正黑體" panose="020B0604030504040204" pitchFamily="34" charset="-120"/>
                <a:ea typeface="微軟正黑體" panose="020B0604030504040204" pitchFamily="34" charset="-120"/>
              </a:rPr>
              <a:t>)</a:t>
            </a:r>
            <a:r>
              <a:rPr lang="zh-TW" altLang="en-US" sz="2200" b="1" dirty="0">
                <a:solidFill>
                  <a:srgbClr val="FF792F"/>
                </a:solidFill>
                <a:latin typeface="微軟正黑體" panose="020B0604030504040204" pitchFamily="34" charset="-120"/>
                <a:ea typeface="微軟正黑體" panose="020B0604030504040204" pitchFamily="34" charset="-120"/>
              </a:rPr>
              <a:t>響時，考生即可入場，入場後除准考證正本及考試 必用文具外，所有物品應立即放置於臨時置物區，並迅速依編訂座位入座</a:t>
            </a:r>
          </a:p>
        </p:txBody>
      </p:sp>
    </p:spTree>
    <p:extLst>
      <p:ext uri="{BB962C8B-B14F-4D97-AF65-F5344CB8AC3E}">
        <p14:creationId xmlns:p14="http://schemas.microsoft.com/office/powerpoint/2010/main" val="115765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E9E24FE6-E580-467D-A2F4-3093968B91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5"/>
            <a:ext cx="8692534" cy="32534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 xmlns:a16="http://schemas.microsoft.com/office/drawing/2014/main" id="{D729885D-7940-4368-A331-AC2C0FCC0DC8}"/>
              </a:ext>
            </a:extLst>
          </p:cNvPr>
          <p:cNvGrpSpPr/>
          <p:nvPr/>
        </p:nvGrpSpPr>
        <p:grpSpPr>
          <a:xfrm>
            <a:off x="277749" y="1352163"/>
            <a:ext cx="2944770" cy="1061334"/>
            <a:chOff x="355548" y="1499360"/>
            <a:chExt cx="2944770" cy="1061334"/>
          </a:xfrm>
        </p:grpSpPr>
        <p:sp>
          <p:nvSpPr>
            <p:cNvPr id="22" name="矩形 21">
              <a:extLst>
                <a:ext uri="{FF2B5EF4-FFF2-40B4-BE49-F238E27FC236}">
                  <a16:creationId xmlns="" xmlns:a16="http://schemas.microsoft.com/office/drawing/2014/main" id="{4FDB4C66-E8ED-4C4C-BD84-8D0D1B5C648B}"/>
                </a:ext>
              </a:extLst>
            </p:cNvPr>
            <p:cNvSpPr/>
            <p:nvPr/>
          </p:nvSpPr>
          <p:spPr>
            <a:xfrm>
              <a:off x="898169" y="1556359"/>
              <a:ext cx="2402149"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직사각형 72">
              <a:extLst>
                <a:ext uri="{FF2B5EF4-FFF2-40B4-BE49-F238E27FC236}">
                  <a16:creationId xmlns="" xmlns:a16="http://schemas.microsoft.com/office/drawing/2014/main" id="{C0FC2F23-17CD-4DAA-ABA7-22022097A2F5}"/>
                </a:ext>
              </a:extLst>
            </p:cNvPr>
            <p:cNvSpPr/>
            <p:nvPr/>
          </p:nvSpPr>
          <p:spPr>
            <a:xfrm>
              <a:off x="1460181" y="1499360"/>
              <a:ext cx="1750077" cy="1022203"/>
            </a:xfrm>
            <a:prstGeom prst="rect">
              <a:avLst/>
            </a:prstGeom>
          </p:spPr>
          <p:txBody>
            <a:bodyPr wrap="square">
              <a:spAutoFit/>
            </a:bodyPr>
            <a:lstStyle/>
            <a:p>
              <a:pPr algn="just">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先選出</a:t>
              </a:r>
              <a:r>
                <a:rPr lang="en-US" altLang="zh-TW" sz="1400" b="1" dirty="0">
                  <a:solidFill>
                    <a:schemeClr val="bg1"/>
                  </a:solidFill>
                  <a:latin typeface="微軟正黑體" panose="020B0604030504040204" pitchFamily="34" charset="-120"/>
                  <a:ea typeface="微軟正黑體" panose="020B0604030504040204" pitchFamily="34" charset="-120"/>
                </a:rPr>
                <a:t>6</a:t>
              </a:r>
              <a:r>
                <a:rPr lang="zh-TW" altLang="en-US" sz="1400" b="1" dirty="0">
                  <a:solidFill>
                    <a:schemeClr val="bg1"/>
                  </a:solidFill>
                  <a:latin typeface="微軟正黑體" panose="020B0604030504040204" pitchFamily="34" charset="-120"/>
                  <a:ea typeface="微軟正黑體" panose="020B0604030504040204" pitchFamily="34" charset="-120"/>
                </a:rPr>
                <a:t>個系所志願，但部分學校限定</a:t>
              </a:r>
              <a:r>
                <a:rPr lang="en-US" altLang="zh-TW" sz="1400" b="1" dirty="0">
                  <a:solidFill>
                    <a:schemeClr val="bg1"/>
                  </a:solidFill>
                  <a:latin typeface="微軟正黑體" panose="020B0604030504040204" pitchFamily="34" charset="-120"/>
                  <a:ea typeface="微軟正黑體" panose="020B0604030504040204" pitchFamily="34" charset="-120"/>
                </a:rPr>
                <a:t/>
              </a:r>
              <a:br>
                <a:rPr lang="en-US" altLang="zh-TW" sz="1400" b="1" dirty="0">
                  <a:solidFill>
                    <a:schemeClr val="bg1"/>
                  </a:solidFill>
                  <a:latin typeface="微軟正黑體" panose="020B0604030504040204" pitchFamily="34" charset="-120"/>
                  <a:ea typeface="微軟正黑體" panose="020B0604030504040204" pitchFamily="34" charset="-120"/>
                </a:rPr>
              </a:br>
              <a:r>
                <a:rPr lang="en-US" altLang="zh-TW" sz="1400" b="1" dirty="0">
                  <a:solidFill>
                    <a:schemeClr val="bg1"/>
                  </a:solidFill>
                  <a:latin typeface="微軟正黑體" panose="020B0604030504040204" pitchFamily="34" charset="-120"/>
                  <a:ea typeface="微軟正黑體" panose="020B0604030504040204" pitchFamily="34" charset="-120"/>
                </a:rPr>
                <a:t>1</a:t>
              </a:r>
              <a:r>
                <a:rPr lang="zh-TW" altLang="en-US" sz="1400" b="1" dirty="0">
                  <a:solidFill>
                    <a:schemeClr val="bg1"/>
                  </a:solidFill>
                  <a:latin typeface="微軟正黑體" panose="020B0604030504040204" pitchFamily="34" charset="-120"/>
                  <a:ea typeface="微軟正黑體" panose="020B0604030504040204" pitchFamily="34" charset="-120"/>
                </a:rPr>
                <a:t> 校 </a:t>
              </a:r>
              <a:r>
                <a:rPr lang="en-US" altLang="zh-TW" sz="1400" b="1" dirty="0">
                  <a:solidFill>
                    <a:schemeClr val="bg1"/>
                  </a:solidFill>
                  <a:latin typeface="微軟正黑體" panose="020B0604030504040204" pitchFamily="34" charset="-120"/>
                  <a:ea typeface="微軟正黑體" panose="020B0604030504040204" pitchFamily="34" charset="-120"/>
                </a:rPr>
                <a:t>1</a:t>
              </a:r>
              <a:r>
                <a:rPr lang="zh-TW" altLang="en-US" sz="1400" b="1" dirty="0">
                  <a:solidFill>
                    <a:schemeClr val="bg1"/>
                  </a:solidFill>
                  <a:latin typeface="微軟正黑體" panose="020B0604030504040204" pitchFamily="34" charset="-120"/>
                  <a:ea typeface="微軟正黑體" panose="020B0604030504040204" pitchFamily="34" charset="-120"/>
                </a:rPr>
                <a:t> 系所。</a:t>
              </a:r>
              <a:endParaRPr lang="en-US" altLang="ko-KR" sz="1400" b="1" dirty="0">
                <a:solidFill>
                  <a:schemeClr val="bg1"/>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 xmlns:a16="http://schemas.microsoft.com/office/drawing/2014/main" id="{0D076EE1-1EB1-4C8B-B875-ECAA353BEC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27" name="群組 26">
            <a:extLst>
              <a:ext uri="{FF2B5EF4-FFF2-40B4-BE49-F238E27FC236}">
                <a16:creationId xmlns="" xmlns:a16="http://schemas.microsoft.com/office/drawing/2014/main" id="{C00F6CA4-E56C-4DD0-B11C-7E2B2ECCDF1B}"/>
              </a:ext>
            </a:extLst>
          </p:cNvPr>
          <p:cNvGrpSpPr/>
          <p:nvPr/>
        </p:nvGrpSpPr>
        <p:grpSpPr>
          <a:xfrm>
            <a:off x="280118" y="2943936"/>
            <a:ext cx="2923796" cy="1055954"/>
            <a:chOff x="392149" y="2858293"/>
            <a:chExt cx="2923796" cy="1055954"/>
          </a:xfrm>
        </p:grpSpPr>
        <p:sp>
          <p:nvSpPr>
            <p:cNvPr id="23" name="矩形 22">
              <a:extLst>
                <a:ext uri="{FF2B5EF4-FFF2-40B4-BE49-F238E27FC236}">
                  <a16:creationId xmlns="" xmlns:a16="http://schemas.microsoft.com/office/drawing/2014/main" id="{F4AE7FCF-AF87-4B57-BFF4-CFBCDA9691FC}"/>
                </a:ext>
              </a:extLst>
            </p:cNvPr>
            <p:cNvSpPr/>
            <p:nvPr/>
          </p:nvSpPr>
          <p:spPr>
            <a:xfrm>
              <a:off x="898169" y="2858293"/>
              <a:ext cx="241777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 xmlns:a16="http://schemas.microsoft.com/office/drawing/2014/main" id="{216B0627-59AA-48D4-B9A1-322778C0E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8" name="직사각형 71">
              <a:extLst>
                <a:ext uri="{FF2B5EF4-FFF2-40B4-BE49-F238E27FC236}">
                  <a16:creationId xmlns="" xmlns:a16="http://schemas.microsoft.com/office/drawing/2014/main" id="{022D79DD-8DBD-454E-86F8-C488AB733C2E}"/>
                </a:ext>
              </a:extLst>
            </p:cNvPr>
            <p:cNvSpPr/>
            <p:nvPr/>
          </p:nvSpPr>
          <p:spPr>
            <a:xfrm>
              <a:off x="1333476" y="3111589"/>
              <a:ext cx="1970348" cy="375872"/>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統測以 </a:t>
              </a:r>
              <a:r>
                <a:rPr lang="en-US" altLang="zh-TW" sz="1400" b="1" dirty="0">
                  <a:solidFill>
                    <a:schemeClr val="bg1"/>
                  </a:solidFill>
                  <a:latin typeface="微軟正黑體" panose="020B0604030504040204" pitchFamily="34" charset="-120"/>
                  <a:ea typeface="微軟正黑體" panose="020B0604030504040204" pitchFamily="34" charset="-120"/>
                </a:rPr>
                <a:t>15</a:t>
              </a:r>
              <a:r>
                <a:rPr lang="zh-TW" altLang="en-US" sz="1400" b="1" dirty="0">
                  <a:solidFill>
                    <a:schemeClr val="bg1"/>
                  </a:solidFill>
                  <a:latin typeface="微軟正黑體" panose="020B0604030504040204" pitchFamily="34" charset="-120"/>
                  <a:ea typeface="微軟正黑體" panose="020B0604030504040204" pitchFamily="34" charset="-120"/>
                </a:rPr>
                <a:t> 級分計算</a:t>
              </a:r>
              <a:endParaRPr lang="en-US" altLang="ko-KR" sz="1400" dirty="0">
                <a:solidFill>
                  <a:schemeClr val="bg1"/>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 xmlns:a16="http://schemas.microsoft.com/office/drawing/2014/main" id="{1D51242E-6C29-4605-8040-7B6A7F67E52B}"/>
              </a:ext>
            </a:extLst>
          </p:cNvPr>
          <p:cNvGrpSpPr/>
          <p:nvPr/>
        </p:nvGrpSpPr>
        <p:grpSpPr>
          <a:xfrm>
            <a:off x="5777325" y="2884746"/>
            <a:ext cx="3018962" cy="1043511"/>
            <a:chOff x="5874689" y="2892146"/>
            <a:chExt cx="3046734" cy="1043511"/>
          </a:xfrm>
        </p:grpSpPr>
        <p:grpSp>
          <p:nvGrpSpPr>
            <p:cNvPr id="34" name="群組 33">
              <a:extLst>
                <a:ext uri="{FF2B5EF4-FFF2-40B4-BE49-F238E27FC236}">
                  <a16:creationId xmlns="" xmlns:a16="http://schemas.microsoft.com/office/drawing/2014/main" id="{92607C14-514C-47F8-8696-0E02D4FEFA1C}"/>
                </a:ext>
              </a:extLst>
            </p:cNvPr>
            <p:cNvGrpSpPr/>
            <p:nvPr/>
          </p:nvGrpSpPr>
          <p:grpSpPr>
            <a:xfrm>
              <a:off x="5874689" y="2950622"/>
              <a:ext cx="3046733" cy="985035"/>
              <a:chOff x="5874689" y="2950622"/>
              <a:chExt cx="3046733" cy="985035"/>
            </a:xfrm>
          </p:grpSpPr>
          <p:sp>
            <p:nvSpPr>
              <p:cNvPr id="32" name="矩形 31">
                <a:extLst>
                  <a:ext uri="{FF2B5EF4-FFF2-40B4-BE49-F238E27FC236}">
                    <a16:creationId xmlns="" xmlns:a16="http://schemas.microsoft.com/office/drawing/2014/main" id="{7AF02BAD-F383-436E-947E-42AA94167A7E}"/>
                  </a:ext>
                </a:extLst>
              </p:cNvPr>
              <p:cNvSpPr/>
              <p:nvPr/>
            </p:nvSpPr>
            <p:spPr>
              <a:xfrm>
                <a:off x="6391021" y="2950622"/>
                <a:ext cx="2530401"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 xmlns:a16="http://schemas.microsoft.com/office/drawing/2014/main" id="{4F22E211-E385-41BB-8658-19CA4F2E79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74689" y="2950623"/>
                <a:ext cx="1044846" cy="985034"/>
              </a:xfrm>
              <a:prstGeom prst="rect">
                <a:avLst/>
              </a:prstGeom>
            </p:spPr>
          </p:pic>
        </p:grpSp>
        <p:sp>
          <p:nvSpPr>
            <p:cNvPr id="7" name="직사각형 70">
              <a:extLst>
                <a:ext uri="{FF2B5EF4-FFF2-40B4-BE49-F238E27FC236}">
                  <a16:creationId xmlns="" xmlns:a16="http://schemas.microsoft.com/office/drawing/2014/main" id="{BACA700E-25A0-4178-8088-1F14642A9BB7}"/>
                </a:ext>
              </a:extLst>
            </p:cNvPr>
            <p:cNvSpPr/>
            <p:nvPr/>
          </p:nvSpPr>
          <p:spPr>
            <a:xfrm>
              <a:off x="6928624" y="2892146"/>
              <a:ext cx="1992799" cy="1022203"/>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請注意 </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 </a:t>
              </a:r>
              <a:r>
                <a:rPr lang="zh-TW" altLang="en-US" sz="1400" b="1" dirty="0">
                  <a:solidFill>
                    <a:srgbClr val="FFFF00"/>
                  </a:solidFill>
                  <a:latin typeface="微軟正黑體" panose="020B0604030504040204" pitchFamily="34" charset="-120"/>
                  <a:ea typeface="微軟正黑體" panose="020B0604030504040204" pitchFamily="34" charset="-120"/>
                </a:rPr>
                <a:t>要填寫就讀</a:t>
              </a:r>
              <a:r>
                <a:rPr lang="en-US" altLang="zh-TW" sz="1400" b="1" dirty="0">
                  <a:solidFill>
                    <a:srgbClr val="FFFF00"/>
                  </a:solidFill>
                  <a:latin typeface="微軟正黑體" panose="020B0604030504040204" pitchFamily="34" charset="-120"/>
                  <a:ea typeface="微軟正黑體" panose="020B0604030504040204" pitchFamily="34" charset="-120"/>
                </a:rPr>
                <a:t/>
              </a:r>
              <a:br>
                <a:rPr lang="en-US" altLang="zh-TW" sz="1400" b="1" dirty="0">
                  <a:solidFill>
                    <a:srgbClr val="FFFF00"/>
                  </a:solidFill>
                  <a:latin typeface="微軟正黑體" panose="020B0604030504040204" pitchFamily="34" charset="-120"/>
                  <a:ea typeface="微軟正黑體" panose="020B0604030504040204" pitchFamily="34" charset="-120"/>
                </a:rPr>
              </a:br>
              <a:r>
                <a:rPr lang="zh-TW" altLang="en-US" sz="1400" b="1" dirty="0">
                  <a:solidFill>
                    <a:srgbClr val="FFFF00"/>
                  </a:solidFill>
                  <a:latin typeface="微軟正黑體" panose="020B0604030504040204" pitchFamily="34" charset="-120"/>
                  <a:ea typeface="微軟正黑體" panose="020B0604030504040204" pitchFamily="34" charset="-120"/>
                </a:rPr>
                <a:t>志願序錄取放棄後，</a:t>
              </a:r>
              <a:endParaRPr lang="en-US" altLang="zh-TW" sz="1400" b="1" dirty="0">
                <a:solidFill>
                  <a:srgbClr val="FFFF00"/>
                </a:solidFill>
                <a:latin typeface="微軟正黑體" panose="020B0604030504040204" pitchFamily="34" charset="-120"/>
                <a:ea typeface="微軟正黑體" panose="020B0604030504040204" pitchFamily="34" charset="-120"/>
              </a:endParaRPr>
            </a:p>
            <a:p>
              <a:pPr algn="ctr">
                <a:lnSpc>
                  <a:spcPct val="150000"/>
                </a:lnSpc>
              </a:pPr>
              <a:r>
                <a:rPr lang="zh-TW" altLang="en-US" sz="1400" b="1" dirty="0">
                  <a:solidFill>
                    <a:srgbClr val="FFFF00"/>
                  </a:solidFill>
                  <a:latin typeface="微軟正黑體" panose="020B0604030504040204" pitchFamily="34" charset="-120"/>
                  <a:ea typeface="微軟正黑體" panose="020B0604030504040204" pitchFamily="34" charset="-120"/>
                </a:rPr>
                <a:t>可參加聯合登記分發。</a:t>
              </a:r>
              <a:endParaRPr lang="en-US" altLang="zh-TW" sz="1400" b="1" dirty="0">
                <a:solidFill>
                  <a:srgbClr val="FFFF00"/>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 xmlns:a16="http://schemas.microsoft.com/office/drawing/2014/main" id="{05C378AE-EDAA-4664-910C-755A2908B3C1}"/>
              </a:ext>
            </a:extLst>
          </p:cNvPr>
          <p:cNvGrpSpPr/>
          <p:nvPr/>
        </p:nvGrpSpPr>
        <p:grpSpPr>
          <a:xfrm>
            <a:off x="5729642" y="1361568"/>
            <a:ext cx="3066644" cy="1065531"/>
            <a:chOff x="5947455" y="1492114"/>
            <a:chExt cx="3066644" cy="1065531"/>
          </a:xfrm>
        </p:grpSpPr>
        <p:grpSp>
          <p:nvGrpSpPr>
            <p:cNvPr id="35" name="群組 34">
              <a:extLst>
                <a:ext uri="{FF2B5EF4-FFF2-40B4-BE49-F238E27FC236}">
                  <a16:creationId xmlns="" xmlns:a16="http://schemas.microsoft.com/office/drawing/2014/main" id="{698E21E4-8B92-456C-B82C-D613427C9025}"/>
                </a:ext>
              </a:extLst>
            </p:cNvPr>
            <p:cNvGrpSpPr/>
            <p:nvPr/>
          </p:nvGrpSpPr>
          <p:grpSpPr>
            <a:xfrm>
              <a:off x="5947455" y="1555159"/>
              <a:ext cx="3066644" cy="1002486"/>
              <a:chOff x="5889883" y="1539895"/>
              <a:chExt cx="3066644" cy="1002486"/>
            </a:xfrm>
          </p:grpSpPr>
          <p:sp>
            <p:nvSpPr>
              <p:cNvPr id="26" name="矩形 25">
                <a:extLst>
                  <a:ext uri="{FF2B5EF4-FFF2-40B4-BE49-F238E27FC236}">
                    <a16:creationId xmlns="" xmlns:a16="http://schemas.microsoft.com/office/drawing/2014/main" id="{FD18E8C8-896E-486A-B960-9B61FFB87743}"/>
                  </a:ext>
                </a:extLst>
              </p:cNvPr>
              <p:cNvSpPr/>
              <p:nvPr/>
            </p:nvSpPr>
            <p:spPr>
              <a:xfrm>
                <a:off x="6394985" y="1539895"/>
                <a:ext cx="2561542"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89466426-2D89-496C-96B9-F11D7F4D52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6" name="직사각형 69">
              <a:extLst>
                <a:ext uri="{FF2B5EF4-FFF2-40B4-BE49-F238E27FC236}">
                  <a16:creationId xmlns="" xmlns:a16="http://schemas.microsoft.com/office/drawing/2014/main" id="{C113DA33-EFE2-421B-9026-BE54C65B3644}"/>
                </a:ext>
              </a:extLst>
            </p:cNvPr>
            <p:cNvSpPr/>
            <p:nvPr/>
          </p:nvSpPr>
          <p:spPr>
            <a:xfrm>
              <a:off x="7072006" y="1492114"/>
              <a:ext cx="1739998" cy="1022203"/>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請注意第二階段</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指定項目的相關</a:t>
              </a:r>
              <a:r>
                <a:rPr lang="en-US" altLang="zh-TW" sz="1400" b="1" dirty="0">
                  <a:solidFill>
                    <a:schemeClr val="bg1"/>
                  </a:solidFill>
                  <a:latin typeface="微軟正黑體" panose="020B0604030504040204" pitchFamily="34" charset="-120"/>
                  <a:ea typeface="微軟正黑體" panose="020B0604030504040204" pitchFamily="34" charset="-120"/>
                </a:rPr>
                <a:t/>
              </a:r>
              <a:br>
                <a:rPr lang="en-US" altLang="zh-TW" sz="1400" b="1" dirty="0">
                  <a:solidFill>
                    <a:schemeClr val="bg1"/>
                  </a:solidFill>
                  <a:latin typeface="微軟正黑體" panose="020B0604030504040204" pitchFamily="34" charset="-120"/>
                  <a:ea typeface="微軟正黑體" panose="020B0604030504040204" pitchFamily="34" charset="-120"/>
                </a:rPr>
              </a:br>
              <a:r>
                <a:rPr lang="zh-TW" altLang="en-US" sz="1400" b="1" dirty="0">
                  <a:solidFill>
                    <a:schemeClr val="bg1"/>
                  </a:solidFill>
                  <a:latin typeface="微軟正黑體" panose="020B0604030504040204" pitchFamily="34" charset="-120"/>
                  <a:ea typeface="微軟正黑體" panose="020B0604030504040204" pitchFamily="34" charset="-120"/>
                </a:rPr>
                <a:t>規定與時程</a:t>
              </a:r>
              <a:endParaRPr lang="en-US" altLang="ko-KR" sz="1400" dirty="0">
                <a:solidFill>
                  <a:schemeClr val="bg1"/>
                </a:solidFill>
                <a:latin typeface="微軟正黑體" panose="020B0604030504040204" pitchFamily="34" charset="-120"/>
                <a:ea typeface="微軟正黑體" panose="020B0604030504040204" pitchFamily="34" charset="-120"/>
              </a:endParaRPr>
            </a:p>
          </p:txBody>
        </p:sp>
      </p:grpSp>
      <p:pic>
        <p:nvPicPr>
          <p:cNvPr id="49" name="圖片 48">
            <a:extLst>
              <a:ext uri="{FF2B5EF4-FFF2-40B4-BE49-F238E27FC236}">
                <a16:creationId xmlns="" xmlns:a16="http://schemas.microsoft.com/office/drawing/2014/main" id="{F11EE925-836E-4908-9DBC-40241113D5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0881" y="1601104"/>
            <a:ext cx="2261170" cy="2275527"/>
          </a:xfrm>
          <a:prstGeom prst="rect">
            <a:avLst/>
          </a:prstGeom>
        </p:spPr>
      </p:pic>
      <p:grpSp>
        <p:nvGrpSpPr>
          <p:cNvPr id="2" name="群組 1">
            <a:extLst>
              <a:ext uri="{FF2B5EF4-FFF2-40B4-BE49-F238E27FC236}">
                <a16:creationId xmlns="" xmlns:a16="http://schemas.microsoft.com/office/drawing/2014/main" id="{0B144FB7-B851-4DEA-AD1C-3FFB29501104}"/>
              </a:ext>
            </a:extLst>
          </p:cNvPr>
          <p:cNvGrpSpPr/>
          <p:nvPr/>
        </p:nvGrpSpPr>
        <p:grpSpPr>
          <a:xfrm>
            <a:off x="281289" y="4253605"/>
            <a:ext cx="2569890" cy="1097009"/>
            <a:chOff x="281289" y="4253605"/>
            <a:chExt cx="2569890" cy="1097009"/>
          </a:xfrm>
        </p:grpSpPr>
        <p:grpSp>
          <p:nvGrpSpPr>
            <p:cNvPr id="50" name="群組 49">
              <a:extLst>
                <a:ext uri="{FF2B5EF4-FFF2-40B4-BE49-F238E27FC236}">
                  <a16:creationId xmlns="" xmlns:a16="http://schemas.microsoft.com/office/drawing/2014/main" id="{E0DE30A4-1BC1-43B1-A62C-61AC3B973BE4}"/>
                </a:ext>
              </a:extLst>
            </p:cNvPr>
            <p:cNvGrpSpPr/>
            <p:nvPr/>
          </p:nvGrpSpPr>
          <p:grpSpPr>
            <a:xfrm>
              <a:off x="486462" y="4253605"/>
              <a:ext cx="2364717" cy="1001288"/>
              <a:chOff x="359923" y="4193282"/>
              <a:chExt cx="2364717" cy="1001288"/>
            </a:xfrm>
          </p:grpSpPr>
          <p:sp>
            <p:nvSpPr>
              <p:cNvPr id="58" name="矩形: 圓角 57">
                <a:extLst>
                  <a:ext uri="{FF2B5EF4-FFF2-40B4-BE49-F238E27FC236}">
                    <a16:creationId xmlns="" xmlns:a16="http://schemas.microsoft.com/office/drawing/2014/main" id="{A837D930-5319-45A4-A9F5-B6AB0F32D95D}"/>
                  </a:ext>
                </a:extLst>
              </p:cNvPr>
              <p:cNvSpPr/>
              <p:nvPr/>
            </p:nvSpPr>
            <p:spPr>
              <a:xfrm>
                <a:off x="359923" y="4193282"/>
                <a:ext cx="2364717" cy="1001288"/>
              </a:xfrm>
              <a:prstGeom prst="roundRect">
                <a:avLst>
                  <a:gd name="adj" fmla="val 7365"/>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0" name="圖片 69">
                <a:extLst>
                  <a:ext uri="{FF2B5EF4-FFF2-40B4-BE49-F238E27FC236}">
                    <a16:creationId xmlns="" xmlns:a16="http://schemas.microsoft.com/office/drawing/2014/main" id="{B2328F59-98DB-433C-961E-DD13179FD6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469" y="4497513"/>
                <a:ext cx="1051562" cy="438913"/>
              </a:xfrm>
              <a:prstGeom prst="rect">
                <a:avLst/>
              </a:prstGeom>
            </p:spPr>
          </p:pic>
        </p:grpSp>
        <p:pic>
          <p:nvPicPr>
            <p:cNvPr id="71" name="圖片 70">
              <a:extLst>
                <a:ext uri="{FF2B5EF4-FFF2-40B4-BE49-F238E27FC236}">
                  <a16:creationId xmlns="" xmlns:a16="http://schemas.microsoft.com/office/drawing/2014/main" id="{4D84DEFC-A010-47C8-9245-6C1815CD317D}"/>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1289" y="4821365"/>
              <a:ext cx="529249" cy="529249"/>
            </a:xfrm>
            <a:prstGeom prst="rect">
              <a:avLst/>
            </a:prstGeom>
          </p:spPr>
        </p:pic>
      </p:grpSp>
      <p:grpSp>
        <p:nvGrpSpPr>
          <p:cNvPr id="5" name="群組 4">
            <a:extLst>
              <a:ext uri="{FF2B5EF4-FFF2-40B4-BE49-F238E27FC236}">
                <a16:creationId xmlns="" xmlns:a16="http://schemas.microsoft.com/office/drawing/2014/main" id="{759688D0-105B-4BF7-B21A-13BBA0FFCFD5}"/>
              </a:ext>
            </a:extLst>
          </p:cNvPr>
          <p:cNvGrpSpPr/>
          <p:nvPr/>
        </p:nvGrpSpPr>
        <p:grpSpPr>
          <a:xfrm>
            <a:off x="6058536" y="4262958"/>
            <a:ext cx="2642362" cy="1103154"/>
            <a:chOff x="6058536" y="4262958"/>
            <a:chExt cx="2642362" cy="1103154"/>
          </a:xfrm>
        </p:grpSpPr>
        <p:grpSp>
          <p:nvGrpSpPr>
            <p:cNvPr id="76" name="群組 75">
              <a:extLst>
                <a:ext uri="{FF2B5EF4-FFF2-40B4-BE49-F238E27FC236}">
                  <a16:creationId xmlns="" xmlns:a16="http://schemas.microsoft.com/office/drawing/2014/main" id="{54EEB5B9-BFA8-47E3-B47A-CA8E300D43F1}"/>
                </a:ext>
              </a:extLst>
            </p:cNvPr>
            <p:cNvGrpSpPr/>
            <p:nvPr/>
          </p:nvGrpSpPr>
          <p:grpSpPr>
            <a:xfrm>
              <a:off x="6336181" y="4262958"/>
              <a:ext cx="2364717" cy="1001288"/>
              <a:chOff x="6336181" y="4262958"/>
              <a:chExt cx="2364717" cy="1001288"/>
            </a:xfrm>
          </p:grpSpPr>
          <p:sp>
            <p:nvSpPr>
              <p:cNvPr id="77" name="矩形: 圓角 76">
                <a:extLst>
                  <a:ext uri="{FF2B5EF4-FFF2-40B4-BE49-F238E27FC236}">
                    <a16:creationId xmlns="" xmlns:a16="http://schemas.microsoft.com/office/drawing/2014/main" id="{8230CC5E-4A6A-49E8-88F8-878D2134C988}"/>
                  </a:ext>
                </a:extLst>
              </p:cNvPr>
              <p:cNvSpPr/>
              <p:nvPr/>
            </p:nvSpPr>
            <p:spPr>
              <a:xfrm>
                <a:off x="6336181" y="4262958"/>
                <a:ext cx="2364717" cy="1001288"/>
              </a:xfrm>
              <a:prstGeom prst="roundRect">
                <a:avLst>
                  <a:gd name="adj" fmla="val 7365"/>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8" name="群組 77">
                <a:extLst>
                  <a:ext uri="{FF2B5EF4-FFF2-40B4-BE49-F238E27FC236}">
                    <a16:creationId xmlns="" xmlns:a16="http://schemas.microsoft.com/office/drawing/2014/main" id="{636450E7-C143-47BE-969B-E14164315FDC}"/>
                  </a:ext>
                </a:extLst>
              </p:cNvPr>
              <p:cNvGrpSpPr/>
              <p:nvPr/>
            </p:nvGrpSpPr>
            <p:grpSpPr>
              <a:xfrm>
                <a:off x="6640123" y="4375651"/>
                <a:ext cx="1734941" cy="782273"/>
                <a:chOff x="6581470" y="4116718"/>
                <a:chExt cx="2059955" cy="928819"/>
              </a:xfrm>
            </p:grpSpPr>
            <p:pic>
              <p:nvPicPr>
                <p:cNvPr id="79" name="圖片 78">
                  <a:extLst>
                    <a:ext uri="{FF2B5EF4-FFF2-40B4-BE49-F238E27FC236}">
                      <a16:creationId xmlns="" xmlns:a16="http://schemas.microsoft.com/office/drawing/2014/main" id="{0707F55E-500E-49D1-9128-E3E87703430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34702"/>
                <a:stretch/>
              </p:blipFill>
              <p:spPr>
                <a:xfrm>
                  <a:off x="6581470" y="4116718"/>
                  <a:ext cx="2059955" cy="438913"/>
                </a:xfrm>
                <a:prstGeom prst="rect">
                  <a:avLst/>
                </a:prstGeom>
              </p:spPr>
            </p:pic>
            <p:pic>
              <p:nvPicPr>
                <p:cNvPr id="80" name="圖片 79">
                  <a:extLst>
                    <a:ext uri="{FF2B5EF4-FFF2-40B4-BE49-F238E27FC236}">
                      <a16:creationId xmlns="" xmlns:a16="http://schemas.microsoft.com/office/drawing/2014/main" id="{154A15B0-D30D-40E8-A991-578B9249F68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4864"/>
                <a:stretch/>
              </p:blipFill>
              <p:spPr>
                <a:xfrm>
                  <a:off x="7057235" y="4606624"/>
                  <a:ext cx="1108424" cy="438913"/>
                </a:xfrm>
                <a:prstGeom prst="rect">
                  <a:avLst/>
                </a:prstGeom>
              </p:spPr>
            </p:pic>
          </p:grpSp>
        </p:grpSp>
        <p:pic>
          <p:nvPicPr>
            <p:cNvPr id="81" name="圖片 80">
              <a:extLst>
                <a:ext uri="{FF2B5EF4-FFF2-40B4-BE49-F238E27FC236}">
                  <a16:creationId xmlns="" xmlns:a16="http://schemas.microsoft.com/office/drawing/2014/main" id="{0F665CFF-8F49-4D5A-ACA2-04AEC0B39D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58536" y="4810735"/>
              <a:ext cx="704836" cy="555377"/>
            </a:xfrm>
            <a:prstGeom prst="rect">
              <a:avLst/>
            </a:prstGeom>
          </p:spPr>
        </p:pic>
      </p:grpSp>
      <p:grpSp>
        <p:nvGrpSpPr>
          <p:cNvPr id="4" name="群組 3">
            <a:extLst>
              <a:ext uri="{FF2B5EF4-FFF2-40B4-BE49-F238E27FC236}">
                <a16:creationId xmlns="" xmlns:a16="http://schemas.microsoft.com/office/drawing/2014/main" id="{65422437-2AC4-4C97-B083-EDB37ADADE8F}"/>
              </a:ext>
            </a:extLst>
          </p:cNvPr>
          <p:cNvGrpSpPr/>
          <p:nvPr/>
        </p:nvGrpSpPr>
        <p:grpSpPr>
          <a:xfrm>
            <a:off x="3191793" y="4253605"/>
            <a:ext cx="2646489" cy="1116560"/>
            <a:chOff x="3191793" y="4253605"/>
            <a:chExt cx="2646489" cy="1116560"/>
          </a:xfrm>
        </p:grpSpPr>
        <p:grpSp>
          <p:nvGrpSpPr>
            <p:cNvPr id="72" name="群組 71">
              <a:extLst>
                <a:ext uri="{FF2B5EF4-FFF2-40B4-BE49-F238E27FC236}">
                  <a16:creationId xmlns="" xmlns:a16="http://schemas.microsoft.com/office/drawing/2014/main" id="{F902F0E7-02DC-4F07-82D3-669032C4FEA6}"/>
                </a:ext>
              </a:extLst>
            </p:cNvPr>
            <p:cNvGrpSpPr/>
            <p:nvPr/>
          </p:nvGrpSpPr>
          <p:grpSpPr>
            <a:xfrm>
              <a:off x="3473565" y="4253605"/>
              <a:ext cx="2364717" cy="1001288"/>
              <a:chOff x="3241283" y="4226268"/>
              <a:chExt cx="2364717" cy="1001288"/>
            </a:xfrm>
          </p:grpSpPr>
          <p:sp>
            <p:nvSpPr>
              <p:cNvPr id="73" name="矩形: 圓角 72">
                <a:extLst>
                  <a:ext uri="{FF2B5EF4-FFF2-40B4-BE49-F238E27FC236}">
                    <a16:creationId xmlns="" xmlns:a16="http://schemas.microsoft.com/office/drawing/2014/main" id="{1C7F7E41-42BF-4C09-A2CA-7B1C4F469782}"/>
                  </a:ext>
                </a:extLst>
              </p:cNvPr>
              <p:cNvSpPr/>
              <p:nvPr/>
            </p:nvSpPr>
            <p:spPr>
              <a:xfrm>
                <a:off x="3241283" y="4226268"/>
                <a:ext cx="2364717" cy="1001288"/>
              </a:xfrm>
              <a:prstGeom prst="roundRect">
                <a:avLst>
                  <a:gd name="adj" fmla="val 7365"/>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4" name="圖片 73">
                <a:extLst>
                  <a:ext uri="{FF2B5EF4-FFF2-40B4-BE49-F238E27FC236}">
                    <a16:creationId xmlns="" xmlns:a16="http://schemas.microsoft.com/office/drawing/2014/main" id="{9599C3F4-402E-44D4-8B66-B2654131A9E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94119" y="4503532"/>
                <a:ext cx="1051562" cy="438913"/>
              </a:xfrm>
              <a:prstGeom prst="rect">
                <a:avLst/>
              </a:prstGeom>
            </p:spPr>
          </p:pic>
        </p:grpSp>
        <p:pic>
          <p:nvPicPr>
            <p:cNvPr id="82" name="圖片 81">
              <a:extLst>
                <a:ext uri="{FF2B5EF4-FFF2-40B4-BE49-F238E27FC236}">
                  <a16:creationId xmlns="" xmlns:a16="http://schemas.microsoft.com/office/drawing/2014/main" id="{D861C675-F799-4661-84E0-0C7041B9DC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91793" y="4814788"/>
              <a:ext cx="704836" cy="555377"/>
            </a:xfrm>
            <a:prstGeom prst="rect">
              <a:avLst/>
            </a:prstGeom>
          </p:spPr>
        </p:pic>
      </p:grpSp>
      <p:sp>
        <p:nvSpPr>
          <p:cNvPr id="11" name="矩形 10">
            <a:extLst>
              <a:ext uri="{FF2B5EF4-FFF2-40B4-BE49-F238E27FC236}">
                <a16:creationId xmlns="" xmlns:a16="http://schemas.microsoft.com/office/drawing/2014/main" id="{9E8EE4C7-DB9C-437B-9670-54CF3DAA9B48}"/>
              </a:ext>
            </a:extLst>
          </p:cNvPr>
          <p:cNvSpPr/>
          <p:nvPr/>
        </p:nvSpPr>
        <p:spPr>
          <a:xfrm>
            <a:off x="980711" y="888921"/>
            <a:ext cx="7342942" cy="394595"/>
          </a:xfrm>
          <a:prstGeom prst="rect">
            <a:avLst/>
          </a:prstGeom>
        </p:spPr>
        <p:txBody>
          <a:bodyPr wrap="square">
            <a:spAutoFit/>
          </a:bodyPr>
          <a:lstStyle/>
          <a:p>
            <a:pPr algn="ctr">
              <a:lnSpc>
                <a:spcPct val="120000"/>
              </a:lnSpc>
              <a:spcBef>
                <a:spcPts val="1200"/>
              </a:spcBef>
            </a:pPr>
            <a:r>
              <a:rPr lang="zh-TW" altLang="en-US" b="1" dirty="0">
                <a:solidFill>
                  <a:srgbClr val="00B0F0"/>
                </a:solidFill>
                <a:latin typeface="微軟正黑體" panose="020B0604030504040204" pitchFamily="34" charset="-120"/>
                <a:ea typeface="微軟正黑體" panose="020B0604030504040204" pitchFamily="34" charset="-120"/>
              </a:rPr>
              <a:t>2 科目( 含 )以上得 0 分之考生( 缺考亦以 0 分計 )，不得參加甄選入學 </a:t>
            </a:r>
            <a:r>
              <a:rPr lang="en-US" altLang="zh-TW" b="1" dirty="0">
                <a:solidFill>
                  <a:srgbClr val="00B0F0"/>
                </a:solidFill>
                <a:latin typeface="微軟正黑體" panose="020B0604030504040204" pitchFamily="34" charset="-120"/>
                <a:ea typeface="微軟正黑體" panose="020B0604030504040204" pitchFamily="34" charset="-120"/>
              </a:rPr>
              <a:t>!</a:t>
            </a:r>
            <a:endParaRPr lang="zh-TW" altLang="en-US" b="1" dirty="0">
              <a:solidFill>
                <a:srgbClr val="00B0F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636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p:cTn id="15" dur="500" fill="hold"/>
                                        <p:tgtEl>
                                          <p:spTgt spid="49"/>
                                        </p:tgtEl>
                                        <p:attrNameLst>
                                          <p:attrName>ppt_w</p:attrName>
                                        </p:attrNameLst>
                                      </p:cBhvr>
                                      <p:tavLst>
                                        <p:tav tm="0">
                                          <p:val>
                                            <p:fltVal val="0"/>
                                          </p:val>
                                        </p:tav>
                                        <p:tav tm="100000">
                                          <p:val>
                                            <p:strVal val="#ppt_w"/>
                                          </p:val>
                                        </p:tav>
                                      </p:tavLst>
                                    </p:anim>
                                    <p:anim calcmode="lin" valueType="num">
                                      <p:cBhvr>
                                        <p:cTn id="16" dur="500" fill="hold"/>
                                        <p:tgtEl>
                                          <p:spTgt spid="49"/>
                                        </p:tgtEl>
                                        <p:attrNameLst>
                                          <p:attrName>ppt_h</p:attrName>
                                        </p:attrNameLst>
                                      </p:cBhvr>
                                      <p:tavLst>
                                        <p:tav tm="0">
                                          <p:val>
                                            <p:fltVal val="0"/>
                                          </p:val>
                                        </p:tav>
                                        <p:tav tm="100000">
                                          <p:val>
                                            <p:strVal val="#ppt_h"/>
                                          </p:val>
                                        </p:tav>
                                      </p:tavLst>
                                    </p:anim>
                                    <p:animEffect transition="in" filter="fade">
                                      <p:cBhvr>
                                        <p:cTn id="17" dur="500"/>
                                        <p:tgtEl>
                                          <p:spTgt spid="4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par>
                          <p:cTn id="47" fill="hold">
                            <p:stCondLst>
                              <p:cond delay="1000"/>
                            </p:stCondLst>
                            <p:childTnLst>
                              <p:par>
                                <p:cTn id="48" presetID="53" presetClass="entr" presetSubtype="16"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a:extLst>
              <a:ext uri="{FF2B5EF4-FFF2-40B4-BE49-F238E27FC236}">
                <a16:creationId xmlns="" xmlns:a16="http://schemas.microsoft.com/office/drawing/2014/main" id="{493CD849-D7FF-4B6B-A57B-3DFF010627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481" y="411206"/>
            <a:ext cx="2615543" cy="298640"/>
          </a:xfrm>
          <a:prstGeom prst="rect">
            <a:avLst/>
          </a:prstGeom>
        </p:spPr>
      </p:pic>
      <p:grpSp>
        <p:nvGrpSpPr>
          <p:cNvPr id="38" name="群組 37">
            <a:extLst>
              <a:ext uri="{FF2B5EF4-FFF2-40B4-BE49-F238E27FC236}">
                <a16:creationId xmlns="" xmlns:a16="http://schemas.microsoft.com/office/drawing/2014/main" id="{ED13FD4D-285B-47E9-A33E-BB523DC49F65}"/>
              </a:ext>
            </a:extLst>
          </p:cNvPr>
          <p:cNvGrpSpPr/>
          <p:nvPr/>
        </p:nvGrpSpPr>
        <p:grpSpPr>
          <a:xfrm>
            <a:off x="4711023" y="1044329"/>
            <a:ext cx="1806510" cy="829682"/>
            <a:chOff x="5056049" y="993487"/>
            <a:chExt cx="1375377" cy="631674"/>
          </a:xfrm>
        </p:grpSpPr>
        <p:sp>
          <p:nvSpPr>
            <p:cNvPr id="39" name="矩形: 圓角 38">
              <a:extLst>
                <a:ext uri="{FF2B5EF4-FFF2-40B4-BE49-F238E27FC236}">
                  <a16:creationId xmlns="" xmlns:a16="http://schemas.microsoft.com/office/drawing/2014/main" id="{7FEAA033-E9AF-4150-96BF-1A4B55893F95}"/>
                </a:ext>
              </a:extLst>
            </p:cNvPr>
            <p:cNvSpPr/>
            <p:nvPr/>
          </p:nvSpPr>
          <p:spPr>
            <a:xfrm>
              <a:off x="5056049" y="993487"/>
              <a:ext cx="1308295" cy="568152"/>
            </a:xfrm>
            <a:prstGeom prst="roundRect">
              <a:avLst>
                <a:gd name="adj" fmla="val 830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bg1">
                    <a:lumMod val="50000"/>
                  </a:schemeClr>
                </a:solidFill>
              </a:endParaRPr>
            </a:p>
          </p:txBody>
        </p:sp>
        <p:sp>
          <p:nvSpPr>
            <p:cNvPr id="40" name="矩形: 圓角 39">
              <a:extLst>
                <a:ext uri="{FF2B5EF4-FFF2-40B4-BE49-F238E27FC236}">
                  <a16:creationId xmlns="" xmlns:a16="http://schemas.microsoft.com/office/drawing/2014/main" id="{5CF9162F-D7E6-40FD-BA4B-859201D48A5E}"/>
                </a:ext>
              </a:extLst>
            </p:cNvPr>
            <p:cNvSpPr/>
            <p:nvPr/>
          </p:nvSpPr>
          <p:spPr>
            <a:xfrm>
              <a:off x="5123131" y="1057009"/>
              <a:ext cx="1308295" cy="568152"/>
            </a:xfrm>
            <a:prstGeom prst="roundRect">
              <a:avLst>
                <a:gd name="adj" fmla="val 8302"/>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spc="300" dirty="0">
                  <a:solidFill>
                    <a:schemeClr val="bg1">
                      <a:lumMod val="50000"/>
                    </a:schemeClr>
                  </a:solidFill>
                  <a:latin typeface="微軟正黑體" panose="020B0604030504040204" pitchFamily="34" charset="-120"/>
                  <a:ea typeface="微軟正黑體" panose="020B0604030504040204" pitchFamily="34" charset="-120"/>
                </a:rPr>
                <a:t>甄選</a:t>
              </a:r>
              <a:endParaRPr lang="zh-TW" altLang="en-US" sz="2200" b="1" spc="300" dirty="0">
                <a:solidFill>
                  <a:schemeClr val="bg1">
                    <a:lumMod val="50000"/>
                  </a:schemeClr>
                </a:solidFill>
              </a:endParaRPr>
            </a:p>
          </p:txBody>
        </p:sp>
      </p:grpSp>
      <p:grpSp>
        <p:nvGrpSpPr>
          <p:cNvPr id="2" name="群組 1">
            <a:extLst>
              <a:ext uri="{FF2B5EF4-FFF2-40B4-BE49-F238E27FC236}">
                <a16:creationId xmlns="" xmlns:a16="http://schemas.microsoft.com/office/drawing/2014/main" id="{4F8C7DC9-2DD3-4FB3-8695-DE2FCF4C3076}"/>
              </a:ext>
            </a:extLst>
          </p:cNvPr>
          <p:cNvGrpSpPr/>
          <p:nvPr/>
        </p:nvGrpSpPr>
        <p:grpSpPr>
          <a:xfrm>
            <a:off x="2291163" y="3021082"/>
            <a:ext cx="3879115" cy="2175279"/>
            <a:chOff x="2291163" y="3021082"/>
            <a:chExt cx="3879115" cy="2175279"/>
          </a:xfrm>
        </p:grpSpPr>
        <p:grpSp>
          <p:nvGrpSpPr>
            <p:cNvPr id="57" name="群組 56">
              <a:extLst>
                <a:ext uri="{FF2B5EF4-FFF2-40B4-BE49-F238E27FC236}">
                  <a16:creationId xmlns="" xmlns:a16="http://schemas.microsoft.com/office/drawing/2014/main" id="{D6D5BD50-8528-43E5-AF39-55539A40A298}"/>
                </a:ext>
              </a:extLst>
            </p:cNvPr>
            <p:cNvGrpSpPr/>
            <p:nvPr/>
          </p:nvGrpSpPr>
          <p:grpSpPr>
            <a:xfrm>
              <a:off x="2291163" y="3293458"/>
              <a:ext cx="1085009" cy="1897538"/>
              <a:chOff x="2270919" y="3274712"/>
              <a:chExt cx="1241277" cy="1897538"/>
            </a:xfrm>
          </p:grpSpPr>
          <p:sp>
            <p:nvSpPr>
              <p:cNvPr id="58" name="矩形: 圓角 57">
                <a:extLst>
                  <a:ext uri="{FF2B5EF4-FFF2-40B4-BE49-F238E27FC236}">
                    <a16:creationId xmlns="" xmlns:a16="http://schemas.microsoft.com/office/drawing/2014/main" id="{6FD91F3F-BFFF-44DA-A527-96DEA30FFD5D}"/>
                  </a:ext>
                </a:extLst>
              </p:cNvPr>
              <p:cNvSpPr/>
              <p:nvPr/>
            </p:nvSpPr>
            <p:spPr>
              <a:xfrm>
                <a:off x="2270919" y="3274712"/>
                <a:ext cx="1161035"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9" name="矩形: 圓角 58">
                <a:extLst>
                  <a:ext uri="{FF2B5EF4-FFF2-40B4-BE49-F238E27FC236}">
                    <a16:creationId xmlns="" xmlns:a16="http://schemas.microsoft.com/office/drawing/2014/main" id="{3A68BF67-90E8-4652-B243-355720130C8A}"/>
                  </a:ext>
                </a:extLst>
              </p:cNvPr>
              <p:cNvSpPr/>
              <p:nvPr/>
            </p:nvSpPr>
            <p:spPr>
              <a:xfrm>
                <a:off x="2351161" y="3350067"/>
                <a:ext cx="1161035"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TW" altLang="en-US" sz="1400" b="1" dirty="0">
                    <a:solidFill>
                      <a:srgbClr val="70AD47"/>
                    </a:solidFill>
                    <a:latin typeface="微軟正黑體" panose="020B0604030504040204" pitchFamily="34" charset="-120"/>
                    <a:ea typeface="微軟正黑體" panose="020B0604030504040204" pitchFamily="34" charset="-120"/>
                  </a:rPr>
                  <a:t>高職日間部、進修部，含實用技能班</a:t>
                </a:r>
                <a:r>
                  <a:rPr lang="en-US" altLang="zh-TW" sz="1400" b="1" dirty="0">
                    <a:solidFill>
                      <a:srgbClr val="70AD47"/>
                    </a:solidFill>
                    <a:latin typeface="微軟正黑體" panose="020B0604030504040204" pitchFamily="34" charset="-120"/>
                    <a:ea typeface="微軟正黑體" panose="020B0604030504040204" pitchFamily="34" charset="-120"/>
                  </a:rPr>
                  <a:t/>
                </a:r>
                <a:br>
                  <a:rPr lang="en-US" altLang="zh-TW" sz="1400" b="1" dirty="0">
                    <a:solidFill>
                      <a:srgbClr val="70AD47"/>
                    </a:solidFill>
                    <a:latin typeface="微軟正黑體" panose="020B0604030504040204" pitchFamily="34" charset="-120"/>
                    <a:ea typeface="微軟正黑體" panose="020B0604030504040204" pitchFamily="34" charset="-120"/>
                  </a:rPr>
                </a:br>
                <a:r>
                  <a:rPr lang="en-US" altLang="en-US" sz="1400" b="1" dirty="0">
                    <a:solidFill>
                      <a:srgbClr val="70AD47"/>
                    </a:solidFill>
                    <a:latin typeface="微軟正黑體" panose="020B0604030504040204" pitchFamily="34" charset="-120"/>
                    <a:ea typeface="微軟正黑體" panose="020B0604030504040204" pitchFamily="34" charset="-120"/>
                  </a:rPr>
                  <a:t>(</a:t>
                </a:r>
                <a:r>
                  <a:rPr lang="zh-TW" altLang="en-US" sz="1400" b="1" dirty="0">
                    <a:solidFill>
                      <a:srgbClr val="70AD47"/>
                    </a:solidFill>
                    <a:latin typeface="微軟正黑體" panose="020B0604030504040204" pitchFamily="34" charset="-120"/>
                    <a:ea typeface="微軟正黑體" panose="020B0604030504040204" pitchFamily="34" charset="-120"/>
                  </a:rPr>
                  <a:t>學程</a:t>
                </a:r>
                <a:r>
                  <a:rPr lang="en-US" altLang="en-US" sz="1400" b="1" dirty="0">
                    <a:solidFill>
                      <a:srgbClr val="70AD47"/>
                    </a:solidFill>
                    <a:latin typeface="微軟正黑體" panose="020B0604030504040204" pitchFamily="34" charset="-120"/>
                    <a:ea typeface="微軟正黑體" panose="020B0604030504040204" pitchFamily="34" charset="-120"/>
                  </a:rPr>
                  <a:t>)</a:t>
                </a:r>
                <a:r>
                  <a:rPr lang="zh-TW" altLang="en-US" sz="1400" b="1" dirty="0">
                    <a:solidFill>
                      <a:srgbClr val="70AD47"/>
                    </a:solidFill>
                    <a:latin typeface="微軟正黑體" panose="020B0604030504040204" pitchFamily="34" charset="-120"/>
                    <a:ea typeface="微軟正黑體" panose="020B0604030504040204" pitchFamily="34" charset="-120"/>
                  </a:rPr>
                  <a:t>、</a:t>
                </a:r>
                <a:r>
                  <a:rPr lang="en-US" altLang="zh-TW" sz="1400" b="1" dirty="0">
                    <a:solidFill>
                      <a:srgbClr val="70AD47"/>
                    </a:solidFill>
                    <a:latin typeface="微軟正黑體" panose="020B0604030504040204" pitchFamily="34" charset="-120"/>
                    <a:ea typeface="微軟正黑體" panose="020B0604030504040204" pitchFamily="34" charset="-120"/>
                  </a:rPr>
                  <a:t/>
                </a:r>
                <a:br>
                  <a:rPr lang="en-US" altLang="zh-TW" sz="1400" b="1" dirty="0">
                    <a:solidFill>
                      <a:srgbClr val="70AD47"/>
                    </a:solidFill>
                    <a:latin typeface="微軟正黑體" panose="020B0604030504040204" pitchFamily="34" charset="-120"/>
                    <a:ea typeface="微軟正黑體" panose="020B0604030504040204" pitchFamily="34" charset="-120"/>
                  </a:rPr>
                </a:br>
                <a:r>
                  <a:rPr lang="zh-TW" altLang="en-US" sz="1400" b="1" dirty="0">
                    <a:solidFill>
                      <a:srgbClr val="70AD47"/>
                    </a:solidFill>
                    <a:latin typeface="微軟正黑體" panose="020B0604030504040204" pitchFamily="34" charset="-120"/>
                    <a:ea typeface="微軟正黑體" panose="020B0604030504040204" pitchFamily="34" charset="-120"/>
                  </a:rPr>
                  <a:t>建教班</a:t>
                </a:r>
              </a:p>
            </p:txBody>
          </p:sp>
        </p:grpSp>
        <p:grpSp>
          <p:nvGrpSpPr>
            <p:cNvPr id="79" name="群組 78">
              <a:extLst>
                <a:ext uri="{FF2B5EF4-FFF2-40B4-BE49-F238E27FC236}">
                  <a16:creationId xmlns="" xmlns:a16="http://schemas.microsoft.com/office/drawing/2014/main" id="{B8E421EA-207B-4D7E-8CCC-58520AFBB386}"/>
                </a:ext>
              </a:extLst>
            </p:cNvPr>
            <p:cNvGrpSpPr/>
            <p:nvPr/>
          </p:nvGrpSpPr>
          <p:grpSpPr>
            <a:xfrm>
              <a:off x="3511281" y="3293393"/>
              <a:ext cx="1109306" cy="1897538"/>
              <a:chOff x="2270919" y="3274712"/>
              <a:chExt cx="1269074" cy="1897538"/>
            </a:xfrm>
          </p:grpSpPr>
          <p:sp>
            <p:nvSpPr>
              <p:cNvPr id="80" name="矩形: 圓角 79">
                <a:extLst>
                  <a:ext uri="{FF2B5EF4-FFF2-40B4-BE49-F238E27FC236}">
                    <a16:creationId xmlns="" xmlns:a16="http://schemas.microsoft.com/office/drawing/2014/main" id="{5EA65106-5158-42BC-BD44-EB4CE7274085}"/>
                  </a:ext>
                </a:extLst>
              </p:cNvPr>
              <p:cNvSpPr/>
              <p:nvPr/>
            </p:nvSpPr>
            <p:spPr>
              <a:xfrm>
                <a:off x="2270919" y="3274712"/>
                <a:ext cx="1188832"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81" name="矩形: 圓角 80">
                <a:extLst>
                  <a:ext uri="{FF2B5EF4-FFF2-40B4-BE49-F238E27FC236}">
                    <a16:creationId xmlns="" xmlns:a16="http://schemas.microsoft.com/office/drawing/2014/main" id="{55079B5E-4609-482B-8D7D-1CFCB693F139}"/>
                  </a:ext>
                </a:extLst>
              </p:cNvPr>
              <p:cNvSpPr/>
              <p:nvPr/>
            </p:nvSpPr>
            <p:spPr>
              <a:xfrm>
                <a:off x="2351161" y="3350067"/>
                <a:ext cx="1188832"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zh-TW" altLang="en-US" sz="1400" b="1" dirty="0">
                    <a:solidFill>
                      <a:srgbClr val="70AD47"/>
                    </a:solidFill>
                    <a:latin typeface="微軟正黑體" panose="020B0604030504040204" pitchFamily="34" charset="-120"/>
                    <a:ea typeface="微軟正黑體" panose="020B0604030504040204" pitchFamily="34" charset="-120"/>
                  </a:rPr>
                  <a:t>綜高畢業生，修畢專門學程科目</a:t>
                </a:r>
                <a:r>
                  <a:rPr lang="en-US" altLang="en-US" sz="1400" b="1" dirty="0">
                    <a:solidFill>
                      <a:srgbClr val="70AD47"/>
                    </a:solidFill>
                    <a:latin typeface="微軟正黑體" panose="020B0604030504040204" pitchFamily="34" charset="-120"/>
                    <a:ea typeface="微軟正黑體" panose="020B0604030504040204" pitchFamily="34" charset="-120"/>
                  </a:rPr>
                  <a:t>25</a:t>
                </a:r>
                <a:r>
                  <a:rPr lang="zh-TW" altLang="en-US" sz="1400" b="1" dirty="0">
                    <a:solidFill>
                      <a:srgbClr val="70AD47"/>
                    </a:solidFill>
                    <a:latin typeface="微軟正黑體" panose="020B0604030504040204" pitchFamily="34" charset="-120"/>
                    <a:ea typeface="微軟正黑體" panose="020B0604030504040204" pitchFamily="34" charset="-120"/>
                  </a:rPr>
                  <a:t>學分以上</a:t>
                </a:r>
              </a:p>
            </p:txBody>
          </p:sp>
        </p:grpSp>
        <p:grpSp>
          <p:nvGrpSpPr>
            <p:cNvPr id="82" name="群組 81">
              <a:extLst>
                <a:ext uri="{FF2B5EF4-FFF2-40B4-BE49-F238E27FC236}">
                  <a16:creationId xmlns="" xmlns:a16="http://schemas.microsoft.com/office/drawing/2014/main" id="{075B068E-2098-413A-A253-A4C30C30C949}"/>
                </a:ext>
              </a:extLst>
            </p:cNvPr>
            <p:cNvGrpSpPr/>
            <p:nvPr/>
          </p:nvGrpSpPr>
          <p:grpSpPr>
            <a:xfrm>
              <a:off x="4755696" y="3298823"/>
              <a:ext cx="1414582" cy="1897538"/>
              <a:chOff x="2270919" y="3274712"/>
              <a:chExt cx="1618317" cy="1897538"/>
            </a:xfrm>
          </p:grpSpPr>
          <p:sp>
            <p:nvSpPr>
              <p:cNvPr id="83" name="矩形: 圓角 82">
                <a:extLst>
                  <a:ext uri="{FF2B5EF4-FFF2-40B4-BE49-F238E27FC236}">
                    <a16:creationId xmlns="" xmlns:a16="http://schemas.microsoft.com/office/drawing/2014/main" id="{D020C93D-C9F8-40B4-B7C1-D95425472B45}"/>
                  </a:ext>
                </a:extLst>
              </p:cNvPr>
              <p:cNvSpPr/>
              <p:nvPr/>
            </p:nvSpPr>
            <p:spPr>
              <a:xfrm>
                <a:off x="2270919" y="3274712"/>
                <a:ext cx="1538075"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84" name="矩形: 圓角 83">
                <a:extLst>
                  <a:ext uri="{FF2B5EF4-FFF2-40B4-BE49-F238E27FC236}">
                    <a16:creationId xmlns="" xmlns:a16="http://schemas.microsoft.com/office/drawing/2014/main" id="{FE8BC053-2387-4344-8CE9-05E06FFBD2B9}"/>
                  </a:ext>
                </a:extLst>
              </p:cNvPr>
              <p:cNvSpPr/>
              <p:nvPr/>
            </p:nvSpPr>
            <p:spPr>
              <a:xfrm>
                <a:off x="2351160" y="3350067"/>
                <a:ext cx="1538076"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spcBef>
                    <a:spcPts val="1200"/>
                  </a:spcBef>
                </a:pPr>
                <a:r>
                  <a:rPr lang="zh-TW" altLang="en-US" sz="1400" b="1" dirty="0">
                    <a:solidFill>
                      <a:srgbClr val="70AD47"/>
                    </a:solidFill>
                    <a:latin typeface="微軟正黑體" panose="020B0604030504040204" pitchFamily="34" charset="-120"/>
                    <a:ea typeface="微軟正黑體" panose="020B0604030504040204" pitchFamily="34" charset="-120"/>
                  </a:rPr>
                  <a:t>普通高中畢業生，修畢跨選專業群科或專門學程時數達</a:t>
                </a:r>
                <a:r>
                  <a:rPr lang="en-US" altLang="en-US" sz="1400" b="1" dirty="0">
                    <a:solidFill>
                      <a:srgbClr val="70AD47"/>
                    </a:solidFill>
                    <a:latin typeface="微軟正黑體" panose="020B0604030504040204" pitchFamily="34" charset="-120"/>
                    <a:ea typeface="微軟正黑體" panose="020B0604030504040204" pitchFamily="34" charset="-120"/>
                  </a:rPr>
                  <a:t>450</a:t>
                </a:r>
                <a:r>
                  <a:rPr lang="zh-TW" altLang="en-US" sz="1400" b="1" dirty="0">
                    <a:solidFill>
                      <a:srgbClr val="70AD47"/>
                    </a:solidFill>
                    <a:latin typeface="微軟正黑體" panose="020B0604030504040204" pitchFamily="34" charset="-120"/>
                    <a:ea typeface="微軟正黑體" panose="020B0604030504040204" pitchFamily="34" charset="-120"/>
                  </a:rPr>
                  <a:t>小時或</a:t>
                </a:r>
                <a:r>
                  <a:rPr lang="en-US" altLang="en-US" sz="1400" b="1" dirty="0">
                    <a:solidFill>
                      <a:srgbClr val="70AD47"/>
                    </a:solidFill>
                    <a:latin typeface="微軟正黑體" panose="020B0604030504040204" pitchFamily="34" charset="-120"/>
                    <a:ea typeface="微軟正黑體" panose="020B0604030504040204" pitchFamily="34" charset="-120"/>
                  </a:rPr>
                  <a:t>25</a:t>
                </a:r>
                <a:r>
                  <a:rPr lang="zh-TW" altLang="en-US" sz="1400" b="1" dirty="0">
                    <a:solidFill>
                      <a:srgbClr val="70AD47"/>
                    </a:solidFill>
                    <a:latin typeface="微軟正黑體" panose="020B0604030504040204" pitchFamily="34" charset="-120"/>
                    <a:ea typeface="微軟正黑體" panose="020B0604030504040204" pitchFamily="34" charset="-120"/>
                  </a:rPr>
                  <a:t>學分以上</a:t>
                </a:r>
              </a:p>
            </p:txBody>
          </p:sp>
        </p:grpSp>
        <p:pic>
          <p:nvPicPr>
            <p:cNvPr id="22" name="圖片 21">
              <a:extLst>
                <a:ext uri="{FF2B5EF4-FFF2-40B4-BE49-F238E27FC236}">
                  <a16:creationId xmlns="" xmlns:a16="http://schemas.microsoft.com/office/drawing/2014/main" id="{AEE86B19-AF61-4072-B3D3-9A2CACF9E0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667" y="3021082"/>
              <a:ext cx="2691389" cy="316993"/>
            </a:xfrm>
            <a:prstGeom prst="rect">
              <a:avLst/>
            </a:prstGeom>
          </p:spPr>
        </p:pic>
      </p:grpSp>
      <p:grpSp>
        <p:nvGrpSpPr>
          <p:cNvPr id="3" name="群組 2">
            <a:extLst>
              <a:ext uri="{FF2B5EF4-FFF2-40B4-BE49-F238E27FC236}">
                <a16:creationId xmlns="" xmlns:a16="http://schemas.microsoft.com/office/drawing/2014/main" id="{D52BA8C1-757B-4CB0-9A8B-2DC3AE7A9E20}"/>
              </a:ext>
            </a:extLst>
          </p:cNvPr>
          <p:cNvGrpSpPr/>
          <p:nvPr/>
        </p:nvGrpSpPr>
        <p:grpSpPr>
          <a:xfrm>
            <a:off x="6399305" y="2949426"/>
            <a:ext cx="2407931" cy="2241570"/>
            <a:chOff x="6399305" y="2949426"/>
            <a:chExt cx="2407931" cy="2241570"/>
          </a:xfrm>
        </p:grpSpPr>
        <p:grpSp>
          <p:nvGrpSpPr>
            <p:cNvPr id="63" name="群組 62">
              <a:extLst>
                <a:ext uri="{FF2B5EF4-FFF2-40B4-BE49-F238E27FC236}">
                  <a16:creationId xmlns="" xmlns:a16="http://schemas.microsoft.com/office/drawing/2014/main" id="{6447B451-1A65-4EB7-8759-E742530F185F}"/>
                </a:ext>
              </a:extLst>
            </p:cNvPr>
            <p:cNvGrpSpPr/>
            <p:nvPr/>
          </p:nvGrpSpPr>
          <p:grpSpPr>
            <a:xfrm>
              <a:off x="6399305" y="3292060"/>
              <a:ext cx="2407931" cy="1898936"/>
              <a:chOff x="5930679" y="3273313"/>
              <a:chExt cx="2407931" cy="1898936"/>
            </a:xfrm>
          </p:grpSpPr>
          <p:sp>
            <p:nvSpPr>
              <p:cNvPr id="64" name="矩形: 圓角 63">
                <a:extLst>
                  <a:ext uri="{FF2B5EF4-FFF2-40B4-BE49-F238E27FC236}">
                    <a16:creationId xmlns="" xmlns:a16="http://schemas.microsoft.com/office/drawing/2014/main" id="{7B1A0C53-E0C0-4451-A3AF-D9B7193F8F83}"/>
                  </a:ext>
                </a:extLst>
              </p:cNvPr>
              <p:cNvSpPr/>
              <p:nvPr/>
            </p:nvSpPr>
            <p:spPr>
              <a:xfrm>
                <a:off x="5930679" y="3273313"/>
                <a:ext cx="2321938" cy="1822183"/>
              </a:xfrm>
              <a:prstGeom prst="roundRect">
                <a:avLst>
                  <a:gd name="adj" fmla="val 5986"/>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5" name="矩形: 圓角 64">
                <a:extLst>
                  <a:ext uri="{FF2B5EF4-FFF2-40B4-BE49-F238E27FC236}">
                    <a16:creationId xmlns="" xmlns:a16="http://schemas.microsoft.com/office/drawing/2014/main" id="{7EEA8EB2-E114-46E9-A234-D8060C50AB18}"/>
                  </a:ext>
                </a:extLst>
              </p:cNvPr>
              <p:cNvSpPr/>
              <p:nvPr/>
            </p:nvSpPr>
            <p:spPr>
              <a:xfrm>
                <a:off x="6016671" y="3350066"/>
                <a:ext cx="2321939" cy="1822183"/>
              </a:xfrm>
              <a:prstGeom prst="roundRect">
                <a:avLst>
                  <a:gd name="adj" fmla="val 5986"/>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spcBef>
                    <a:spcPts val="1200"/>
                  </a:spcBef>
                </a:pPr>
                <a:r>
                  <a:rPr lang="zh-TW" altLang="en-US" sz="1400" b="1" dirty="0">
                    <a:solidFill>
                      <a:srgbClr val="70AD47"/>
                    </a:solidFill>
                    <a:latin typeface="微軟正黑體" panose="020B0604030504040204" pitchFamily="34" charset="-120"/>
                    <a:ea typeface="微軟正黑體" panose="020B0604030504040204" pitchFamily="34" charset="-120"/>
                  </a:rPr>
                  <a:t>參與「青年就業領航計畫」或「青年體驗學習計畫」滿 </a:t>
                </a:r>
                <a:r>
                  <a:rPr lang="en-US" altLang="en-US" sz="1400" b="1" dirty="0">
                    <a:solidFill>
                      <a:srgbClr val="70AD47"/>
                    </a:solidFill>
                    <a:latin typeface="微軟正黑體" panose="020B0604030504040204" pitchFamily="34" charset="-120"/>
                    <a:ea typeface="微軟正黑體" panose="020B0604030504040204" pitchFamily="34" charset="-120"/>
                  </a:rPr>
                  <a:t>2 </a:t>
                </a:r>
                <a:r>
                  <a:rPr lang="zh-TW" altLang="en-US" sz="1400" b="1" dirty="0">
                    <a:solidFill>
                      <a:srgbClr val="70AD47"/>
                    </a:solidFill>
                    <a:latin typeface="微軟正黑體" panose="020B0604030504040204" pitchFamily="34" charset="-120"/>
                    <a:ea typeface="微軟正黑體" panose="020B0604030504040204" pitchFamily="34" charset="-120"/>
                  </a:rPr>
                  <a:t>年或 </a:t>
                </a:r>
                <a:r>
                  <a:rPr lang="en-US" altLang="en-US" sz="1400" b="1" dirty="0">
                    <a:solidFill>
                      <a:srgbClr val="70AD47"/>
                    </a:solidFill>
                    <a:latin typeface="微軟正黑體" panose="020B0604030504040204" pitchFamily="34" charset="-120"/>
                    <a:ea typeface="微軟正黑體" panose="020B0604030504040204" pitchFamily="34" charset="-120"/>
                  </a:rPr>
                  <a:t>3 </a:t>
                </a:r>
                <a:r>
                  <a:rPr lang="zh-TW" altLang="en-US" sz="1400" b="1" dirty="0">
                    <a:solidFill>
                      <a:srgbClr val="70AD47"/>
                    </a:solidFill>
                    <a:latin typeface="微軟正黑體" panose="020B0604030504040204" pitchFamily="34" charset="-120"/>
                    <a:ea typeface="微軟正黑體" panose="020B0604030504040204" pitchFamily="34" charset="-120"/>
                  </a:rPr>
                  <a:t>年以上者</a:t>
                </a:r>
              </a:p>
            </p:txBody>
          </p:sp>
        </p:grpSp>
        <p:cxnSp>
          <p:nvCxnSpPr>
            <p:cNvPr id="30" name="直線接點 29">
              <a:extLst>
                <a:ext uri="{FF2B5EF4-FFF2-40B4-BE49-F238E27FC236}">
                  <a16:creationId xmlns="" xmlns:a16="http://schemas.microsoft.com/office/drawing/2014/main" id="{6DE2C0C9-B51E-493C-9978-08A8665CFDBA}"/>
                </a:ext>
              </a:extLst>
            </p:cNvPr>
            <p:cNvCxnSpPr/>
            <p:nvPr/>
          </p:nvCxnSpPr>
          <p:spPr>
            <a:xfrm>
              <a:off x="7332233" y="2949426"/>
              <a:ext cx="0" cy="419322"/>
            </a:xfrm>
            <a:prstGeom prst="line">
              <a:avLst/>
            </a:prstGeom>
            <a:ln w="12700">
              <a:solidFill>
                <a:srgbClr val="70AD47"/>
              </a:solidFill>
            </a:ln>
          </p:spPr>
          <p:style>
            <a:lnRef idx="1">
              <a:schemeClr val="accent1"/>
            </a:lnRef>
            <a:fillRef idx="0">
              <a:schemeClr val="accent1"/>
            </a:fillRef>
            <a:effectRef idx="0">
              <a:schemeClr val="accent1"/>
            </a:effectRef>
            <a:fontRef idx="minor">
              <a:schemeClr val="tx1"/>
            </a:fontRef>
          </p:style>
        </p:cxnSp>
      </p:grpSp>
      <p:grpSp>
        <p:nvGrpSpPr>
          <p:cNvPr id="20" name="群組 19">
            <a:extLst>
              <a:ext uri="{FF2B5EF4-FFF2-40B4-BE49-F238E27FC236}">
                <a16:creationId xmlns="" xmlns:a16="http://schemas.microsoft.com/office/drawing/2014/main" id="{F8473650-910B-4D2D-AD89-F39F575B1A26}"/>
              </a:ext>
            </a:extLst>
          </p:cNvPr>
          <p:cNvGrpSpPr/>
          <p:nvPr/>
        </p:nvGrpSpPr>
        <p:grpSpPr>
          <a:xfrm>
            <a:off x="2936411" y="1869935"/>
            <a:ext cx="5399385" cy="1141368"/>
            <a:chOff x="2871333" y="1877444"/>
            <a:chExt cx="5399385" cy="1141368"/>
          </a:xfrm>
        </p:grpSpPr>
        <p:pic>
          <p:nvPicPr>
            <p:cNvPr id="66" name="圖片 65">
              <a:extLst>
                <a:ext uri="{FF2B5EF4-FFF2-40B4-BE49-F238E27FC236}">
                  <a16:creationId xmlns="" xmlns:a16="http://schemas.microsoft.com/office/drawing/2014/main" id="{6C021BDE-606F-489B-8212-C1AA68A3FC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4724" y="1877444"/>
              <a:ext cx="3392431" cy="405385"/>
            </a:xfrm>
            <a:prstGeom prst="rect">
              <a:avLst/>
            </a:prstGeom>
          </p:spPr>
        </p:pic>
        <p:grpSp>
          <p:nvGrpSpPr>
            <p:cNvPr id="18" name="群組 17">
              <a:extLst>
                <a:ext uri="{FF2B5EF4-FFF2-40B4-BE49-F238E27FC236}">
                  <a16:creationId xmlns="" xmlns:a16="http://schemas.microsoft.com/office/drawing/2014/main" id="{AD4A9DF3-6FC4-4ACC-BFDD-FBD5D8B36178}"/>
                </a:ext>
              </a:extLst>
            </p:cNvPr>
            <p:cNvGrpSpPr/>
            <p:nvPr/>
          </p:nvGrpSpPr>
          <p:grpSpPr>
            <a:xfrm>
              <a:off x="2871333" y="2234441"/>
              <a:ext cx="5399385" cy="784371"/>
              <a:chOff x="3017394" y="2210036"/>
              <a:chExt cx="5399385" cy="784371"/>
            </a:xfrm>
          </p:grpSpPr>
          <p:grpSp>
            <p:nvGrpSpPr>
              <p:cNvPr id="67" name="群組 66">
                <a:extLst>
                  <a:ext uri="{FF2B5EF4-FFF2-40B4-BE49-F238E27FC236}">
                    <a16:creationId xmlns="" xmlns:a16="http://schemas.microsoft.com/office/drawing/2014/main" id="{783627A8-F173-471A-87EA-2C2BBA2BA870}"/>
                  </a:ext>
                </a:extLst>
              </p:cNvPr>
              <p:cNvGrpSpPr/>
              <p:nvPr/>
            </p:nvGrpSpPr>
            <p:grpSpPr>
              <a:xfrm>
                <a:off x="3017394" y="2214625"/>
                <a:ext cx="2051476" cy="779782"/>
                <a:chOff x="4001250" y="2187794"/>
                <a:chExt cx="2051476" cy="779782"/>
              </a:xfrm>
            </p:grpSpPr>
            <p:sp>
              <p:nvSpPr>
                <p:cNvPr id="68" name="矩形: 圓角 67">
                  <a:extLst>
                    <a:ext uri="{FF2B5EF4-FFF2-40B4-BE49-F238E27FC236}">
                      <a16:creationId xmlns="" xmlns:a16="http://schemas.microsoft.com/office/drawing/2014/main" id="{B69AB32C-A21B-463D-9821-BF791BB1B0E7}"/>
                    </a:ext>
                  </a:extLst>
                </p:cNvPr>
                <p:cNvSpPr/>
                <p:nvPr/>
              </p:nvSpPr>
              <p:spPr>
                <a:xfrm>
                  <a:off x="4001250" y="2187794"/>
                  <a:ext cx="1972311" cy="706736"/>
                </a:xfrm>
                <a:prstGeom prst="roundRect">
                  <a:avLst>
                    <a:gd name="adj" fmla="val 8302"/>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9" name="矩形: 圓角 68">
                  <a:extLst>
                    <a:ext uri="{FF2B5EF4-FFF2-40B4-BE49-F238E27FC236}">
                      <a16:creationId xmlns="" xmlns:a16="http://schemas.microsoft.com/office/drawing/2014/main" id="{C4FF7B05-FC5C-4806-8BD7-7F11DCE7E59B}"/>
                    </a:ext>
                  </a:extLst>
                </p:cNvPr>
                <p:cNvSpPr/>
                <p:nvPr/>
              </p:nvSpPr>
              <p:spPr>
                <a:xfrm>
                  <a:off x="4080415" y="2260840"/>
                  <a:ext cx="1972311" cy="706736"/>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b="1" dirty="0">
                      <a:solidFill>
                        <a:srgbClr val="5B9BD5"/>
                      </a:solidFill>
                      <a:latin typeface="微軟正黑體" panose="020B0604030504040204" pitchFamily="34" charset="-120"/>
                      <a:ea typeface="微軟正黑體" panose="020B0604030504040204" pitchFamily="34" charset="-120"/>
                    </a:rPr>
                    <a:t>一般組</a:t>
                  </a:r>
                </a:p>
              </p:txBody>
            </p:sp>
          </p:grpSp>
          <p:grpSp>
            <p:nvGrpSpPr>
              <p:cNvPr id="70" name="群組 69">
                <a:extLst>
                  <a:ext uri="{FF2B5EF4-FFF2-40B4-BE49-F238E27FC236}">
                    <a16:creationId xmlns="" xmlns:a16="http://schemas.microsoft.com/office/drawing/2014/main" id="{34D6EB04-EC8E-49D2-AE30-AE03B4AFA66C}"/>
                  </a:ext>
                </a:extLst>
              </p:cNvPr>
              <p:cNvGrpSpPr/>
              <p:nvPr/>
            </p:nvGrpSpPr>
            <p:grpSpPr>
              <a:xfrm>
                <a:off x="6365130" y="2210036"/>
                <a:ext cx="2051649" cy="784371"/>
                <a:chOff x="6137485" y="2183205"/>
                <a:chExt cx="2051649" cy="784371"/>
              </a:xfrm>
            </p:grpSpPr>
            <p:sp>
              <p:nvSpPr>
                <p:cNvPr id="71" name="矩形: 圓角 70">
                  <a:extLst>
                    <a:ext uri="{FF2B5EF4-FFF2-40B4-BE49-F238E27FC236}">
                      <a16:creationId xmlns="" xmlns:a16="http://schemas.microsoft.com/office/drawing/2014/main" id="{5BC1A912-F608-498D-ADDF-BB905EE6E520}"/>
                    </a:ext>
                  </a:extLst>
                </p:cNvPr>
                <p:cNvSpPr/>
                <p:nvPr/>
              </p:nvSpPr>
              <p:spPr>
                <a:xfrm>
                  <a:off x="6137485" y="2183205"/>
                  <a:ext cx="1972311" cy="706736"/>
                </a:xfrm>
                <a:prstGeom prst="roundRect">
                  <a:avLst>
                    <a:gd name="adj" fmla="val 8302"/>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2" name="矩形: 圓角 71">
                  <a:extLst>
                    <a:ext uri="{FF2B5EF4-FFF2-40B4-BE49-F238E27FC236}">
                      <a16:creationId xmlns="" xmlns:a16="http://schemas.microsoft.com/office/drawing/2014/main" id="{18D81BA6-DA12-4C48-8B45-F426C4BEF05B}"/>
                    </a:ext>
                  </a:extLst>
                </p:cNvPr>
                <p:cNvSpPr/>
                <p:nvPr/>
              </p:nvSpPr>
              <p:spPr>
                <a:xfrm>
                  <a:off x="6216823" y="2260840"/>
                  <a:ext cx="1972311" cy="706736"/>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5B9BD5"/>
                      </a:solidFill>
                      <a:latin typeface="微軟正黑體" panose="020B0604030504040204" pitchFamily="34" charset="-120"/>
                      <a:ea typeface="微軟正黑體" panose="020B0604030504040204" pitchFamily="34" charset="-120"/>
                    </a:rPr>
                    <a:t>青年儲蓄帳戶組</a:t>
                  </a:r>
                </a:p>
              </p:txBody>
            </p:sp>
          </p:grpSp>
        </p:grpSp>
      </p:grpSp>
      <p:sp>
        <p:nvSpPr>
          <p:cNvPr id="85" name="矩形: 圓角 84">
            <a:extLst>
              <a:ext uri="{FF2B5EF4-FFF2-40B4-BE49-F238E27FC236}">
                <a16:creationId xmlns="" xmlns:a16="http://schemas.microsoft.com/office/drawing/2014/main" id="{AE156DB7-6C8C-4D1B-AC8C-B03B4E911CFB}"/>
              </a:ext>
            </a:extLst>
          </p:cNvPr>
          <p:cNvSpPr/>
          <p:nvPr/>
        </p:nvSpPr>
        <p:spPr>
          <a:xfrm>
            <a:off x="5050864" y="2188689"/>
            <a:ext cx="790786" cy="223494"/>
          </a:xfrm>
          <a:prstGeom prst="round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000" b="1" dirty="0">
                <a:latin typeface="微軟正黑體" panose="020B0604030504040204" pitchFamily="34" charset="-120"/>
                <a:ea typeface="微軟正黑體" panose="020B0604030504040204" pitchFamily="34" charset="-120"/>
              </a:rPr>
              <a:t>一般生</a:t>
            </a:r>
          </a:p>
        </p:txBody>
      </p:sp>
      <p:sp>
        <p:nvSpPr>
          <p:cNvPr id="86" name="矩形: 圓角 85">
            <a:extLst>
              <a:ext uri="{FF2B5EF4-FFF2-40B4-BE49-F238E27FC236}">
                <a16:creationId xmlns="" xmlns:a16="http://schemas.microsoft.com/office/drawing/2014/main" id="{51DDCBB7-E5E4-455B-9797-8953B0C355A4}"/>
              </a:ext>
            </a:extLst>
          </p:cNvPr>
          <p:cNvSpPr/>
          <p:nvPr/>
        </p:nvSpPr>
        <p:spPr>
          <a:xfrm>
            <a:off x="5052864" y="2426043"/>
            <a:ext cx="790785" cy="235425"/>
          </a:xfrm>
          <a:prstGeom prst="round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000" b="1" dirty="0">
                <a:latin typeface="微軟正黑體" panose="020B0604030504040204" pitchFamily="34" charset="-120"/>
                <a:ea typeface="微軟正黑體" panose="020B0604030504040204" pitchFamily="34" charset="-120"/>
              </a:rPr>
              <a:t>原住民</a:t>
            </a:r>
          </a:p>
        </p:txBody>
      </p:sp>
      <p:sp>
        <p:nvSpPr>
          <p:cNvPr id="87" name="矩形: 圓角 86">
            <a:extLst>
              <a:ext uri="{FF2B5EF4-FFF2-40B4-BE49-F238E27FC236}">
                <a16:creationId xmlns="" xmlns:a16="http://schemas.microsoft.com/office/drawing/2014/main" id="{B36D11B4-62F5-419E-AB12-61B454D16126}"/>
              </a:ext>
            </a:extLst>
          </p:cNvPr>
          <p:cNvSpPr/>
          <p:nvPr/>
        </p:nvSpPr>
        <p:spPr>
          <a:xfrm>
            <a:off x="5050590" y="2677652"/>
            <a:ext cx="790787" cy="237359"/>
          </a:xfrm>
          <a:prstGeom prst="round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000" b="1" dirty="0">
                <a:latin typeface="微軟正黑體" panose="020B0604030504040204" pitchFamily="34" charset="-120"/>
                <a:ea typeface="微軟正黑體" panose="020B0604030504040204" pitchFamily="34" charset="-120"/>
              </a:rPr>
              <a:t>離島生</a:t>
            </a:r>
          </a:p>
        </p:txBody>
      </p:sp>
      <p:sp>
        <p:nvSpPr>
          <p:cNvPr id="88" name="矩形: 圓角 87">
            <a:extLst>
              <a:ext uri="{FF2B5EF4-FFF2-40B4-BE49-F238E27FC236}">
                <a16:creationId xmlns="" xmlns:a16="http://schemas.microsoft.com/office/drawing/2014/main" id="{7B099D4D-D460-4E66-9675-44DFF1DCCAB4}"/>
              </a:ext>
            </a:extLst>
          </p:cNvPr>
          <p:cNvSpPr/>
          <p:nvPr/>
        </p:nvSpPr>
        <p:spPr>
          <a:xfrm>
            <a:off x="5050590" y="2935405"/>
            <a:ext cx="1162261" cy="235425"/>
          </a:xfrm>
          <a:prstGeom prst="round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000" b="1" dirty="0">
                <a:latin typeface="微軟正黑體" panose="020B0604030504040204" pitchFamily="34" charset="-120"/>
                <a:ea typeface="微軟正黑體" panose="020B0604030504040204" pitchFamily="34" charset="-120"/>
              </a:rPr>
              <a:t>低收、中低收</a:t>
            </a:r>
          </a:p>
        </p:txBody>
      </p:sp>
      <p:grpSp>
        <p:nvGrpSpPr>
          <p:cNvPr id="90" name="群組 89">
            <a:extLst>
              <a:ext uri="{FF2B5EF4-FFF2-40B4-BE49-F238E27FC236}">
                <a16:creationId xmlns="" xmlns:a16="http://schemas.microsoft.com/office/drawing/2014/main" id="{F7ADCD49-ABA5-4364-B65C-213A2BC8C6F0}"/>
              </a:ext>
            </a:extLst>
          </p:cNvPr>
          <p:cNvGrpSpPr/>
          <p:nvPr/>
        </p:nvGrpSpPr>
        <p:grpSpPr>
          <a:xfrm>
            <a:off x="6396593" y="4934782"/>
            <a:ext cx="2416022" cy="444930"/>
            <a:chOff x="6249580" y="4619960"/>
            <a:chExt cx="2338450" cy="444930"/>
          </a:xfrm>
        </p:grpSpPr>
        <p:sp>
          <p:nvSpPr>
            <p:cNvPr id="89" name="矩形: 圓角 88">
              <a:extLst>
                <a:ext uri="{FF2B5EF4-FFF2-40B4-BE49-F238E27FC236}">
                  <a16:creationId xmlns="" xmlns:a16="http://schemas.microsoft.com/office/drawing/2014/main" id="{B956FC24-626A-4A87-AF9B-25957BE898A9}"/>
                </a:ext>
              </a:extLst>
            </p:cNvPr>
            <p:cNvSpPr/>
            <p:nvPr/>
          </p:nvSpPr>
          <p:spPr>
            <a:xfrm>
              <a:off x="6249580" y="4636612"/>
              <a:ext cx="2338450" cy="415567"/>
            </a:xfrm>
            <a:prstGeom prst="roundRect">
              <a:avLst>
                <a:gd name="adj" fmla="val 13978"/>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 xmlns:a16="http://schemas.microsoft.com/office/drawing/2014/main" id="{210D9B59-94D5-4B56-BBA7-813B19E431DD}"/>
                </a:ext>
              </a:extLst>
            </p:cNvPr>
            <p:cNvSpPr/>
            <p:nvPr/>
          </p:nvSpPr>
          <p:spPr>
            <a:xfrm>
              <a:off x="6474892" y="4619960"/>
              <a:ext cx="2005423" cy="444930"/>
            </a:xfrm>
            <a:prstGeom prst="rect">
              <a:avLst/>
            </a:prstGeom>
          </p:spPr>
          <p:txBody>
            <a:bodyPr wrap="square">
              <a:spAutoFit/>
            </a:bodyPr>
            <a:lstStyle/>
            <a:p>
              <a:pPr>
                <a:lnSpc>
                  <a:spcPct val="120000"/>
                </a:lnSpc>
                <a:spcBef>
                  <a:spcPts val="1200"/>
                </a:spcBef>
              </a:pPr>
              <a:r>
                <a:rPr lang="zh-TW" altLang="en-US" sz="1000" b="1" spc="300" dirty="0">
                  <a:solidFill>
                    <a:schemeClr val="bg1"/>
                  </a:solidFill>
                  <a:latin typeface="微軟正黑體" panose="020B0604030504040204" pitchFamily="34" charset="-120"/>
                  <a:ea typeface="微軟正黑體" panose="020B0604030504040204" pitchFamily="34" charset="-120"/>
                </a:rPr>
                <a:t>考生就符合報名資格組別，</a:t>
              </a:r>
              <a:r>
                <a:rPr lang="en-US" altLang="zh-TW" sz="1000" b="1" spc="300" dirty="0">
                  <a:solidFill>
                    <a:schemeClr val="bg1"/>
                  </a:solidFill>
                  <a:latin typeface="微軟正黑體" panose="020B0604030504040204" pitchFamily="34" charset="-120"/>
                  <a:ea typeface="微軟正黑體" panose="020B0604030504040204" pitchFamily="34" charset="-120"/>
                </a:rPr>
                <a:t/>
              </a:r>
              <a:br>
                <a:rPr lang="en-US" altLang="zh-TW" sz="1000" b="1" spc="300" dirty="0">
                  <a:solidFill>
                    <a:schemeClr val="bg1"/>
                  </a:solidFill>
                  <a:latin typeface="微軟正黑體" panose="020B0604030504040204" pitchFamily="34" charset="-120"/>
                  <a:ea typeface="微軟正黑體" panose="020B0604030504040204" pitchFamily="34" charset="-120"/>
                </a:rPr>
              </a:br>
              <a:r>
                <a:rPr lang="zh-TW" altLang="en-US" sz="1000" b="1" spc="300" dirty="0">
                  <a:solidFill>
                    <a:schemeClr val="bg1"/>
                  </a:solidFill>
                  <a:latin typeface="微軟正黑體" panose="020B0604030504040204" pitchFamily="34" charset="-120"/>
                  <a:ea typeface="微軟正黑體" panose="020B0604030504040204" pitchFamily="34" charset="-120"/>
                </a:rPr>
                <a:t>擇1組報名至多</a:t>
              </a:r>
            </a:p>
          </p:txBody>
        </p:sp>
      </p:grpSp>
      <p:pic>
        <p:nvPicPr>
          <p:cNvPr id="60" name="圖片 59">
            <a:extLst>
              <a:ext uri="{FF2B5EF4-FFF2-40B4-BE49-F238E27FC236}">
                <a16:creationId xmlns="" xmlns:a16="http://schemas.microsoft.com/office/drawing/2014/main" id="{4CBAB5F1-0928-4D85-86A0-5226A0AB89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61" name="群組 60">
            <a:extLst>
              <a:ext uri="{FF2B5EF4-FFF2-40B4-BE49-F238E27FC236}">
                <a16:creationId xmlns="" xmlns:a16="http://schemas.microsoft.com/office/drawing/2014/main" id="{2B33BA32-11B8-4C3C-B2EC-2CA0FEB465CF}"/>
              </a:ext>
            </a:extLst>
          </p:cNvPr>
          <p:cNvGrpSpPr/>
          <p:nvPr/>
        </p:nvGrpSpPr>
        <p:grpSpPr>
          <a:xfrm>
            <a:off x="167947" y="1046005"/>
            <a:ext cx="1551357" cy="4485860"/>
            <a:chOff x="167947" y="1046005"/>
            <a:chExt cx="1551357" cy="4485860"/>
          </a:xfrm>
        </p:grpSpPr>
        <p:pic>
          <p:nvPicPr>
            <p:cNvPr id="62" name="圖片 61">
              <a:hlinkClick r:id="" action="ppaction://noaction"/>
              <a:extLst>
                <a:ext uri="{FF2B5EF4-FFF2-40B4-BE49-F238E27FC236}">
                  <a16:creationId xmlns="" xmlns:a16="http://schemas.microsoft.com/office/drawing/2014/main" id="{895CD6C4-5EB4-4E79-B52C-842865F1D492}"/>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73" name="圖片 72">
              <a:hlinkClick r:id="rId10" action="ppaction://hlinksldjump"/>
              <a:extLst>
                <a:ext uri="{FF2B5EF4-FFF2-40B4-BE49-F238E27FC236}">
                  <a16:creationId xmlns="" xmlns:a16="http://schemas.microsoft.com/office/drawing/2014/main" id="{297F3733-285D-4179-8E72-3E0AA134E11F}"/>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74" name="圖片 73">
              <a:hlinkClick r:id="rId13" action="ppaction://hlinksldjump"/>
              <a:extLst>
                <a:ext uri="{FF2B5EF4-FFF2-40B4-BE49-F238E27FC236}">
                  <a16:creationId xmlns="" xmlns:a16="http://schemas.microsoft.com/office/drawing/2014/main" id="{D6C3A8A3-0FF0-41DB-BD6E-E080A5750CB0}"/>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75" name="圖片 74">
              <a:hlinkClick r:id="rId16" action="ppaction://hlinksldjump"/>
              <a:extLst>
                <a:ext uri="{FF2B5EF4-FFF2-40B4-BE49-F238E27FC236}">
                  <a16:creationId xmlns="" xmlns:a16="http://schemas.microsoft.com/office/drawing/2014/main" id="{62FAEE86-4D83-473B-9010-31A80ACCA165}"/>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76" name="圖片 75">
              <a:hlinkClick r:id="rId19" action="ppaction://hlinksldjump"/>
              <a:extLst>
                <a:ext uri="{FF2B5EF4-FFF2-40B4-BE49-F238E27FC236}">
                  <a16:creationId xmlns="" xmlns:a16="http://schemas.microsoft.com/office/drawing/2014/main" id="{811CB52C-D9C4-4D42-B8A2-EDBFB8F5B2D3}"/>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77" name="圖片 76">
              <a:hlinkClick r:id="rId22" action="ppaction://hlinksldjump"/>
              <a:extLst>
                <a:ext uri="{FF2B5EF4-FFF2-40B4-BE49-F238E27FC236}">
                  <a16:creationId xmlns="" xmlns:a16="http://schemas.microsoft.com/office/drawing/2014/main" id="{7A4DFCD5-A332-4950-A269-8545AF05432B}"/>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78" name="圖片 77">
              <a:hlinkClick r:id="rId25" action="ppaction://hlinksldjump"/>
              <a:extLst>
                <a:ext uri="{FF2B5EF4-FFF2-40B4-BE49-F238E27FC236}">
                  <a16:creationId xmlns="" xmlns:a16="http://schemas.microsoft.com/office/drawing/2014/main" id="{A79A65FC-AE65-45F7-AA41-4B0D9A2EEA45}"/>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91" name="圖片 90">
              <a:hlinkClick r:id="rId28" action="ppaction://hlinksldjump"/>
              <a:extLst>
                <a:ext uri="{FF2B5EF4-FFF2-40B4-BE49-F238E27FC236}">
                  <a16:creationId xmlns="" xmlns:a16="http://schemas.microsoft.com/office/drawing/2014/main" id="{469CA052-D0C2-44B8-942D-B44C3FFD1699}"/>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92" name="圖片 91">
              <a:hlinkClick r:id="rId31" action="ppaction://hlinksldjump"/>
              <a:extLst>
                <a:ext uri="{FF2B5EF4-FFF2-40B4-BE49-F238E27FC236}">
                  <a16:creationId xmlns="" xmlns:a16="http://schemas.microsoft.com/office/drawing/2014/main" id="{EBCD74AC-73E6-4645-8B51-8E1C124E417F}"/>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93" name="圖片 92">
              <a:hlinkClick r:id="rId34" action="ppaction://hlinksldjump"/>
              <a:extLst>
                <a:ext uri="{FF2B5EF4-FFF2-40B4-BE49-F238E27FC236}">
                  <a16:creationId xmlns="" xmlns:a16="http://schemas.microsoft.com/office/drawing/2014/main" id="{6A711A07-EBAC-4D57-B9CD-676C026A2CB2}"/>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94" name="圖片 93">
              <a:hlinkClick r:id="rId37" action="ppaction://hlinksldjump"/>
              <a:extLst>
                <a:ext uri="{FF2B5EF4-FFF2-40B4-BE49-F238E27FC236}">
                  <a16:creationId xmlns="" xmlns:a16="http://schemas.microsoft.com/office/drawing/2014/main" id="{FCF3C16B-585D-45CE-8E4D-88048FD108D1}"/>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268470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500" fill="hold"/>
                                        <p:tgtEl>
                                          <p:spTgt spid="38"/>
                                        </p:tgtEl>
                                        <p:attrNameLst>
                                          <p:attrName>ppt_w</p:attrName>
                                        </p:attrNameLst>
                                      </p:cBhvr>
                                      <p:tavLst>
                                        <p:tav tm="0">
                                          <p:val>
                                            <p:fltVal val="0"/>
                                          </p:val>
                                        </p:tav>
                                        <p:tav tm="100000">
                                          <p:val>
                                            <p:strVal val="#ppt_w"/>
                                          </p:val>
                                        </p:tav>
                                      </p:tavLst>
                                    </p:anim>
                                    <p:anim calcmode="lin" valueType="num">
                                      <p:cBhvr>
                                        <p:cTn id="12" dur="500" fill="hold"/>
                                        <p:tgtEl>
                                          <p:spTgt spid="38"/>
                                        </p:tgtEl>
                                        <p:attrNameLst>
                                          <p:attrName>ppt_h</p:attrName>
                                        </p:attrNameLst>
                                      </p:cBhvr>
                                      <p:tavLst>
                                        <p:tav tm="0">
                                          <p:val>
                                            <p:fltVal val="0"/>
                                          </p:val>
                                        </p:tav>
                                        <p:tav tm="100000">
                                          <p:val>
                                            <p:strVal val="#ppt_h"/>
                                          </p:val>
                                        </p:tav>
                                      </p:tavLst>
                                    </p:anim>
                                    <p:animEffect transition="in" filter="fade">
                                      <p:cBhvr>
                                        <p:cTn id="13" dur="500"/>
                                        <p:tgtEl>
                                          <p:spTgt spid="3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wipe(left)">
                                      <p:cBhvr>
                                        <p:cTn id="21" dur="500"/>
                                        <p:tgtEl>
                                          <p:spTgt spid="8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wipe(left)">
                                      <p:cBhvr>
                                        <p:cTn id="25" dur="500"/>
                                        <p:tgtEl>
                                          <p:spTgt spid="86"/>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wipe(left)">
                                      <p:cBhvr>
                                        <p:cTn id="29" dur="500"/>
                                        <p:tgtEl>
                                          <p:spTgt spid="87"/>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left)">
                                      <p:cBhvr>
                                        <p:cTn id="33" dur="500"/>
                                        <p:tgtEl>
                                          <p:spTgt spid="8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500"/>
                            </p:stCondLst>
                            <p:childTnLst>
                              <p:par>
                                <p:cTn id="45" presetID="16" presetClass="entr" presetSubtype="21" fill="hold" nodeType="after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barn(inVertical)">
                                      <p:cBhvr>
                                        <p:cTn id="4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22" name="群組 21">
            <a:extLst>
              <a:ext uri="{FF2B5EF4-FFF2-40B4-BE49-F238E27FC236}">
                <a16:creationId xmlns="" xmlns:a16="http://schemas.microsoft.com/office/drawing/2014/main" id="{3ABBE4B1-13FA-44A8-9913-D70C38702F15}"/>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40" name="圖片 39">
              <a:extLst>
                <a:ext uri="{FF2B5EF4-FFF2-40B4-BE49-F238E27FC236}">
                  <a16:creationId xmlns="" xmlns:a16="http://schemas.microsoft.com/office/drawing/2014/main" id="{B1A1DC1B-3AB7-4FB9-89E2-3B1049D57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0746" y="432417"/>
              <a:ext cx="4224537" cy="262129"/>
            </a:xfrm>
            <a:prstGeom prst="rect">
              <a:avLst/>
            </a:prstGeom>
          </p:spPr>
        </p:pic>
      </p:grpSp>
      <p:pic>
        <p:nvPicPr>
          <p:cNvPr id="5" name="圖片 4">
            <a:extLst>
              <a:ext uri="{FF2B5EF4-FFF2-40B4-BE49-F238E27FC236}">
                <a16:creationId xmlns="" xmlns:a16="http://schemas.microsoft.com/office/drawing/2014/main" id="{B4A97D43-DBFB-BD8E-2547-3891E2894FBA}"/>
              </a:ext>
            </a:extLst>
          </p:cNvPr>
          <p:cNvPicPr>
            <a:picLocks noChangeAspect="1"/>
          </p:cNvPicPr>
          <p:nvPr/>
        </p:nvPicPr>
        <p:blipFill rotWithShape="1">
          <a:blip r:embed="rId6"/>
          <a:srcRect l="22087" t="21208" r="3706" b="8176"/>
          <a:stretch/>
        </p:blipFill>
        <p:spPr>
          <a:xfrm>
            <a:off x="2145630" y="843439"/>
            <a:ext cx="6785504" cy="4259255"/>
          </a:xfrm>
          <a:prstGeom prst="rect">
            <a:avLst/>
          </a:prstGeom>
        </p:spPr>
      </p:pic>
      <p:sp>
        <p:nvSpPr>
          <p:cNvPr id="38" name="箭號: 向下 80">
            <a:extLst>
              <a:ext uri="{FF2B5EF4-FFF2-40B4-BE49-F238E27FC236}">
                <a16:creationId xmlns="" xmlns:a16="http://schemas.microsoft.com/office/drawing/2014/main" id="{D36289CB-31E8-48E7-B51F-529810668580}"/>
              </a:ext>
            </a:extLst>
          </p:cNvPr>
          <p:cNvSpPr/>
          <p:nvPr/>
        </p:nvSpPr>
        <p:spPr>
          <a:xfrm rot="8447181">
            <a:off x="2832763" y="1179806"/>
            <a:ext cx="330208" cy="484305"/>
          </a:xfrm>
          <a:prstGeom prst="downArrow">
            <a:avLst/>
          </a:prstGeom>
          <a:solidFill>
            <a:srgbClr val="EF894B"/>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
        <p:nvSpPr>
          <p:cNvPr id="39" name="矩形: 圓角 79">
            <a:extLst>
              <a:ext uri="{FF2B5EF4-FFF2-40B4-BE49-F238E27FC236}">
                <a16:creationId xmlns="" xmlns:a16="http://schemas.microsoft.com/office/drawing/2014/main" id="{91B3F532-AC10-4CC6-AD8D-52789BF80A25}"/>
              </a:ext>
            </a:extLst>
          </p:cNvPr>
          <p:cNvSpPr/>
          <p:nvPr/>
        </p:nvSpPr>
        <p:spPr>
          <a:xfrm>
            <a:off x="2123786" y="855212"/>
            <a:ext cx="1650546" cy="1073601"/>
          </a:xfrm>
          <a:prstGeom prst="roundRect">
            <a:avLst>
              <a:gd name="adj" fmla="val 4888"/>
            </a:avLst>
          </a:prstGeom>
          <a:noFill/>
          <a:ln w="38100">
            <a:solidFill>
              <a:srgbClr val="FF5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a:extLst>
              <a:ext uri="{FF2B5EF4-FFF2-40B4-BE49-F238E27FC236}">
                <a16:creationId xmlns="" xmlns:a16="http://schemas.microsoft.com/office/drawing/2014/main" id="{EA794A78-CA44-4398-962D-698C22342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5" name="群組 34">
            <a:extLst>
              <a:ext uri="{FF2B5EF4-FFF2-40B4-BE49-F238E27FC236}">
                <a16:creationId xmlns="" xmlns:a16="http://schemas.microsoft.com/office/drawing/2014/main" id="{62762BE2-40EE-474C-AFE7-16AD10964DAD}"/>
              </a:ext>
            </a:extLst>
          </p:cNvPr>
          <p:cNvGrpSpPr/>
          <p:nvPr/>
        </p:nvGrpSpPr>
        <p:grpSpPr>
          <a:xfrm>
            <a:off x="167947" y="1046005"/>
            <a:ext cx="1551357" cy="4485860"/>
            <a:chOff x="167947" y="1046005"/>
            <a:chExt cx="1551357" cy="4485860"/>
          </a:xfrm>
        </p:grpSpPr>
        <p:pic>
          <p:nvPicPr>
            <p:cNvPr id="41" name="圖片 40">
              <a:hlinkClick r:id="" action="ppaction://noaction"/>
              <a:extLst>
                <a:ext uri="{FF2B5EF4-FFF2-40B4-BE49-F238E27FC236}">
                  <a16:creationId xmlns="" xmlns:a16="http://schemas.microsoft.com/office/drawing/2014/main" id="{D490BA7A-3B2C-4612-BD0D-143AEC85C08F}"/>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2" name="圖片 41">
              <a:hlinkClick r:id="rId10" action="ppaction://hlinksldjump"/>
              <a:extLst>
                <a:ext uri="{FF2B5EF4-FFF2-40B4-BE49-F238E27FC236}">
                  <a16:creationId xmlns="" xmlns:a16="http://schemas.microsoft.com/office/drawing/2014/main" id="{01CD9B92-A15F-4D7C-AE58-2B7C4721E4C5}"/>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3" name="圖片 42">
              <a:hlinkClick r:id="rId13" action="ppaction://hlinksldjump"/>
              <a:extLst>
                <a:ext uri="{FF2B5EF4-FFF2-40B4-BE49-F238E27FC236}">
                  <a16:creationId xmlns="" xmlns:a16="http://schemas.microsoft.com/office/drawing/2014/main" id="{C7A1DB84-31A2-43EF-B9E2-4CC10A5D5CDD}"/>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4" name="圖片 43">
              <a:hlinkClick r:id="rId16" action="ppaction://hlinksldjump"/>
              <a:extLst>
                <a:ext uri="{FF2B5EF4-FFF2-40B4-BE49-F238E27FC236}">
                  <a16:creationId xmlns="" xmlns:a16="http://schemas.microsoft.com/office/drawing/2014/main" id="{32D5DCDB-0E92-46A5-A515-71272ABF3C2C}"/>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5" name="圖片 44">
              <a:hlinkClick r:id="rId19" action="ppaction://hlinksldjump"/>
              <a:extLst>
                <a:ext uri="{FF2B5EF4-FFF2-40B4-BE49-F238E27FC236}">
                  <a16:creationId xmlns="" xmlns:a16="http://schemas.microsoft.com/office/drawing/2014/main" id="{248BC5FD-B0A8-4071-81B4-B2B7984ABDD0}"/>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6" name="圖片 45">
              <a:hlinkClick r:id="rId22" action="ppaction://hlinksldjump"/>
              <a:extLst>
                <a:ext uri="{FF2B5EF4-FFF2-40B4-BE49-F238E27FC236}">
                  <a16:creationId xmlns="" xmlns:a16="http://schemas.microsoft.com/office/drawing/2014/main" id="{B541EE13-CAD4-429B-9A54-2CAD5FE5030C}"/>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7" name="圖片 46">
              <a:hlinkClick r:id="rId25" action="ppaction://hlinksldjump"/>
              <a:extLst>
                <a:ext uri="{FF2B5EF4-FFF2-40B4-BE49-F238E27FC236}">
                  <a16:creationId xmlns="" xmlns:a16="http://schemas.microsoft.com/office/drawing/2014/main" id="{0B4341A4-3FA1-46FE-9D14-7BEA5775BA50}"/>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8" name="圖片 47">
              <a:hlinkClick r:id="rId28" action="ppaction://hlinksldjump"/>
              <a:extLst>
                <a:ext uri="{FF2B5EF4-FFF2-40B4-BE49-F238E27FC236}">
                  <a16:creationId xmlns="" xmlns:a16="http://schemas.microsoft.com/office/drawing/2014/main" id="{38A5AD26-82B0-4A58-BF4B-EAA38CA8E9F1}"/>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9" name="圖片 48">
              <a:hlinkClick r:id="rId31" action="ppaction://hlinksldjump"/>
              <a:extLst>
                <a:ext uri="{FF2B5EF4-FFF2-40B4-BE49-F238E27FC236}">
                  <a16:creationId xmlns="" xmlns:a16="http://schemas.microsoft.com/office/drawing/2014/main" id="{09A52718-C53B-4DCE-9B3B-CF783C7862E4}"/>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0" name="圖片 49">
              <a:hlinkClick r:id="rId34" action="ppaction://hlinksldjump"/>
              <a:extLst>
                <a:ext uri="{FF2B5EF4-FFF2-40B4-BE49-F238E27FC236}">
                  <a16:creationId xmlns="" xmlns:a16="http://schemas.microsoft.com/office/drawing/2014/main" id="{ADDCC342-F8FA-42B9-B963-D063B9865E55}"/>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1" name="圖片 50">
              <a:hlinkClick r:id="rId37" action="ppaction://hlinksldjump"/>
              <a:extLst>
                <a:ext uri="{FF2B5EF4-FFF2-40B4-BE49-F238E27FC236}">
                  <a16:creationId xmlns="" xmlns:a16="http://schemas.microsoft.com/office/drawing/2014/main" id="{F630C8F5-2F39-48E0-83EA-F18A4DBFA136}"/>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3" name="圖片 2">
            <a:hlinkClick r:id="rId40"/>
            <a:extLst>
              <a:ext uri="{FF2B5EF4-FFF2-40B4-BE49-F238E27FC236}">
                <a16:creationId xmlns="" xmlns:a16="http://schemas.microsoft.com/office/drawing/2014/main" id="{8E49FA57-4785-4651-B6B5-E2C67D7ECA75}"/>
              </a:ext>
            </a:extLst>
          </p:cNvPr>
          <p:cNvPicPr>
            <a:picLocks noChangeAspect="1"/>
          </p:cNvPicPr>
          <p:nvPr/>
        </p:nvPicPr>
        <p:blipFill rotWithShape="1">
          <a:blip r:embed="rId41">
            <a:extLst>
              <a:ext uri="{28A0092B-C50C-407E-A947-70E740481C1C}">
                <a14:useLocalDpi xmlns:a14="http://schemas.microsoft.com/office/drawing/2010/main" val="0"/>
              </a:ext>
            </a:extLst>
          </a:blip>
          <a:srcRect l="36785" b="78935"/>
          <a:stretch/>
        </p:blipFill>
        <p:spPr>
          <a:xfrm>
            <a:off x="7091685" y="4991012"/>
            <a:ext cx="1861293" cy="418947"/>
          </a:xfrm>
          <a:prstGeom prst="rect">
            <a:avLst/>
          </a:prstGeom>
        </p:spPr>
      </p:pic>
    </p:spTree>
    <p:extLst>
      <p:ext uri="{BB962C8B-B14F-4D97-AF65-F5344CB8AC3E}">
        <p14:creationId xmlns:p14="http://schemas.microsoft.com/office/powerpoint/2010/main" val="243450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4" name="群組 3">
            <a:extLst>
              <a:ext uri="{FF2B5EF4-FFF2-40B4-BE49-F238E27FC236}">
                <a16:creationId xmlns="" xmlns:a16="http://schemas.microsoft.com/office/drawing/2014/main" id="{B3A7F282-1D1C-459E-A205-05AD6D2B6EA8}"/>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 name="圖片 2">
              <a:extLst>
                <a:ext uri="{FF2B5EF4-FFF2-40B4-BE49-F238E27FC236}">
                  <a16:creationId xmlns="" xmlns:a16="http://schemas.microsoft.com/office/drawing/2014/main" id="{C650C0CE-8402-43D3-858C-78DFA6344B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2635" y="431609"/>
              <a:ext cx="4285497" cy="262129"/>
            </a:xfrm>
            <a:prstGeom prst="rect">
              <a:avLst/>
            </a:prstGeom>
          </p:spPr>
        </p:pic>
      </p:grpSp>
      <p:pic>
        <p:nvPicPr>
          <p:cNvPr id="6" name="圖片 5">
            <a:extLst>
              <a:ext uri="{FF2B5EF4-FFF2-40B4-BE49-F238E27FC236}">
                <a16:creationId xmlns="" xmlns:a16="http://schemas.microsoft.com/office/drawing/2014/main" id="{B39E1BEA-B5F9-BDE4-4B62-5126DE9BF935}"/>
              </a:ext>
            </a:extLst>
          </p:cNvPr>
          <p:cNvPicPr>
            <a:picLocks noChangeAspect="1"/>
          </p:cNvPicPr>
          <p:nvPr/>
        </p:nvPicPr>
        <p:blipFill rotWithShape="1">
          <a:blip r:embed="rId5"/>
          <a:srcRect l="19291" t="25710" r="62570" b="48826"/>
          <a:stretch/>
        </p:blipFill>
        <p:spPr>
          <a:xfrm>
            <a:off x="2146586" y="1646166"/>
            <a:ext cx="3564178" cy="2814669"/>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圖說文字: 向左箭號 34">
            <a:extLst>
              <a:ext uri="{FF2B5EF4-FFF2-40B4-BE49-F238E27FC236}">
                <a16:creationId xmlns="" xmlns:a16="http://schemas.microsoft.com/office/drawing/2014/main" id="{15D081DE-87ED-4DCA-B640-6B96020F34F1}"/>
              </a:ext>
            </a:extLst>
          </p:cNvPr>
          <p:cNvSpPr/>
          <p:nvPr/>
        </p:nvSpPr>
        <p:spPr>
          <a:xfrm>
            <a:off x="4901002" y="896766"/>
            <a:ext cx="4008741" cy="611244"/>
          </a:xfrm>
          <a:prstGeom prst="leftArrowCallout">
            <a:avLst>
              <a:gd name="adj1" fmla="val 25000"/>
              <a:gd name="adj2" fmla="val 21028"/>
              <a:gd name="adj3" fmla="val 25000"/>
              <a:gd name="adj4" fmla="val 86587"/>
            </a:avLst>
          </a:prstGeom>
          <a:solidFill>
            <a:srgbClr val="FF7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200"/>
              </a:spcBef>
            </a:pPr>
            <a:r>
              <a:rPr lang="zh-TW" altLang="en-US" sz="1400" b="1" dirty="0">
                <a:solidFill>
                  <a:schemeClr val="bg1"/>
                </a:solidFill>
                <a:latin typeface="微軟正黑體" panose="020B0604030504040204" pitchFamily="34" charset="-120"/>
                <a:ea typeface="微軟正黑體" panose="020B0604030504040204" pitchFamily="34" charset="-120"/>
              </a:rPr>
              <a:t>右上角有註明該校總共可以選填 </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個系所 </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 例 </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 臺科 </a:t>
            </a:r>
            <a:r>
              <a:rPr lang="en-US" altLang="zh-TW" sz="1400" b="1" dirty="0">
                <a:solidFill>
                  <a:schemeClr val="bg1"/>
                </a:solidFill>
                <a:latin typeface="微軟正黑體" panose="020B0604030504040204" pitchFamily="34" charset="-120"/>
                <a:ea typeface="微軟正黑體" panose="020B0604030504040204" pitchFamily="34" charset="-120"/>
              </a:rPr>
              <a:t>6</a:t>
            </a:r>
            <a:r>
              <a:rPr lang="zh-TW" altLang="en-US" sz="1400" b="1" dirty="0">
                <a:solidFill>
                  <a:schemeClr val="bg1"/>
                </a:solidFill>
                <a:latin typeface="微軟正黑體" panose="020B0604030504040204" pitchFamily="34" charset="-120"/>
                <a:ea typeface="微軟正黑體" panose="020B0604030504040204" pitchFamily="34" charset="-120"/>
              </a:rPr>
              <a:t>；北科 </a:t>
            </a:r>
            <a:r>
              <a:rPr lang="en-US" altLang="zh-TW" sz="1400" b="1" dirty="0">
                <a:solidFill>
                  <a:schemeClr val="bg1"/>
                </a:solidFill>
                <a:latin typeface="微軟正黑體" panose="020B0604030504040204" pitchFamily="34" charset="-120"/>
                <a:ea typeface="微軟正黑體" panose="020B0604030504040204" pitchFamily="34" charset="-120"/>
              </a:rPr>
              <a:t>2</a:t>
            </a:r>
            <a:r>
              <a:rPr lang="zh-TW" altLang="en-US" sz="1400" b="1" dirty="0">
                <a:solidFill>
                  <a:schemeClr val="bg1"/>
                </a:solidFill>
                <a:latin typeface="微軟正黑體" panose="020B0604030504040204" pitchFamily="34" charset="-120"/>
                <a:ea typeface="微軟正黑體" panose="020B0604030504040204" pitchFamily="34" charset="-120"/>
              </a:rPr>
              <a:t> </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a:t>
            </a:r>
          </a:p>
        </p:txBody>
      </p:sp>
      <p:sp>
        <p:nvSpPr>
          <p:cNvPr id="41" name="矩形: 圓角 40">
            <a:extLst>
              <a:ext uri="{FF2B5EF4-FFF2-40B4-BE49-F238E27FC236}">
                <a16:creationId xmlns="" xmlns:a16="http://schemas.microsoft.com/office/drawing/2014/main" id="{C79B69F5-CEE1-4B69-BF9E-1347397A2A30}"/>
              </a:ext>
            </a:extLst>
          </p:cNvPr>
          <p:cNvSpPr/>
          <p:nvPr/>
        </p:nvSpPr>
        <p:spPr>
          <a:xfrm>
            <a:off x="3534023" y="1666377"/>
            <a:ext cx="2198586" cy="2794457"/>
          </a:xfrm>
          <a:prstGeom prst="roundRect">
            <a:avLst>
              <a:gd name="adj" fmla="val 3339"/>
            </a:avLst>
          </a:prstGeom>
          <a:noFill/>
          <a:ln w="38100">
            <a:solidFill>
              <a:srgbClr val="FF5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a:extLst>
              <a:ext uri="{FF2B5EF4-FFF2-40B4-BE49-F238E27FC236}">
                <a16:creationId xmlns="" xmlns:a16="http://schemas.microsoft.com/office/drawing/2014/main" id="{3FEB347D-8785-4413-89F8-EF87EA4F55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7" name="群組 36">
            <a:extLst>
              <a:ext uri="{FF2B5EF4-FFF2-40B4-BE49-F238E27FC236}">
                <a16:creationId xmlns="" xmlns:a16="http://schemas.microsoft.com/office/drawing/2014/main" id="{0226A0A8-8B50-4780-936C-17434E2EE8BA}"/>
              </a:ext>
            </a:extLst>
          </p:cNvPr>
          <p:cNvGrpSpPr/>
          <p:nvPr/>
        </p:nvGrpSpPr>
        <p:grpSpPr>
          <a:xfrm>
            <a:off x="167947" y="1046005"/>
            <a:ext cx="1551357" cy="4485860"/>
            <a:chOff x="167947" y="1046005"/>
            <a:chExt cx="1551357" cy="4485860"/>
          </a:xfrm>
        </p:grpSpPr>
        <p:pic>
          <p:nvPicPr>
            <p:cNvPr id="38" name="圖片 37">
              <a:hlinkClick r:id="" action="ppaction://noaction"/>
              <a:extLst>
                <a:ext uri="{FF2B5EF4-FFF2-40B4-BE49-F238E27FC236}">
                  <a16:creationId xmlns="" xmlns:a16="http://schemas.microsoft.com/office/drawing/2014/main" id="{674A1326-93F7-43B9-93CC-FF4A34C2BD45}"/>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9" name="圖片 38">
              <a:hlinkClick r:id="rId9" action="ppaction://hlinksldjump"/>
              <a:extLst>
                <a:ext uri="{FF2B5EF4-FFF2-40B4-BE49-F238E27FC236}">
                  <a16:creationId xmlns="" xmlns:a16="http://schemas.microsoft.com/office/drawing/2014/main" id="{95AB7E0C-430A-4C29-A94B-128F9D887978}"/>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2" name="圖片 41">
              <a:hlinkClick r:id="rId12" action="ppaction://hlinksldjump"/>
              <a:extLst>
                <a:ext uri="{FF2B5EF4-FFF2-40B4-BE49-F238E27FC236}">
                  <a16:creationId xmlns="" xmlns:a16="http://schemas.microsoft.com/office/drawing/2014/main" id="{75B7FF36-8A0E-4DE1-A109-BF069BC76D29}"/>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6" name="圖片 45">
              <a:hlinkClick r:id="rId15" action="ppaction://hlinksldjump"/>
              <a:extLst>
                <a:ext uri="{FF2B5EF4-FFF2-40B4-BE49-F238E27FC236}">
                  <a16:creationId xmlns="" xmlns:a16="http://schemas.microsoft.com/office/drawing/2014/main" id="{DF751BFC-75DA-4478-9D6F-02FB6205B777}"/>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9" name="圖片 48">
              <a:hlinkClick r:id="rId18" action="ppaction://hlinksldjump"/>
              <a:extLst>
                <a:ext uri="{FF2B5EF4-FFF2-40B4-BE49-F238E27FC236}">
                  <a16:creationId xmlns="" xmlns:a16="http://schemas.microsoft.com/office/drawing/2014/main" id="{20CA19E1-AD18-4CB1-B48C-3AAE236439F8}"/>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0" name="圖片 49">
              <a:hlinkClick r:id="rId21" action="ppaction://hlinksldjump"/>
              <a:extLst>
                <a:ext uri="{FF2B5EF4-FFF2-40B4-BE49-F238E27FC236}">
                  <a16:creationId xmlns="" xmlns:a16="http://schemas.microsoft.com/office/drawing/2014/main" id="{72617F6C-D412-48EE-9E4D-8A01A98F98A3}"/>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1" name="圖片 50">
              <a:hlinkClick r:id="rId24" action="ppaction://hlinksldjump"/>
              <a:extLst>
                <a:ext uri="{FF2B5EF4-FFF2-40B4-BE49-F238E27FC236}">
                  <a16:creationId xmlns="" xmlns:a16="http://schemas.microsoft.com/office/drawing/2014/main" id="{976A2019-7760-492D-B6C9-7E0607CDC066}"/>
                </a:ext>
              </a:extLst>
            </p:cNvPr>
            <p:cNvPicPr>
              <a:picLocks noChangeAspect="1"/>
            </p:cNvPicPr>
            <p:nvPr/>
          </p:nvPicPr>
          <p:blipFill>
            <a:blip r:embed="rId25" cstate="print">
              <a:extLst>
                <a:ext uri="{BEBA8EAE-BF5A-486C-A8C5-ECC9F3942E4B}">
                  <a14:imgProps xmlns:a14="http://schemas.microsoft.com/office/drawing/2010/main">
                    <a14:imgLayer r:embed="rId2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2" name="圖片 51">
              <a:hlinkClick r:id="rId27" action="ppaction://hlinksldjump"/>
              <a:extLst>
                <a:ext uri="{FF2B5EF4-FFF2-40B4-BE49-F238E27FC236}">
                  <a16:creationId xmlns="" xmlns:a16="http://schemas.microsoft.com/office/drawing/2014/main" id="{409C829C-1E1C-49A6-BD6F-072FCCA53F86}"/>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3" name="圖片 52">
              <a:hlinkClick r:id="rId30" action="ppaction://hlinksldjump"/>
              <a:extLst>
                <a:ext uri="{FF2B5EF4-FFF2-40B4-BE49-F238E27FC236}">
                  <a16:creationId xmlns="" xmlns:a16="http://schemas.microsoft.com/office/drawing/2014/main" id="{067F13D1-B3E4-42C1-BE9A-A59CCAEF429C}"/>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4" name="圖片 53">
              <a:hlinkClick r:id="rId33" action="ppaction://hlinksldjump"/>
              <a:extLst>
                <a:ext uri="{FF2B5EF4-FFF2-40B4-BE49-F238E27FC236}">
                  <a16:creationId xmlns="" xmlns:a16="http://schemas.microsoft.com/office/drawing/2014/main" id="{8A46E6AF-534C-439D-8A71-38FBE0408D5A}"/>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5" name="圖片 54">
              <a:hlinkClick r:id="rId36" action="ppaction://hlinksldjump"/>
              <a:extLst>
                <a:ext uri="{FF2B5EF4-FFF2-40B4-BE49-F238E27FC236}">
                  <a16:creationId xmlns="" xmlns:a16="http://schemas.microsoft.com/office/drawing/2014/main" id="{0603CC37-88BD-41E5-B672-94219A312CBB}"/>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
        <p:nvSpPr>
          <p:cNvPr id="9" name="矩形: 圓角 118">
            <a:extLst>
              <a:ext uri="{FF2B5EF4-FFF2-40B4-BE49-F238E27FC236}">
                <a16:creationId xmlns="" xmlns:a16="http://schemas.microsoft.com/office/drawing/2014/main" id="{28747F43-DD78-0F95-129E-8DAC70B904C1}"/>
              </a:ext>
            </a:extLst>
          </p:cNvPr>
          <p:cNvSpPr/>
          <p:nvPr/>
        </p:nvSpPr>
        <p:spPr>
          <a:xfrm>
            <a:off x="3485443" y="4537547"/>
            <a:ext cx="5424299" cy="875716"/>
          </a:xfrm>
          <a:prstGeom prst="roundRect">
            <a:avLst>
              <a:gd name="adj" fmla="val 8338"/>
            </a:avLst>
          </a:prstGeom>
          <a:solidFill>
            <a:srgbClr val="FF8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200"/>
              </a:spcBef>
            </a:pPr>
            <a:r>
              <a:rPr lang="zh-TW" altLang="en-US" b="1" dirty="0">
                <a:solidFill>
                  <a:schemeClr val="bg1"/>
                </a:solidFill>
                <a:latin typeface="微軟正黑體" panose="020B0604030504040204" pitchFamily="34" charset="-120"/>
                <a:ea typeface="微軟正黑體" panose="020B0604030504040204" pitchFamily="34" charset="-120"/>
              </a:rPr>
              <a:t>預計甄試人數</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進入第二階段人數</a:t>
            </a: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招生名額</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最後錄取人數</a:t>
            </a:r>
          </a:p>
        </p:txBody>
      </p:sp>
      <p:grpSp>
        <p:nvGrpSpPr>
          <p:cNvPr id="10" name="群組 9">
            <a:extLst>
              <a:ext uri="{FF2B5EF4-FFF2-40B4-BE49-F238E27FC236}">
                <a16:creationId xmlns="" xmlns:a16="http://schemas.microsoft.com/office/drawing/2014/main" id="{52B81CE2-351B-4D4B-8E39-76B57313ED33}"/>
              </a:ext>
            </a:extLst>
          </p:cNvPr>
          <p:cNvGrpSpPr/>
          <p:nvPr/>
        </p:nvGrpSpPr>
        <p:grpSpPr>
          <a:xfrm>
            <a:off x="2146586" y="959207"/>
            <a:ext cx="2677717" cy="519629"/>
            <a:chOff x="2146586" y="959207"/>
            <a:chExt cx="2677717" cy="519629"/>
          </a:xfrm>
        </p:grpSpPr>
        <p:pic>
          <p:nvPicPr>
            <p:cNvPr id="45" name="圖片 44">
              <a:extLst>
                <a:ext uri="{FF2B5EF4-FFF2-40B4-BE49-F238E27FC236}">
                  <a16:creationId xmlns="" xmlns:a16="http://schemas.microsoft.com/office/drawing/2014/main" id="{7814F362-3220-4B97-BAA1-65AADF438FA7}"/>
                </a:ext>
              </a:extLst>
            </p:cNvPr>
            <p:cNvPicPr>
              <a:picLocks noChangeAspect="1"/>
            </p:cNvPicPr>
            <p:nvPr/>
          </p:nvPicPr>
          <p:blipFill rotWithShape="1">
            <a:blip r:embed="rId39">
              <a:extLst>
                <a:ext uri="{BEBA8EAE-BF5A-486C-A8C5-ECC9F3942E4B}">
                  <a14:imgProps xmlns:a14="http://schemas.microsoft.com/office/drawing/2010/main">
                    <a14:imgLayer r:embed="rId40">
                      <a14:imgEffect>
                        <a14:sharpenSoften amount="25000"/>
                      </a14:imgEffect>
                    </a14:imgLayer>
                  </a14:imgProps>
                </a:ext>
              </a:extLst>
            </a:blip>
            <a:srcRect l="84763" t="16005" r="2336" b="80826"/>
            <a:stretch/>
          </p:blipFill>
          <p:spPr>
            <a:xfrm>
              <a:off x="2146586" y="1025569"/>
              <a:ext cx="2677717" cy="370020"/>
            </a:xfrm>
            <a:prstGeom prst="rect">
              <a:avLst/>
            </a:prstGeom>
          </p:spPr>
        </p:pic>
        <p:pic>
          <p:nvPicPr>
            <p:cNvPr id="8" name="圖片 7">
              <a:extLst>
                <a:ext uri="{FF2B5EF4-FFF2-40B4-BE49-F238E27FC236}">
                  <a16:creationId xmlns="" xmlns:a16="http://schemas.microsoft.com/office/drawing/2014/main" id="{550BC59E-6A5C-4007-B67E-37477DE0764E}"/>
                </a:ext>
              </a:extLst>
            </p:cNvPr>
            <p:cNvPicPr>
              <a:picLocks noChangeAspect="1"/>
            </p:cNvPicPr>
            <p:nvPr/>
          </p:nvPicPr>
          <p:blipFill rotWithShape="1">
            <a:blip r:embed="rId41">
              <a:extLst>
                <a:ext uri="{28A0092B-C50C-407E-A947-70E740481C1C}">
                  <a14:useLocalDpi xmlns:a14="http://schemas.microsoft.com/office/drawing/2010/main" val="0"/>
                </a:ext>
              </a:extLst>
            </a:blip>
            <a:srcRect l="69338" t="-6219"/>
            <a:stretch/>
          </p:blipFill>
          <p:spPr>
            <a:xfrm>
              <a:off x="3233810" y="959207"/>
              <a:ext cx="503268" cy="519629"/>
            </a:xfrm>
            <a:prstGeom prst="rect">
              <a:avLst/>
            </a:prstGeom>
          </p:spPr>
        </p:pic>
      </p:grpSp>
    </p:spTree>
    <p:extLst>
      <p:ext uri="{BB962C8B-B14F-4D97-AF65-F5344CB8AC3E}">
        <p14:creationId xmlns:p14="http://schemas.microsoft.com/office/powerpoint/2010/main" val="5194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2" name="群組 1">
            <a:extLst>
              <a:ext uri="{FF2B5EF4-FFF2-40B4-BE49-F238E27FC236}">
                <a16:creationId xmlns="" xmlns:a16="http://schemas.microsoft.com/office/drawing/2014/main" id="{707BFFBB-A9F3-4C3C-A1AC-60F5AD0BFB5C}"/>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6" name="圖片 35">
              <a:extLst>
                <a:ext uri="{FF2B5EF4-FFF2-40B4-BE49-F238E27FC236}">
                  <a16:creationId xmlns="" xmlns:a16="http://schemas.microsoft.com/office/drawing/2014/main" id="{700126AC-4077-474D-83D0-E89C1BCD5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2635" y="432782"/>
              <a:ext cx="4285497" cy="262063"/>
            </a:xfrm>
            <a:prstGeom prst="rect">
              <a:avLst/>
            </a:prstGeom>
          </p:spPr>
        </p:pic>
      </p:grpSp>
      <p:pic>
        <p:nvPicPr>
          <p:cNvPr id="3" name="圖片 2">
            <a:extLst>
              <a:ext uri="{FF2B5EF4-FFF2-40B4-BE49-F238E27FC236}">
                <a16:creationId xmlns="" xmlns:a16="http://schemas.microsoft.com/office/drawing/2014/main" id="{4ACF6AAD-E1E4-3230-5D0C-FAA5FFE7E25A}"/>
              </a:ext>
            </a:extLst>
          </p:cNvPr>
          <p:cNvPicPr>
            <a:picLocks noChangeAspect="1"/>
          </p:cNvPicPr>
          <p:nvPr/>
        </p:nvPicPr>
        <p:blipFill rotWithShape="1">
          <a:blip r:embed="rId5"/>
          <a:srcRect l="37953" t="24249" r="47035" b="48076"/>
          <a:stretch/>
        </p:blipFill>
        <p:spPr>
          <a:xfrm>
            <a:off x="5986157" y="1232068"/>
            <a:ext cx="2949934" cy="3059146"/>
          </a:xfrm>
          <a:prstGeom prst="rect">
            <a:avLst/>
          </a:prstGeom>
        </p:spPr>
      </p:pic>
      <p:sp>
        <p:nvSpPr>
          <p:cNvPr id="4" name="矩形: 圓角 3">
            <a:extLst>
              <a:ext uri="{FF2B5EF4-FFF2-40B4-BE49-F238E27FC236}">
                <a16:creationId xmlns="" xmlns:a16="http://schemas.microsoft.com/office/drawing/2014/main" id="{C8FBBE9C-38DE-3047-487C-303D7722B6E9}"/>
              </a:ext>
            </a:extLst>
          </p:cNvPr>
          <p:cNvSpPr/>
          <p:nvPr/>
        </p:nvSpPr>
        <p:spPr>
          <a:xfrm>
            <a:off x="6508173" y="1827503"/>
            <a:ext cx="2449762" cy="2427942"/>
          </a:xfrm>
          <a:prstGeom prst="roundRect">
            <a:avLst>
              <a:gd name="adj" fmla="val 2934"/>
            </a:avLst>
          </a:prstGeom>
          <a:noFill/>
          <a:ln w="38100">
            <a:solidFill>
              <a:srgbClr val="FF5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 xmlns:a16="http://schemas.microsoft.com/office/drawing/2014/main" id="{7B83B8B1-86FB-5096-1BA5-C41A3BE5F98E}"/>
              </a:ext>
            </a:extLst>
          </p:cNvPr>
          <p:cNvGrpSpPr/>
          <p:nvPr/>
        </p:nvGrpSpPr>
        <p:grpSpPr>
          <a:xfrm>
            <a:off x="2153924" y="1046005"/>
            <a:ext cx="4169352" cy="4387361"/>
            <a:chOff x="1653892" y="4250301"/>
            <a:chExt cx="6828789" cy="862586"/>
          </a:xfrm>
          <a:solidFill>
            <a:srgbClr val="4F5992"/>
          </a:solidFill>
        </p:grpSpPr>
        <p:sp>
          <p:nvSpPr>
            <p:cNvPr id="6" name="矩形: 圓角 5">
              <a:extLst>
                <a:ext uri="{FF2B5EF4-FFF2-40B4-BE49-F238E27FC236}">
                  <a16:creationId xmlns="" xmlns:a16="http://schemas.microsoft.com/office/drawing/2014/main" id="{9DE7B081-5B5D-AFA8-8BDE-9AD293AB7782}"/>
                </a:ext>
              </a:extLst>
            </p:cNvPr>
            <p:cNvSpPr/>
            <p:nvPr/>
          </p:nvSpPr>
          <p:spPr>
            <a:xfrm>
              <a:off x="1653892" y="4250301"/>
              <a:ext cx="6001049" cy="862586"/>
            </a:xfrm>
            <a:prstGeom prst="roundRect">
              <a:avLst>
                <a:gd name="adj" fmla="val 515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1200"/>
                </a:spcBef>
              </a:pP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8" name="等腰三角形 7">
              <a:extLst>
                <a:ext uri="{FF2B5EF4-FFF2-40B4-BE49-F238E27FC236}">
                  <a16:creationId xmlns="" xmlns:a16="http://schemas.microsoft.com/office/drawing/2014/main" id="{C25EE11D-0759-7FF0-9594-3D4DEAB33355}"/>
                </a:ext>
              </a:extLst>
            </p:cNvPr>
            <p:cNvSpPr/>
            <p:nvPr/>
          </p:nvSpPr>
          <p:spPr>
            <a:xfrm rot="5400000">
              <a:off x="8006813" y="4006046"/>
              <a:ext cx="74796" cy="876940"/>
            </a:xfrm>
            <a:prstGeom prst="triangle">
              <a:avLst>
                <a:gd name="adj" fmla="val 525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圓角 2">
            <a:extLst>
              <a:ext uri="{FF2B5EF4-FFF2-40B4-BE49-F238E27FC236}">
                <a16:creationId xmlns="" xmlns:a16="http://schemas.microsoft.com/office/drawing/2014/main" id="{E0247471-CD44-41B0-8F20-E5E245DBA59E}"/>
              </a:ext>
            </a:extLst>
          </p:cNvPr>
          <p:cNvSpPr/>
          <p:nvPr/>
        </p:nvSpPr>
        <p:spPr>
          <a:xfrm>
            <a:off x="6005397" y="4364711"/>
            <a:ext cx="2949933" cy="1068655"/>
          </a:xfrm>
          <a:prstGeom prst="roundRect">
            <a:avLst>
              <a:gd name="adj" fmla="val 8550"/>
            </a:avLst>
          </a:prstGeom>
          <a:solidFill>
            <a:srgbClr val="60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200"/>
              </a:spcBef>
            </a:pPr>
            <a:r>
              <a:rPr lang="zh-TW" altLang="en-US" b="1" dirty="0">
                <a:solidFill>
                  <a:schemeClr val="bg1"/>
                </a:solidFill>
                <a:latin typeface="微軟正黑體" panose="020B0604030504040204" pitchFamily="34" charset="-120"/>
                <a:ea typeface="微軟正黑體" panose="020B0604030504040204" pitchFamily="34" charset="-120"/>
              </a:rPr>
              <a:t>倍率篩選的</a:t>
            </a: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rgbClr val="FFFF00"/>
                </a:solidFill>
                <a:latin typeface="微軟正黑體" panose="020B0604030504040204" pitchFamily="34" charset="-120"/>
                <a:ea typeface="微軟正黑體" panose="020B0604030504040204" pitchFamily="34" charset="-120"/>
              </a:rPr>
              <a:t>數字越小</a:t>
            </a:r>
            <a:r>
              <a:rPr lang="en-US" altLang="zh-TW" b="1" dirty="0">
                <a:solidFill>
                  <a:srgbClr val="FFD966"/>
                </a:solidFill>
                <a:latin typeface="微軟正黑體" panose="020B0604030504040204" pitchFamily="34" charset="-120"/>
                <a:ea typeface="微軟正黑體" panose="020B0604030504040204" pitchFamily="34" charset="-120"/>
              </a:rPr>
              <a:t/>
            </a:r>
            <a:br>
              <a:rPr lang="en-US" altLang="zh-TW" b="1" dirty="0">
                <a:solidFill>
                  <a:srgbClr val="FFD966"/>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代表</a:t>
            </a:r>
            <a:r>
              <a:rPr lang="zh-TW" altLang="en-US" b="1" dirty="0">
                <a:solidFill>
                  <a:srgbClr val="FFFF00"/>
                </a:solidFill>
                <a:latin typeface="微軟正黑體" panose="020B0604030504040204" pitchFamily="34" charset="-120"/>
                <a:ea typeface="微軟正黑體" panose="020B0604030504040204" pitchFamily="34" charset="-120"/>
              </a:rPr>
              <a:t>越重要</a:t>
            </a:r>
          </a:p>
        </p:txBody>
      </p:sp>
      <p:pic>
        <p:nvPicPr>
          <p:cNvPr id="34" name="圖片 33">
            <a:extLst>
              <a:ext uri="{FF2B5EF4-FFF2-40B4-BE49-F238E27FC236}">
                <a16:creationId xmlns="" xmlns:a16="http://schemas.microsoft.com/office/drawing/2014/main" id="{5B346856-C939-482E-8590-F8ACD239A7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5" name="群組 34">
            <a:extLst>
              <a:ext uri="{FF2B5EF4-FFF2-40B4-BE49-F238E27FC236}">
                <a16:creationId xmlns="" xmlns:a16="http://schemas.microsoft.com/office/drawing/2014/main" id="{090F8517-02F1-46F2-B18E-AE6CA4CEF70A}"/>
              </a:ext>
            </a:extLst>
          </p:cNvPr>
          <p:cNvGrpSpPr/>
          <p:nvPr/>
        </p:nvGrpSpPr>
        <p:grpSpPr>
          <a:xfrm>
            <a:off x="167947" y="1046005"/>
            <a:ext cx="1551357" cy="4485860"/>
            <a:chOff x="167947" y="1046005"/>
            <a:chExt cx="1551357" cy="4485860"/>
          </a:xfrm>
        </p:grpSpPr>
        <p:pic>
          <p:nvPicPr>
            <p:cNvPr id="37" name="圖片 36">
              <a:hlinkClick r:id="" action="ppaction://noaction"/>
              <a:extLst>
                <a:ext uri="{FF2B5EF4-FFF2-40B4-BE49-F238E27FC236}">
                  <a16:creationId xmlns="" xmlns:a16="http://schemas.microsoft.com/office/drawing/2014/main" id="{7F1E892F-DB14-43D9-AEE5-0B1F944195B4}"/>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0" name="圖片 39">
              <a:hlinkClick r:id="rId9" action="ppaction://hlinksldjump"/>
              <a:extLst>
                <a:ext uri="{FF2B5EF4-FFF2-40B4-BE49-F238E27FC236}">
                  <a16:creationId xmlns="" xmlns:a16="http://schemas.microsoft.com/office/drawing/2014/main" id="{08A14C63-4A11-40CE-B073-97BA837B2A1B}"/>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1" name="圖片 40">
              <a:hlinkClick r:id="rId12" action="ppaction://hlinksldjump"/>
              <a:extLst>
                <a:ext uri="{FF2B5EF4-FFF2-40B4-BE49-F238E27FC236}">
                  <a16:creationId xmlns="" xmlns:a16="http://schemas.microsoft.com/office/drawing/2014/main" id="{4A37F40D-77CC-4075-B7EA-4ECD67377907}"/>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3" name="圖片 42">
              <a:hlinkClick r:id="rId15" action="ppaction://hlinksldjump"/>
              <a:extLst>
                <a:ext uri="{FF2B5EF4-FFF2-40B4-BE49-F238E27FC236}">
                  <a16:creationId xmlns="" xmlns:a16="http://schemas.microsoft.com/office/drawing/2014/main" id="{D7F48E91-ACDB-4D81-8ABD-7B882DEE4DB5}"/>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4" name="圖片 43">
              <a:hlinkClick r:id="rId18" action="ppaction://hlinksldjump"/>
              <a:extLst>
                <a:ext uri="{FF2B5EF4-FFF2-40B4-BE49-F238E27FC236}">
                  <a16:creationId xmlns="" xmlns:a16="http://schemas.microsoft.com/office/drawing/2014/main" id="{3A35A288-645A-4072-946A-011D656B14CF}"/>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5" name="圖片 44">
              <a:hlinkClick r:id="rId21" action="ppaction://hlinksldjump"/>
              <a:extLst>
                <a:ext uri="{FF2B5EF4-FFF2-40B4-BE49-F238E27FC236}">
                  <a16:creationId xmlns="" xmlns:a16="http://schemas.microsoft.com/office/drawing/2014/main" id="{1AC5183C-420E-47F8-91E8-618F76282DC4}"/>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7" name="圖片 46">
              <a:hlinkClick r:id="rId24" action="ppaction://hlinksldjump"/>
              <a:extLst>
                <a:ext uri="{FF2B5EF4-FFF2-40B4-BE49-F238E27FC236}">
                  <a16:creationId xmlns="" xmlns:a16="http://schemas.microsoft.com/office/drawing/2014/main" id="{2FD2BB35-2B99-4E99-B73E-12EBFB3D622A}"/>
                </a:ext>
              </a:extLst>
            </p:cNvPr>
            <p:cNvPicPr>
              <a:picLocks noChangeAspect="1"/>
            </p:cNvPicPr>
            <p:nvPr/>
          </p:nvPicPr>
          <p:blipFill>
            <a:blip r:embed="rId25" cstate="print">
              <a:extLst>
                <a:ext uri="{BEBA8EAE-BF5A-486C-A8C5-ECC9F3942E4B}">
                  <a14:imgProps xmlns:a14="http://schemas.microsoft.com/office/drawing/2010/main">
                    <a14:imgLayer r:embed="rId2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8" name="圖片 47">
              <a:hlinkClick r:id="rId27" action="ppaction://hlinksldjump"/>
              <a:extLst>
                <a:ext uri="{FF2B5EF4-FFF2-40B4-BE49-F238E27FC236}">
                  <a16:creationId xmlns="" xmlns:a16="http://schemas.microsoft.com/office/drawing/2014/main" id="{2F0C3E53-8ACA-420F-A660-2B55184A750E}"/>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1" name="圖片 50">
              <a:hlinkClick r:id="rId30" action="ppaction://hlinksldjump"/>
              <a:extLst>
                <a:ext uri="{FF2B5EF4-FFF2-40B4-BE49-F238E27FC236}">
                  <a16:creationId xmlns="" xmlns:a16="http://schemas.microsoft.com/office/drawing/2014/main" id="{58BE3817-EBED-4C96-BD31-E03F85E377E2}"/>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2" name="圖片 51">
              <a:hlinkClick r:id="rId33" action="ppaction://hlinksldjump"/>
              <a:extLst>
                <a:ext uri="{FF2B5EF4-FFF2-40B4-BE49-F238E27FC236}">
                  <a16:creationId xmlns="" xmlns:a16="http://schemas.microsoft.com/office/drawing/2014/main" id="{E1AB4FE7-040D-477A-9B9C-D9ACD52DC4C3}"/>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3" name="圖片 52">
              <a:hlinkClick r:id="rId36" action="ppaction://hlinksldjump"/>
              <a:extLst>
                <a:ext uri="{FF2B5EF4-FFF2-40B4-BE49-F238E27FC236}">
                  <a16:creationId xmlns="" xmlns:a16="http://schemas.microsoft.com/office/drawing/2014/main" id="{FA28BACA-DF47-4502-903E-3BC205F454B2}"/>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
        <p:nvSpPr>
          <p:cNvPr id="12" name="矩形 11">
            <a:extLst>
              <a:ext uri="{FF2B5EF4-FFF2-40B4-BE49-F238E27FC236}">
                <a16:creationId xmlns="" xmlns:a16="http://schemas.microsoft.com/office/drawing/2014/main" id="{EFDF2864-DA8F-4CBA-8F26-34349C265449}"/>
              </a:ext>
            </a:extLst>
          </p:cNvPr>
          <p:cNvSpPr/>
          <p:nvPr/>
        </p:nvSpPr>
        <p:spPr>
          <a:xfrm>
            <a:off x="2439733" y="1266358"/>
            <a:ext cx="3062315" cy="3906069"/>
          </a:xfrm>
          <a:prstGeom prst="rect">
            <a:avLst/>
          </a:prstGeom>
        </p:spPr>
        <p:txBody>
          <a:bodyPr wrap="square">
            <a:spAutoFit/>
          </a:bodyPr>
          <a:lstStyle/>
          <a:p>
            <a:pPr algn="just">
              <a:lnSpc>
                <a:spcPct val="120000"/>
              </a:lnSpc>
              <a:spcBef>
                <a:spcPts val="1200"/>
              </a:spcBef>
            </a:pPr>
            <a:r>
              <a:rPr lang="zh-TW" altLang="en-US" sz="2000" b="1" dirty="0">
                <a:solidFill>
                  <a:schemeClr val="bg1"/>
                </a:solidFill>
                <a:latin typeface="微軟正黑體" panose="020B0604030504040204" pitchFamily="34" charset="-120"/>
                <a:ea typeface="微軟正黑體" panose="020B0604030504040204" pitchFamily="34" charset="-120"/>
              </a:rPr>
              <a:t>假設 </a:t>
            </a:r>
            <a:r>
              <a:rPr lang="en-US" altLang="zh-TW" sz="2000" b="1" dirty="0">
                <a:solidFill>
                  <a:schemeClr val="bg1"/>
                </a:solidFill>
                <a:latin typeface="微軟正黑體" panose="020B0604030504040204" pitchFamily="34" charset="-120"/>
                <a:ea typeface="微軟正黑體" panose="020B0604030504040204" pitchFamily="34" charset="-120"/>
              </a:rPr>
              <a:t>500 </a:t>
            </a:r>
            <a:r>
              <a:rPr lang="zh-TW" altLang="en-US" sz="2000" b="1" dirty="0">
                <a:solidFill>
                  <a:schemeClr val="bg1"/>
                </a:solidFill>
                <a:latin typeface="微軟正黑體" panose="020B0604030504040204" pitchFamily="34" charset="-120"/>
                <a:ea typeface="微軟正黑體" panose="020B0604030504040204" pitchFamily="34" charset="-120"/>
              </a:rPr>
              <a:t>人報考此系，</a:t>
            </a:r>
            <a:r>
              <a:rPr lang="en-US" altLang="zh-TW" sz="2000" b="1" dirty="0">
                <a:solidFill>
                  <a:schemeClr val="bg1"/>
                </a:solidFill>
                <a:latin typeface="微軟正黑體" panose="020B0604030504040204" pitchFamily="34" charset="-120"/>
                <a:ea typeface="微軟正黑體" panose="020B0604030504040204" pitchFamily="34" charset="-120"/>
              </a:rPr>
              <a:t/>
            </a:r>
            <a:br>
              <a:rPr lang="en-US" altLang="zh-TW" sz="2000" b="1" dirty="0">
                <a:solidFill>
                  <a:schemeClr val="bg1"/>
                </a:solidFill>
                <a:latin typeface="微軟正黑體" panose="020B0604030504040204" pitchFamily="34" charset="-120"/>
                <a:ea typeface="微軟正黑體" panose="020B0604030504040204" pitchFamily="34" charset="-120"/>
              </a:rPr>
            </a:br>
            <a:r>
              <a:rPr lang="zh-TW" altLang="en-US" sz="2000" b="1" dirty="0">
                <a:solidFill>
                  <a:schemeClr val="bg1"/>
                </a:solidFill>
                <a:latin typeface="微軟正黑體" panose="020B0604030504040204" pitchFamily="34" charset="-120"/>
                <a:ea typeface="微軟正黑體" panose="020B0604030504040204" pitchFamily="34" charset="-120"/>
              </a:rPr>
              <a:t>會以最小倍率專業一</a:t>
            </a:r>
            <a:r>
              <a:rPr lang="en-US" altLang="zh-TW" sz="2000" b="1" dirty="0">
                <a:solidFill>
                  <a:schemeClr val="bg1"/>
                </a:solidFill>
                <a:latin typeface="微軟正黑體" panose="020B0604030504040204" pitchFamily="34" charset="-120"/>
                <a:ea typeface="微軟正黑體" panose="020B0604030504040204" pitchFamily="34" charset="-120"/>
              </a:rPr>
              <a:t/>
            </a:r>
            <a:br>
              <a:rPr lang="en-US" altLang="zh-TW" sz="2000" b="1" dirty="0">
                <a:solidFill>
                  <a:schemeClr val="bg1"/>
                </a:solidFill>
                <a:latin typeface="微軟正黑體" panose="020B0604030504040204" pitchFamily="34" charset="-120"/>
                <a:ea typeface="微軟正黑體" panose="020B0604030504040204" pitchFamily="34" charset="-120"/>
              </a:rPr>
            </a:br>
            <a:r>
              <a:rPr lang="zh-TW" altLang="en-US" sz="2000" b="1" dirty="0">
                <a:solidFill>
                  <a:schemeClr val="bg1"/>
                </a:solidFill>
                <a:latin typeface="微軟正黑體" panose="020B0604030504040204" pitchFamily="34" charset="-120"/>
                <a:ea typeface="微軟正黑體" panose="020B0604030504040204" pitchFamily="34" charset="-120"/>
              </a:rPr>
              <a:t> * </a:t>
            </a:r>
            <a:r>
              <a:rPr lang="en-US" altLang="zh-TW" sz="2000" b="1" dirty="0">
                <a:solidFill>
                  <a:schemeClr val="bg1"/>
                </a:solidFill>
                <a:latin typeface="微軟正黑體" panose="020B0604030504040204" pitchFamily="34" charset="-120"/>
                <a:ea typeface="微軟正黑體" panose="020B0604030504040204" pitchFamily="34" charset="-120"/>
              </a:rPr>
              <a:t>2</a:t>
            </a:r>
            <a:r>
              <a:rPr lang="zh-TW" altLang="en-US" sz="2000" b="1" dirty="0">
                <a:solidFill>
                  <a:schemeClr val="bg1"/>
                </a:solidFill>
                <a:latin typeface="微軟正黑體" panose="020B0604030504040204" pitchFamily="34" charset="-120"/>
                <a:ea typeface="微軟正黑體" panose="020B0604030504040204" pitchFamily="34" charset="-120"/>
              </a:rPr>
              <a:t>、專業二</a:t>
            </a:r>
            <a:r>
              <a:rPr lang="en-US" altLang="zh-TW" sz="2000" b="1" dirty="0">
                <a:solidFill>
                  <a:schemeClr val="bg1"/>
                </a:solidFill>
                <a:latin typeface="微軟正黑體" panose="020B0604030504040204" pitchFamily="34" charset="-120"/>
                <a:ea typeface="微軟正黑體" panose="020B0604030504040204" pitchFamily="34" charset="-120"/>
              </a:rPr>
              <a:t>*2</a:t>
            </a:r>
            <a:r>
              <a:rPr lang="zh-TW" altLang="en-US" sz="2000" b="1" dirty="0">
                <a:solidFill>
                  <a:schemeClr val="bg1"/>
                </a:solidFill>
                <a:latin typeface="微軟正黑體" panose="020B0604030504040204" pitchFamily="34" charset="-120"/>
                <a:ea typeface="微軟正黑體" panose="020B0604030504040204" pitchFamily="34" charset="-120"/>
              </a:rPr>
              <a:t>，篩選出前 </a:t>
            </a:r>
            <a:r>
              <a:rPr lang="en-US" altLang="zh-TW" sz="2000" b="1" dirty="0">
                <a:solidFill>
                  <a:schemeClr val="bg1"/>
                </a:solidFill>
                <a:latin typeface="微軟正黑體" panose="020B0604030504040204" pitchFamily="34" charset="-120"/>
                <a:ea typeface="微軟正黑體" panose="020B0604030504040204" pitchFamily="34" charset="-120"/>
              </a:rPr>
              <a:t>90 </a:t>
            </a:r>
            <a:r>
              <a:rPr lang="zh-TW" altLang="en-US" sz="2000" b="1" dirty="0">
                <a:solidFill>
                  <a:schemeClr val="bg1"/>
                </a:solidFill>
                <a:latin typeface="微軟正黑體" panose="020B0604030504040204" pitchFamily="34" charset="-120"/>
                <a:ea typeface="微軟正黑體" panose="020B0604030504040204" pitchFamily="34" charset="-120"/>
              </a:rPr>
              <a:t>人</a:t>
            </a:r>
            <a:r>
              <a:rPr lang="en-US" altLang="zh-TW" sz="2000" b="1" dirty="0">
                <a:solidFill>
                  <a:schemeClr val="bg1"/>
                </a:solidFill>
                <a:latin typeface="微軟正黑體" panose="020B0604030504040204" pitchFamily="34" charset="-120"/>
                <a:ea typeface="微軟正黑體" panose="020B0604030504040204" pitchFamily="34" charset="-120"/>
              </a:rPr>
              <a:t>( 45</a:t>
            </a:r>
            <a:r>
              <a:rPr lang="zh-TW" altLang="en-US" sz="2000" b="1" dirty="0">
                <a:solidFill>
                  <a:schemeClr val="bg1"/>
                </a:solidFill>
                <a:latin typeface="微軟正黑體" panose="020B0604030504040204" pitchFamily="34" charset="-120"/>
                <a:ea typeface="微軟正黑體" panose="020B0604030504040204" pitchFamily="34" charset="-120"/>
              </a:rPr>
              <a:t>人 </a:t>
            </a:r>
            <a:r>
              <a:rPr lang="en-US" altLang="zh-TW" sz="2000" b="1" dirty="0">
                <a:solidFill>
                  <a:schemeClr val="bg1"/>
                </a:solidFill>
                <a:latin typeface="微軟正黑體" panose="020B0604030504040204" pitchFamily="34" charset="-120"/>
                <a:ea typeface="微軟正黑體" panose="020B0604030504040204" pitchFamily="34" charset="-120"/>
              </a:rPr>
              <a:t>* 2 )</a:t>
            </a:r>
            <a:r>
              <a:rPr lang="zh-TW" altLang="en-US" sz="2000" b="1" dirty="0">
                <a:solidFill>
                  <a:schemeClr val="bg1"/>
                </a:solidFill>
                <a:latin typeface="微軟正黑體" panose="020B0604030504040204" pitchFamily="34" charset="-120"/>
                <a:ea typeface="微軟正黑體" panose="020B0604030504040204" pitchFamily="34" charset="-120"/>
              </a:rPr>
              <a:t> 進入第二階段。</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just">
              <a:lnSpc>
                <a:spcPct val="120000"/>
              </a:lnSpc>
              <a:spcBef>
                <a:spcPts val="1200"/>
              </a:spcBef>
            </a:pPr>
            <a:r>
              <a:rPr lang="zh-TW" altLang="en-US" sz="2000" b="1" dirty="0">
                <a:solidFill>
                  <a:schemeClr val="bg1"/>
                </a:solidFill>
                <a:latin typeface="微軟正黑體" panose="020B0604030504040204" pitchFamily="34" charset="-120"/>
                <a:ea typeface="微軟正黑體" panose="020B0604030504040204" pitchFamily="34" charset="-120"/>
              </a:rPr>
              <a:t>但若篩選出的人數大於「</a:t>
            </a:r>
            <a:r>
              <a:rPr lang="en-US" altLang="zh-TW" sz="2000" b="1" dirty="0">
                <a:solidFill>
                  <a:schemeClr val="bg1"/>
                </a:solidFill>
                <a:latin typeface="微軟正黑體" panose="020B0604030504040204" pitchFamily="34" charset="-120"/>
                <a:ea typeface="微軟正黑體" panose="020B0604030504040204" pitchFamily="34" charset="-120"/>
              </a:rPr>
              <a:t>90 </a:t>
            </a:r>
            <a:r>
              <a:rPr lang="zh-TW" altLang="en-US" sz="2000" b="1" dirty="0">
                <a:solidFill>
                  <a:schemeClr val="bg1"/>
                </a:solidFill>
                <a:latin typeface="微軟正黑體" panose="020B0604030504040204" pitchFamily="34" charset="-120"/>
                <a:ea typeface="微軟正黑體" panose="020B0604030504040204" pitchFamily="34" charset="-120"/>
              </a:rPr>
              <a:t>人」，則該級分之同級分考生，依「同級分超額篩選科目級分之總和」再做 </a:t>
            </a:r>
            <a:r>
              <a:rPr lang="en-US" altLang="zh-TW" sz="2000" b="1" dirty="0">
                <a:solidFill>
                  <a:schemeClr val="bg1"/>
                </a:solidFill>
                <a:latin typeface="微軟正黑體" panose="020B0604030504040204" pitchFamily="34" charset="-120"/>
                <a:ea typeface="微軟正黑體" panose="020B0604030504040204" pitchFamily="34" charset="-120"/>
              </a:rPr>
              <a:t>1 </a:t>
            </a:r>
            <a:r>
              <a:rPr lang="zh-TW" altLang="en-US" sz="2000" b="1" dirty="0">
                <a:solidFill>
                  <a:schemeClr val="bg1"/>
                </a:solidFill>
                <a:latin typeface="微軟正黑體" panose="020B0604030504040204" pitchFamily="34" charset="-120"/>
                <a:ea typeface="微軟正黑體" panose="020B0604030504040204" pitchFamily="34" charset="-120"/>
              </a:rPr>
              <a:t>次篩選。</a:t>
            </a:r>
          </a:p>
        </p:txBody>
      </p:sp>
    </p:spTree>
    <p:extLst>
      <p:ext uri="{BB962C8B-B14F-4D97-AF65-F5344CB8AC3E}">
        <p14:creationId xmlns:p14="http://schemas.microsoft.com/office/powerpoint/2010/main" val="9930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5" dur="500"/>
                                        <p:tgtEl>
                                          <p:spTgt spid="1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9" grpId="0" animBg="1"/>
      <p:bldP spid="1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5" name="群組 4">
            <a:extLst>
              <a:ext uri="{FF2B5EF4-FFF2-40B4-BE49-F238E27FC236}">
                <a16:creationId xmlns="" xmlns:a16="http://schemas.microsoft.com/office/drawing/2014/main" id="{ECE6FCB6-6C04-44AC-9823-C6E6C7A006C8}"/>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4" name="圖片 33">
              <a:extLst>
                <a:ext uri="{FF2B5EF4-FFF2-40B4-BE49-F238E27FC236}">
                  <a16:creationId xmlns="" xmlns:a16="http://schemas.microsoft.com/office/drawing/2014/main" id="{035D0C54-3214-4048-8ABB-123C8E76B8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2635" y="432782"/>
              <a:ext cx="4291593" cy="262129"/>
            </a:xfrm>
            <a:prstGeom prst="rect">
              <a:avLst/>
            </a:prstGeom>
          </p:spPr>
        </p:pic>
      </p:grpSp>
      <p:pic>
        <p:nvPicPr>
          <p:cNvPr id="9" name="圖片 8">
            <a:extLst>
              <a:ext uri="{FF2B5EF4-FFF2-40B4-BE49-F238E27FC236}">
                <a16:creationId xmlns="" xmlns:a16="http://schemas.microsoft.com/office/drawing/2014/main" id="{57B90A95-3570-9DE9-E8BA-B7D5C57A9E47}"/>
              </a:ext>
            </a:extLst>
          </p:cNvPr>
          <p:cNvPicPr>
            <a:picLocks noChangeAspect="1"/>
          </p:cNvPicPr>
          <p:nvPr/>
        </p:nvPicPr>
        <p:blipFill rotWithShape="1">
          <a:blip r:embed="rId6"/>
          <a:srcRect l="18623" t="59071" r="61791" b="12710"/>
          <a:stretch/>
        </p:blipFill>
        <p:spPr>
          <a:xfrm>
            <a:off x="2170800" y="3218699"/>
            <a:ext cx="2644925" cy="2143518"/>
          </a:xfrm>
          <a:prstGeom prst="rect">
            <a:avLst/>
          </a:prstGeom>
        </p:spPr>
      </p:pic>
      <p:pic>
        <p:nvPicPr>
          <p:cNvPr id="4" name="圖片 3">
            <a:extLst>
              <a:ext uri="{FF2B5EF4-FFF2-40B4-BE49-F238E27FC236}">
                <a16:creationId xmlns="" xmlns:a16="http://schemas.microsoft.com/office/drawing/2014/main" id="{2BA85096-2EF3-3388-F86E-56A533A7E640}"/>
              </a:ext>
            </a:extLst>
          </p:cNvPr>
          <p:cNvPicPr>
            <a:picLocks noChangeAspect="1"/>
          </p:cNvPicPr>
          <p:nvPr/>
        </p:nvPicPr>
        <p:blipFill rotWithShape="1">
          <a:blip r:embed="rId6"/>
          <a:srcRect l="61678" t="23314" r="8903" b="56219"/>
          <a:stretch/>
        </p:blipFill>
        <p:spPr>
          <a:xfrm>
            <a:off x="3562056" y="1034159"/>
            <a:ext cx="5289738" cy="207009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圓角 40">
            <a:extLst>
              <a:ext uri="{FF2B5EF4-FFF2-40B4-BE49-F238E27FC236}">
                <a16:creationId xmlns="" xmlns:a16="http://schemas.microsoft.com/office/drawing/2014/main" id="{F3FF5028-1AD4-48E3-812B-053A693EF15C}"/>
              </a:ext>
            </a:extLst>
          </p:cNvPr>
          <p:cNvSpPr/>
          <p:nvPr/>
        </p:nvSpPr>
        <p:spPr>
          <a:xfrm>
            <a:off x="3654244" y="1502006"/>
            <a:ext cx="2246803" cy="1516341"/>
          </a:xfrm>
          <a:prstGeom prst="roundRect">
            <a:avLst>
              <a:gd name="adj" fmla="val 5436"/>
            </a:avLst>
          </a:prstGeom>
          <a:noFill/>
          <a:ln w="38100">
            <a:solidFill>
              <a:srgbClr val="FF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42">
            <a:extLst>
              <a:ext uri="{FF2B5EF4-FFF2-40B4-BE49-F238E27FC236}">
                <a16:creationId xmlns="" xmlns:a16="http://schemas.microsoft.com/office/drawing/2014/main" id="{2F47C3EB-101B-4320-B796-5B6D7E6B2829}"/>
              </a:ext>
            </a:extLst>
          </p:cNvPr>
          <p:cNvSpPr/>
          <p:nvPr/>
        </p:nvSpPr>
        <p:spPr>
          <a:xfrm>
            <a:off x="7337822" y="1502006"/>
            <a:ext cx="820216" cy="1602250"/>
          </a:xfrm>
          <a:prstGeom prst="roundRect">
            <a:avLst>
              <a:gd name="adj" fmla="val 4505"/>
            </a:avLst>
          </a:prstGeom>
          <a:noFill/>
          <a:ln w="38100">
            <a:solidFill>
              <a:srgbClr val="FF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圓角 47">
            <a:extLst>
              <a:ext uri="{FF2B5EF4-FFF2-40B4-BE49-F238E27FC236}">
                <a16:creationId xmlns="" xmlns:a16="http://schemas.microsoft.com/office/drawing/2014/main" id="{49467635-9546-477F-9705-F8B7B593804C}"/>
              </a:ext>
            </a:extLst>
          </p:cNvPr>
          <p:cNvSpPr/>
          <p:nvPr/>
        </p:nvSpPr>
        <p:spPr>
          <a:xfrm>
            <a:off x="2275020" y="4013211"/>
            <a:ext cx="2208677" cy="162744"/>
          </a:xfrm>
          <a:prstGeom prst="roundRect">
            <a:avLst/>
          </a:prstGeom>
          <a:noFill/>
          <a:ln w="28575">
            <a:solidFill>
              <a:srgbClr val="FF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a:extLst>
              <a:ext uri="{FF2B5EF4-FFF2-40B4-BE49-F238E27FC236}">
                <a16:creationId xmlns="" xmlns:a16="http://schemas.microsoft.com/office/drawing/2014/main" id="{6AC69EFA-6B3A-4F63-B6BF-4183AC9B0F1C}"/>
              </a:ext>
            </a:extLst>
          </p:cNvPr>
          <p:cNvGrpSpPr/>
          <p:nvPr/>
        </p:nvGrpSpPr>
        <p:grpSpPr>
          <a:xfrm>
            <a:off x="2170800" y="1042604"/>
            <a:ext cx="1421993" cy="2038694"/>
            <a:chOff x="2270692" y="1042604"/>
            <a:chExt cx="1421993" cy="2038694"/>
          </a:xfrm>
          <a:solidFill>
            <a:srgbClr val="7765FB"/>
          </a:solidFill>
        </p:grpSpPr>
        <p:sp>
          <p:nvSpPr>
            <p:cNvPr id="6" name="矩形: 圓角 5">
              <a:extLst>
                <a:ext uri="{FF2B5EF4-FFF2-40B4-BE49-F238E27FC236}">
                  <a16:creationId xmlns="" xmlns:a16="http://schemas.microsoft.com/office/drawing/2014/main" id="{E542A2AA-BEA6-44E5-801C-216ED37556D4}"/>
                </a:ext>
              </a:extLst>
            </p:cNvPr>
            <p:cNvSpPr/>
            <p:nvPr/>
          </p:nvSpPr>
          <p:spPr>
            <a:xfrm>
              <a:off x="2270692" y="1042604"/>
              <a:ext cx="1281359" cy="2038694"/>
            </a:xfrm>
            <a:prstGeom prst="roundRect">
              <a:avLst>
                <a:gd name="adj" fmla="val 4565"/>
              </a:avLst>
            </a:prstGeom>
            <a:solidFill>
              <a:srgbClr val="7F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第二階段仍會以加權方式採記統測成績</a:t>
              </a:r>
            </a:p>
          </p:txBody>
        </p:sp>
        <p:sp>
          <p:nvSpPr>
            <p:cNvPr id="17" name="等腰三角形 16">
              <a:extLst>
                <a:ext uri="{FF2B5EF4-FFF2-40B4-BE49-F238E27FC236}">
                  <a16:creationId xmlns="" xmlns:a16="http://schemas.microsoft.com/office/drawing/2014/main" id="{3AD3D4B2-E7EC-4EC4-A517-46FC2230148A}"/>
                </a:ext>
              </a:extLst>
            </p:cNvPr>
            <p:cNvSpPr/>
            <p:nvPr/>
          </p:nvSpPr>
          <p:spPr>
            <a:xfrm rot="5400000">
              <a:off x="3361133" y="1955234"/>
              <a:ext cx="449670" cy="213434"/>
            </a:xfrm>
            <a:prstGeom prst="triangle">
              <a:avLst/>
            </a:prstGeom>
            <a:solidFill>
              <a:srgbClr val="7F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1" name="群組 50">
            <a:extLst>
              <a:ext uri="{FF2B5EF4-FFF2-40B4-BE49-F238E27FC236}">
                <a16:creationId xmlns="" xmlns:a16="http://schemas.microsoft.com/office/drawing/2014/main" id="{6A164075-3EA5-440D-BA3A-BF883CE3ABF0}"/>
              </a:ext>
            </a:extLst>
          </p:cNvPr>
          <p:cNvGrpSpPr/>
          <p:nvPr/>
        </p:nvGrpSpPr>
        <p:grpSpPr>
          <a:xfrm>
            <a:off x="5043116" y="3295789"/>
            <a:ext cx="3839415" cy="1920948"/>
            <a:chOff x="5043116" y="3295789"/>
            <a:chExt cx="3839415" cy="1920948"/>
          </a:xfrm>
          <a:solidFill>
            <a:schemeClr val="accent5"/>
          </a:solidFill>
        </p:grpSpPr>
        <p:sp>
          <p:nvSpPr>
            <p:cNvPr id="22" name="矩形: 圓角 21">
              <a:extLst>
                <a:ext uri="{FF2B5EF4-FFF2-40B4-BE49-F238E27FC236}">
                  <a16:creationId xmlns="" xmlns:a16="http://schemas.microsoft.com/office/drawing/2014/main" id="{77490185-A190-4815-BEC9-6BF11FB53878}"/>
                </a:ext>
              </a:extLst>
            </p:cNvPr>
            <p:cNvSpPr/>
            <p:nvPr/>
          </p:nvSpPr>
          <p:spPr>
            <a:xfrm>
              <a:off x="5043116" y="3533450"/>
              <a:ext cx="3839415" cy="1683287"/>
            </a:xfrm>
            <a:prstGeom prst="roundRect">
              <a:avLst>
                <a:gd name="adj" fmla="val 372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1200"/>
                </a:spcBef>
              </a:pPr>
              <a:endPar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0" name="等腰三角形 29">
              <a:extLst>
                <a:ext uri="{FF2B5EF4-FFF2-40B4-BE49-F238E27FC236}">
                  <a16:creationId xmlns="" xmlns:a16="http://schemas.microsoft.com/office/drawing/2014/main" id="{2D76D1C5-88D8-4013-8132-6E8D74E4051A}"/>
                </a:ext>
              </a:extLst>
            </p:cNvPr>
            <p:cNvSpPr/>
            <p:nvPr/>
          </p:nvSpPr>
          <p:spPr>
            <a:xfrm>
              <a:off x="6654593" y="3295789"/>
              <a:ext cx="683228" cy="31649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53" name="箭號: 向左 52">
            <a:extLst>
              <a:ext uri="{FF2B5EF4-FFF2-40B4-BE49-F238E27FC236}">
                <a16:creationId xmlns="" xmlns:a16="http://schemas.microsoft.com/office/drawing/2014/main" id="{EF005136-40C9-4E5F-8E6C-F316CC832635}"/>
              </a:ext>
            </a:extLst>
          </p:cNvPr>
          <p:cNvSpPr/>
          <p:nvPr/>
        </p:nvSpPr>
        <p:spPr>
          <a:xfrm>
            <a:off x="4571999" y="4019194"/>
            <a:ext cx="473093" cy="225418"/>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 xmlns:a16="http://schemas.microsoft.com/office/drawing/2014/main" id="{24159E21-B66B-4D5C-AE5F-72B797E23B5E}"/>
              </a:ext>
            </a:extLst>
          </p:cNvPr>
          <p:cNvSpPr/>
          <p:nvPr/>
        </p:nvSpPr>
        <p:spPr>
          <a:xfrm>
            <a:off x="5139280" y="3677567"/>
            <a:ext cx="3720392" cy="1401281"/>
          </a:xfrm>
          <a:prstGeom prst="rect">
            <a:avLst/>
          </a:prstGeom>
        </p:spPr>
        <p:txBody>
          <a:bodyPr wrap="square">
            <a:spAutoFit/>
          </a:bodyPr>
          <a:lstStyle/>
          <a:p>
            <a:pPr algn="just">
              <a:lnSpc>
                <a:spcPct val="120000"/>
              </a:lnSpc>
              <a:spcBef>
                <a:spcPts val="1200"/>
              </a:spcBef>
            </a:pPr>
            <a:r>
              <a:rPr lang="en-US" altLang="zh-TW" sz="1600" b="1" dirty="0">
                <a:solidFill>
                  <a:schemeClr val="bg1"/>
                </a:solidFill>
                <a:latin typeface="微軟正黑體" panose="020B0604030504040204" pitchFamily="34" charset="-120"/>
                <a:ea typeface="微軟正黑體" panose="020B0604030504040204" pitchFamily="34" charset="-120"/>
              </a:rPr>
              <a:t>1.</a:t>
            </a:r>
            <a:r>
              <a:rPr lang="zh-TW" altLang="en-US" sz="1600" b="1" dirty="0">
                <a:solidFill>
                  <a:schemeClr val="bg1"/>
                </a:solidFill>
                <a:latin typeface="微軟正黑體" panose="020B0604030504040204" pitchFamily="34" charset="-120"/>
                <a:ea typeface="微軟正黑體" panose="020B0604030504040204" pitchFamily="34" charset="-120"/>
              </a:rPr>
              <a:t>根據指定項目選擇學習歷程檔案，</a:t>
            </a:r>
            <a:r>
              <a:rPr lang="en-US" altLang="zh-TW" sz="1600" b="1" dirty="0">
                <a:solidFill>
                  <a:schemeClr val="bg1"/>
                </a:solidFill>
                <a:latin typeface="微軟正黑體" panose="020B0604030504040204" pitchFamily="34" charset="-120"/>
                <a:ea typeface="微軟正黑體" panose="020B0604030504040204" pitchFamily="34" charset="-120"/>
              </a:rPr>
              <a:t/>
            </a:r>
            <a:br>
              <a:rPr lang="en-US" altLang="zh-TW" sz="1600" b="1" dirty="0">
                <a:solidFill>
                  <a:schemeClr val="bg1"/>
                </a:solidFill>
                <a:latin typeface="微軟正黑體" panose="020B0604030504040204" pitchFamily="34" charset="-120"/>
                <a:ea typeface="微軟正黑體" panose="020B0604030504040204" pitchFamily="34" charset="-120"/>
              </a:rPr>
            </a:br>
            <a:r>
              <a:rPr lang="zh-TW" altLang="en-US" sz="1600" b="1" dirty="0">
                <a:solidFill>
                  <a:schemeClr val="bg1"/>
                </a:solidFill>
                <a:latin typeface="微軟正黑體" panose="020B0604030504040204" pitchFamily="34" charset="-120"/>
                <a:ea typeface="微軟正黑體" panose="020B0604030504040204" pitchFamily="34" charset="-120"/>
              </a:rPr>
              <a:t>並思考對應呈現方式</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後有詳細說明</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lnSpc>
                <a:spcPct val="120000"/>
              </a:lnSpc>
              <a:spcBef>
                <a:spcPts val="1200"/>
              </a:spcBef>
            </a:pPr>
            <a:r>
              <a:rPr lang="en-US" altLang="zh-TW" sz="1600" b="1" dirty="0">
                <a:solidFill>
                  <a:schemeClr val="bg1"/>
                </a:solidFill>
                <a:latin typeface="微軟正黑體" panose="020B0604030504040204" pitchFamily="34" charset="-120"/>
                <a:ea typeface="微軟正黑體" panose="020B0604030504040204" pitchFamily="34" charset="-120"/>
              </a:rPr>
              <a:t>2.</a:t>
            </a:r>
            <a:r>
              <a:rPr lang="zh-TW" altLang="en-US" sz="1600" b="1" dirty="0">
                <a:solidFill>
                  <a:schemeClr val="bg1"/>
                </a:solidFill>
                <a:latin typeface="微軟正黑體" panose="020B0604030504040204" pitchFamily="34" charset="-120"/>
                <a:ea typeface="微軟正黑體" panose="020B0604030504040204" pitchFamily="34" charset="-120"/>
              </a:rPr>
              <a:t>請注意若有面試</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實作</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筆試，</a:t>
            </a:r>
            <a:r>
              <a:rPr lang="en-US" altLang="zh-TW" sz="1600" b="1" dirty="0">
                <a:solidFill>
                  <a:schemeClr val="bg1"/>
                </a:solidFill>
                <a:latin typeface="微軟正黑體" panose="020B0604030504040204" pitchFamily="34" charset="-120"/>
                <a:ea typeface="微軟正黑體" panose="020B0604030504040204" pitchFamily="34" charset="-120"/>
              </a:rPr>
              <a:t/>
            </a:r>
            <a:br>
              <a:rPr lang="en-US" altLang="zh-TW" sz="1600" b="1" dirty="0">
                <a:solidFill>
                  <a:schemeClr val="bg1"/>
                </a:solidFill>
                <a:latin typeface="微軟正黑體" panose="020B0604030504040204" pitchFamily="34" charset="-120"/>
                <a:ea typeface="微軟正黑體" panose="020B0604030504040204" pitchFamily="34" charset="-120"/>
              </a:rPr>
            </a:br>
            <a:r>
              <a:rPr lang="zh-TW" altLang="en-US" sz="1600" b="1" dirty="0">
                <a:solidFill>
                  <a:schemeClr val="bg1"/>
                </a:solidFill>
                <a:latin typeface="微軟正黑體" panose="020B0604030504040204" pitchFamily="34" charset="-120"/>
                <a:ea typeface="微軟正黑體" panose="020B0604030504040204" pitchFamily="34" charset="-120"/>
              </a:rPr>
              <a:t>盡量不要跟其他志願撞期。</a:t>
            </a:r>
          </a:p>
        </p:txBody>
      </p:sp>
      <p:pic>
        <p:nvPicPr>
          <p:cNvPr id="38" name="圖片 37">
            <a:extLst>
              <a:ext uri="{FF2B5EF4-FFF2-40B4-BE49-F238E27FC236}">
                <a16:creationId xmlns="" xmlns:a16="http://schemas.microsoft.com/office/drawing/2014/main" id="{80CC94E2-1DED-432D-967D-18C5DCFBB1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9" name="群組 38">
            <a:extLst>
              <a:ext uri="{FF2B5EF4-FFF2-40B4-BE49-F238E27FC236}">
                <a16:creationId xmlns="" xmlns:a16="http://schemas.microsoft.com/office/drawing/2014/main" id="{86944133-9FF9-4E21-8E29-EA9DF53D3464}"/>
              </a:ext>
            </a:extLst>
          </p:cNvPr>
          <p:cNvGrpSpPr/>
          <p:nvPr/>
        </p:nvGrpSpPr>
        <p:grpSpPr>
          <a:xfrm>
            <a:off x="167947" y="1046005"/>
            <a:ext cx="1551357" cy="4485860"/>
            <a:chOff x="167947" y="1046005"/>
            <a:chExt cx="1551357" cy="4485860"/>
          </a:xfrm>
        </p:grpSpPr>
        <p:pic>
          <p:nvPicPr>
            <p:cNvPr id="42" name="圖片 41">
              <a:hlinkClick r:id="" action="ppaction://noaction"/>
              <a:extLst>
                <a:ext uri="{FF2B5EF4-FFF2-40B4-BE49-F238E27FC236}">
                  <a16:creationId xmlns="" xmlns:a16="http://schemas.microsoft.com/office/drawing/2014/main" id="{26D78C69-13F0-420C-A3F9-33BC30238E74}"/>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4" name="圖片 43">
              <a:hlinkClick r:id="rId10" action="ppaction://hlinksldjump"/>
              <a:extLst>
                <a:ext uri="{FF2B5EF4-FFF2-40B4-BE49-F238E27FC236}">
                  <a16:creationId xmlns="" xmlns:a16="http://schemas.microsoft.com/office/drawing/2014/main" id="{D95F6894-5EA4-44E8-B147-A66EBD53F774}"/>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5" name="圖片 44">
              <a:hlinkClick r:id="rId13" action="ppaction://hlinksldjump"/>
              <a:extLst>
                <a:ext uri="{FF2B5EF4-FFF2-40B4-BE49-F238E27FC236}">
                  <a16:creationId xmlns="" xmlns:a16="http://schemas.microsoft.com/office/drawing/2014/main" id="{388088CC-0F16-4589-9B36-D14B65132216}"/>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6" name="圖片 45">
              <a:hlinkClick r:id="rId16" action="ppaction://hlinksldjump"/>
              <a:extLst>
                <a:ext uri="{FF2B5EF4-FFF2-40B4-BE49-F238E27FC236}">
                  <a16:creationId xmlns="" xmlns:a16="http://schemas.microsoft.com/office/drawing/2014/main" id="{56123643-9983-4486-A8F6-6EADF9BF9884}"/>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9" name="圖片 48">
              <a:hlinkClick r:id="rId19" action="ppaction://hlinksldjump"/>
              <a:extLst>
                <a:ext uri="{FF2B5EF4-FFF2-40B4-BE49-F238E27FC236}">
                  <a16:creationId xmlns="" xmlns:a16="http://schemas.microsoft.com/office/drawing/2014/main" id="{B47C890D-CCBA-4474-A54C-00ED4A8D3848}"/>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0" name="圖片 49">
              <a:hlinkClick r:id="rId22" action="ppaction://hlinksldjump"/>
              <a:extLst>
                <a:ext uri="{FF2B5EF4-FFF2-40B4-BE49-F238E27FC236}">
                  <a16:creationId xmlns="" xmlns:a16="http://schemas.microsoft.com/office/drawing/2014/main" id="{4483E12E-4393-4536-A1EC-74AFD013DE82}"/>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2" name="圖片 51">
              <a:hlinkClick r:id="rId25" action="ppaction://hlinksldjump"/>
              <a:extLst>
                <a:ext uri="{FF2B5EF4-FFF2-40B4-BE49-F238E27FC236}">
                  <a16:creationId xmlns="" xmlns:a16="http://schemas.microsoft.com/office/drawing/2014/main" id="{F684DB70-2A27-482A-8627-3C153CB6EB8A}"/>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4" name="圖片 53">
              <a:hlinkClick r:id="rId28" action="ppaction://hlinksldjump"/>
              <a:extLst>
                <a:ext uri="{FF2B5EF4-FFF2-40B4-BE49-F238E27FC236}">
                  <a16:creationId xmlns="" xmlns:a16="http://schemas.microsoft.com/office/drawing/2014/main" id="{DCCC32BF-9E14-4942-92F2-A7A7E358CB92}"/>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5" name="圖片 54">
              <a:hlinkClick r:id="rId31" action="ppaction://hlinksldjump"/>
              <a:extLst>
                <a:ext uri="{FF2B5EF4-FFF2-40B4-BE49-F238E27FC236}">
                  <a16:creationId xmlns="" xmlns:a16="http://schemas.microsoft.com/office/drawing/2014/main" id="{F2A94D96-5D2B-4B98-A1A8-2B38EAA54CDB}"/>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7" name="圖片 56">
              <a:hlinkClick r:id="rId34" action="ppaction://hlinksldjump"/>
              <a:extLst>
                <a:ext uri="{FF2B5EF4-FFF2-40B4-BE49-F238E27FC236}">
                  <a16:creationId xmlns="" xmlns:a16="http://schemas.microsoft.com/office/drawing/2014/main" id="{DCFF2E23-F297-4F42-BD75-70A955BB8A86}"/>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8" name="圖片 57">
              <a:hlinkClick r:id="rId37" action="ppaction://hlinksldjump"/>
              <a:extLst>
                <a:ext uri="{FF2B5EF4-FFF2-40B4-BE49-F238E27FC236}">
                  <a16:creationId xmlns="" xmlns:a16="http://schemas.microsoft.com/office/drawing/2014/main" id="{ECBB0204-5FE4-46EA-8FBC-F2FE6A25BE14}"/>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88386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Effect transition="in" filter="fade">
                                      <p:cBhvr>
                                        <p:cTn id="13" dur="500"/>
                                        <p:tgtEl>
                                          <p:spTgt spid="4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fltVal val="0"/>
                                          </p:val>
                                        </p:tav>
                                        <p:tav tm="100000">
                                          <p:val>
                                            <p:strVal val="#ppt_h"/>
                                          </p:val>
                                        </p:tav>
                                      </p:tavLst>
                                    </p:anim>
                                    <p:animEffect transition="in" filter="fade">
                                      <p:cBhvr>
                                        <p:cTn id="18" dur="500"/>
                                        <p:tgtEl>
                                          <p:spTgt spid="43"/>
                                        </p:tgtEl>
                                      </p:cBhvr>
                                    </p:animEffect>
                                  </p:childTnLst>
                                </p:cTn>
                              </p:par>
                            </p:childTnLst>
                          </p:cTn>
                        </p:par>
                        <p:par>
                          <p:cTn id="19" fill="hold">
                            <p:stCondLst>
                              <p:cond delay="1000"/>
                            </p:stCondLst>
                            <p:childTnLst>
                              <p:par>
                                <p:cTn id="20" presetID="22" presetClass="entr" presetSubtype="2"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ppt_x"/>
                                          </p:val>
                                        </p:tav>
                                        <p:tav tm="100000">
                                          <p:val>
                                            <p:strVal val="#ppt_x"/>
                                          </p:val>
                                        </p:tav>
                                      </p:tavLst>
                                    </p:anim>
                                    <p:anim calcmode="lin" valueType="num">
                                      <p:cBhvr additive="base">
                                        <p:cTn id="27" dur="500" fill="hold"/>
                                        <p:tgtEl>
                                          <p:spTgt spid="51"/>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1" dur="500"/>
                                        <p:tgtEl>
                                          <p:spTgt spid="2">
                                            <p:txEl>
                                              <p:pRg st="0" end="0"/>
                                            </p:txEl>
                                          </p:spTgt>
                                        </p:tgtEl>
                                      </p:cBhvr>
                                    </p:animEffect>
                                  </p:childTnLst>
                                </p:cTn>
                              </p:par>
                            </p:childTnLst>
                          </p:cTn>
                        </p:par>
                        <p:par>
                          <p:cTn id="32" fill="hold">
                            <p:stCondLst>
                              <p:cond delay="2500"/>
                            </p:stCondLst>
                            <p:childTnLst>
                              <p:par>
                                <p:cTn id="33" presetID="14" presetClass="entr" presetSubtype="10" fill="hold" grpId="0" nodeType="after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5" dur="500"/>
                                        <p:tgtEl>
                                          <p:spTgt spid="2">
                                            <p:txEl>
                                              <p:pRg st="1" end="1"/>
                                            </p:txEl>
                                          </p:spTgt>
                                        </p:tgtEl>
                                      </p:cBhvr>
                                    </p:animEffect>
                                  </p:childTnLst>
                                </p:cTn>
                              </p:par>
                            </p:childTnLst>
                          </p:cTn>
                        </p:par>
                        <p:par>
                          <p:cTn id="36" fill="hold">
                            <p:stCondLst>
                              <p:cond delay="3000"/>
                            </p:stCondLst>
                            <p:childTnLst>
                              <p:par>
                                <p:cTn id="37" presetID="22" presetClass="entr" presetSubtype="2"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right)">
                                      <p:cBhvr>
                                        <p:cTn id="39" dur="500"/>
                                        <p:tgtEl>
                                          <p:spTgt spid="53"/>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8" grpId="0" animBg="1"/>
      <p:bldP spid="53" grpId="0" animBg="1"/>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4" name="群組 3">
            <a:extLst>
              <a:ext uri="{FF2B5EF4-FFF2-40B4-BE49-F238E27FC236}">
                <a16:creationId xmlns="" xmlns:a16="http://schemas.microsoft.com/office/drawing/2014/main" id="{FE465EDB-A218-4948-A827-F283493C65B4}"/>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9" name="圖片 38">
              <a:extLst>
                <a:ext uri="{FF2B5EF4-FFF2-40B4-BE49-F238E27FC236}">
                  <a16:creationId xmlns="" xmlns:a16="http://schemas.microsoft.com/office/drawing/2014/main" id="{CDB03E91-B1AB-4AB5-9EE6-0FB921846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2635" y="432781"/>
              <a:ext cx="4285497" cy="262129"/>
            </a:xfrm>
            <a:prstGeom prst="rect">
              <a:avLst/>
            </a:prstGeom>
          </p:spPr>
        </p:pic>
      </p:grpSp>
      <p:pic>
        <p:nvPicPr>
          <p:cNvPr id="5" name="圖片 4">
            <a:extLst>
              <a:ext uri="{FF2B5EF4-FFF2-40B4-BE49-F238E27FC236}">
                <a16:creationId xmlns="" xmlns:a16="http://schemas.microsoft.com/office/drawing/2014/main" id="{1C0A4199-B71F-98A2-5B03-F6D5FAFE8C30}"/>
              </a:ext>
            </a:extLst>
          </p:cNvPr>
          <p:cNvPicPr>
            <a:picLocks noChangeAspect="1"/>
          </p:cNvPicPr>
          <p:nvPr/>
        </p:nvPicPr>
        <p:blipFill rotWithShape="1">
          <a:blip r:embed="rId5"/>
          <a:srcRect l="38578" t="49897" r="3450" b="16074"/>
          <a:stretch/>
        </p:blipFill>
        <p:spPr>
          <a:xfrm>
            <a:off x="2088344" y="1237475"/>
            <a:ext cx="6825187" cy="2253626"/>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 xmlns:a16="http://schemas.microsoft.com/office/drawing/2014/main" id="{F909C847-77E8-4F4F-BA6C-9EE7DAC46563}"/>
              </a:ext>
            </a:extLst>
          </p:cNvPr>
          <p:cNvSpPr/>
          <p:nvPr/>
        </p:nvSpPr>
        <p:spPr>
          <a:xfrm>
            <a:off x="2674183" y="1216314"/>
            <a:ext cx="6256950" cy="1158891"/>
          </a:xfrm>
          <a:prstGeom prst="roundRect">
            <a:avLst>
              <a:gd name="adj" fmla="val 4073"/>
            </a:avLst>
          </a:prstGeom>
          <a:noFill/>
          <a:ln w="19050">
            <a:solidFill>
              <a:srgbClr val="FF5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 xmlns:a16="http://schemas.microsoft.com/office/drawing/2014/main" id="{654A850E-2E6C-4DB9-AFE2-2C5D63C0D13B}"/>
              </a:ext>
            </a:extLst>
          </p:cNvPr>
          <p:cNvSpPr/>
          <p:nvPr/>
        </p:nvSpPr>
        <p:spPr>
          <a:xfrm>
            <a:off x="2088034" y="2902373"/>
            <a:ext cx="586149" cy="588727"/>
          </a:xfrm>
          <a:prstGeom prst="roundRect">
            <a:avLst>
              <a:gd name="adj" fmla="val 7490"/>
            </a:avLst>
          </a:prstGeom>
          <a:noFill/>
          <a:ln w="19050">
            <a:solidFill>
              <a:srgbClr val="FF5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圓角 48">
            <a:extLst>
              <a:ext uri="{FF2B5EF4-FFF2-40B4-BE49-F238E27FC236}">
                <a16:creationId xmlns="" xmlns:a16="http://schemas.microsoft.com/office/drawing/2014/main" id="{0DAC4FB3-8536-4524-BBBA-2B58BA7F2A29}"/>
              </a:ext>
            </a:extLst>
          </p:cNvPr>
          <p:cNvSpPr/>
          <p:nvPr/>
        </p:nvSpPr>
        <p:spPr>
          <a:xfrm>
            <a:off x="2088034" y="2375207"/>
            <a:ext cx="586149" cy="493762"/>
          </a:xfrm>
          <a:prstGeom prst="roundRect">
            <a:avLst>
              <a:gd name="adj" fmla="val 6039"/>
            </a:avLst>
          </a:prstGeom>
          <a:noFill/>
          <a:ln w="19050">
            <a:solidFill>
              <a:srgbClr val="FF5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圓角 49">
            <a:extLst>
              <a:ext uri="{FF2B5EF4-FFF2-40B4-BE49-F238E27FC236}">
                <a16:creationId xmlns="" xmlns:a16="http://schemas.microsoft.com/office/drawing/2014/main" id="{03CF34A2-7A9C-4D84-88C9-45D4D1D905DB}"/>
              </a:ext>
            </a:extLst>
          </p:cNvPr>
          <p:cNvSpPr/>
          <p:nvPr/>
        </p:nvSpPr>
        <p:spPr>
          <a:xfrm>
            <a:off x="2088346" y="3690884"/>
            <a:ext cx="6842789" cy="1607216"/>
          </a:xfrm>
          <a:prstGeom prst="roundRect">
            <a:avLst>
              <a:gd name="adj" fmla="val 4973"/>
            </a:avLst>
          </a:prstGeom>
          <a:solidFill>
            <a:srgbClr val="4F5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120000"/>
              </a:lnSpc>
              <a:spcBef>
                <a:spcPts val="1200"/>
              </a:spcBef>
              <a:buFont typeface="+mj-lt"/>
              <a:buAutoNum type="arabicPeriod"/>
            </a:pPr>
            <a:endParaRPr lang="zh-TW" altLang="en-US" sz="2000" b="1" dirty="0">
              <a:latin typeface="微軟正黑體" panose="020B0604030504040204" pitchFamily="34" charset="-120"/>
              <a:ea typeface="微軟正黑體" panose="020B0604030504040204" pitchFamily="34" charset="-120"/>
            </a:endParaRPr>
          </a:p>
        </p:txBody>
      </p:sp>
      <p:cxnSp>
        <p:nvCxnSpPr>
          <p:cNvPr id="52" name="直線接點 51">
            <a:extLst>
              <a:ext uri="{FF2B5EF4-FFF2-40B4-BE49-F238E27FC236}">
                <a16:creationId xmlns="" xmlns:a16="http://schemas.microsoft.com/office/drawing/2014/main" id="{9716C498-949D-499B-A504-C08D29741949}"/>
              </a:ext>
            </a:extLst>
          </p:cNvPr>
          <p:cNvCxnSpPr>
            <a:cxnSpLocks/>
          </p:cNvCxnSpPr>
          <p:nvPr/>
        </p:nvCxnSpPr>
        <p:spPr>
          <a:xfrm>
            <a:off x="2757560" y="3182774"/>
            <a:ext cx="3616346" cy="0"/>
          </a:xfrm>
          <a:prstGeom prst="line">
            <a:avLst/>
          </a:prstGeom>
          <a:ln w="19050">
            <a:solidFill>
              <a:srgbClr val="FF5E05"/>
            </a:solidFill>
          </a:ln>
        </p:spPr>
        <p:style>
          <a:lnRef idx="1">
            <a:schemeClr val="accent2"/>
          </a:lnRef>
          <a:fillRef idx="0">
            <a:schemeClr val="accent2"/>
          </a:fillRef>
          <a:effectRef idx="0">
            <a:schemeClr val="accent2"/>
          </a:effectRef>
          <a:fontRef idx="minor">
            <a:schemeClr val="tx1"/>
          </a:fontRef>
        </p:style>
      </p:cxnSp>
      <p:sp>
        <p:nvSpPr>
          <p:cNvPr id="2" name="矩形 1">
            <a:extLst>
              <a:ext uri="{FF2B5EF4-FFF2-40B4-BE49-F238E27FC236}">
                <a16:creationId xmlns="" xmlns:a16="http://schemas.microsoft.com/office/drawing/2014/main" id="{FA346C9C-4850-45F1-B21A-92D4C90D5416}"/>
              </a:ext>
            </a:extLst>
          </p:cNvPr>
          <p:cNvSpPr/>
          <p:nvPr/>
        </p:nvSpPr>
        <p:spPr>
          <a:xfrm>
            <a:off x="2206295" y="3810345"/>
            <a:ext cx="6724838" cy="1367169"/>
          </a:xfrm>
          <a:prstGeom prst="rect">
            <a:avLst/>
          </a:prstGeom>
        </p:spPr>
        <p:txBody>
          <a:bodyPr wrap="square">
            <a:spAutoFit/>
          </a:bodyPr>
          <a:lstStyle/>
          <a:p>
            <a:pPr>
              <a:lnSpc>
                <a:spcPct val="120000"/>
              </a:lnSpc>
              <a:spcBef>
                <a:spcPts val="1200"/>
              </a:spcBef>
            </a:pPr>
            <a:r>
              <a:rPr lang="en-US" altLang="zh-TW" b="1" dirty="0">
                <a:solidFill>
                  <a:schemeClr val="bg1"/>
                </a:solidFill>
                <a:latin typeface="微軟正黑體" panose="020B0604030504040204" pitchFamily="34" charset="-120"/>
                <a:ea typeface="微軟正黑體" panose="020B0604030504040204" pitchFamily="34" charset="-120"/>
              </a:rPr>
              <a:t>1.</a:t>
            </a:r>
            <a:r>
              <a:rPr lang="zh-TW" altLang="en-US" b="1" dirty="0">
                <a:solidFill>
                  <a:schemeClr val="bg1"/>
                </a:solidFill>
                <a:latin typeface="微軟正黑體" panose="020B0604030504040204" pitchFamily="34" charset="-120"/>
                <a:ea typeface="微軟正黑體" panose="020B0604030504040204" pitchFamily="34" charset="-120"/>
              </a:rPr>
              <a:t>根據要求，挑選最佳的學習歷程檔案，撰寫</a:t>
            </a:r>
            <a:r>
              <a:rPr lang="en-US" altLang="zh-TW" b="1" dirty="0">
                <a:solidFill>
                  <a:schemeClr val="bg1"/>
                </a:solidFill>
                <a:latin typeface="微軟正黑體" panose="020B0604030504040204" pitchFamily="34" charset="-120"/>
                <a:ea typeface="微軟正黑體" panose="020B0604030504040204" pitchFamily="34" charset="-120"/>
              </a:rPr>
              <a:t>D-1</a:t>
            </a:r>
            <a:r>
              <a:rPr lang="zh-TW" altLang="en-US" b="1" dirty="0">
                <a:solidFill>
                  <a:schemeClr val="bg1"/>
                </a:solidFill>
                <a:latin typeface="微軟正黑體" panose="020B0604030504040204" pitchFamily="34" charset="-120"/>
                <a:ea typeface="微軟正黑體" panose="020B0604030504040204" pitchFamily="34" charset="-120"/>
              </a:rPr>
              <a:t>、</a:t>
            </a:r>
            <a:r>
              <a:rPr lang="en-US" altLang="zh-TW" b="1" dirty="0">
                <a:solidFill>
                  <a:schemeClr val="bg1"/>
                </a:solidFill>
                <a:latin typeface="微軟正黑體" panose="020B0604030504040204" pitchFamily="34" charset="-120"/>
                <a:ea typeface="微軟正黑體" panose="020B0604030504040204" pitchFamily="34" charset="-120"/>
              </a:rPr>
              <a:t>D-2</a:t>
            </a:r>
            <a:r>
              <a:rPr lang="zh-TW" altLang="en-US" b="1" dirty="0">
                <a:solidFill>
                  <a:schemeClr val="bg1"/>
                </a:solidFill>
                <a:latin typeface="微軟正黑體" panose="020B0604030504040204" pitchFamily="34" charset="-120"/>
                <a:ea typeface="微軟正黑體" panose="020B0604030504040204" pitchFamily="34" charset="-120"/>
              </a:rPr>
              <a:t>、</a:t>
            </a:r>
            <a:r>
              <a:rPr lang="en-US" altLang="zh-TW" b="1" dirty="0">
                <a:solidFill>
                  <a:schemeClr val="bg1"/>
                </a:solidFill>
                <a:latin typeface="微軟正黑體" panose="020B0604030504040204" pitchFamily="34" charset="-120"/>
                <a:ea typeface="微軟正黑體" panose="020B0604030504040204" pitchFamily="34" charset="-120"/>
              </a:rPr>
              <a:t>D-3</a:t>
            </a:r>
            <a:r>
              <a:rPr lang="zh-TW" altLang="en-US" b="1" dirty="0">
                <a:solidFill>
                  <a:schemeClr val="bg1"/>
                </a:solidFill>
                <a:latin typeface="微軟正黑體" panose="020B0604030504040204" pitchFamily="34" charset="-120"/>
                <a:ea typeface="微軟正黑體" panose="020B0604030504040204" pitchFamily="34" charset="-120"/>
              </a:rPr>
              <a:t>。</a:t>
            </a:r>
            <a:endParaRPr lang="en-US" altLang="zh-TW" b="1" dirty="0">
              <a:solidFill>
                <a:schemeClr val="bg1"/>
              </a:solidFill>
              <a:latin typeface="微軟正黑體" panose="020B0604030504040204" pitchFamily="34" charset="-120"/>
              <a:ea typeface="微軟正黑體" panose="020B0604030504040204" pitchFamily="34" charset="-120"/>
            </a:endParaRPr>
          </a:p>
          <a:p>
            <a:pPr>
              <a:lnSpc>
                <a:spcPct val="120000"/>
              </a:lnSpc>
              <a:spcBef>
                <a:spcPts val="1200"/>
              </a:spcBef>
            </a:pPr>
            <a:r>
              <a:rPr lang="en-US" altLang="zh-TW" b="1" dirty="0">
                <a:solidFill>
                  <a:schemeClr val="bg1"/>
                </a:solidFill>
                <a:latin typeface="微軟正黑體" panose="020B0604030504040204" pitchFamily="34" charset="-120"/>
                <a:ea typeface="微軟正黑體" panose="020B0604030504040204" pitchFamily="34" charset="-120"/>
              </a:rPr>
              <a:t>2.</a:t>
            </a:r>
            <a:r>
              <a:rPr lang="zh-TW" altLang="en-US" b="1" dirty="0">
                <a:solidFill>
                  <a:schemeClr val="bg1"/>
                </a:solidFill>
                <a:latin typeface="微軟正黑體" panose="020B0604030504040204" pitchFamily="34" charset="-120"/>
                <a:ea typeface="微軟正黑體" panose="020B0604030504040204" pitchFamily="34" charset="-120"/>
              </a:rPr>
              <a:t>注意上傳說明與甄試說明。</a:t>
            </a:r>
            <a:endParaRPr lang="en-US" altLang="zh-TW" b="1" dirty="0">
              <a:solidFill>
                <a:schemeClr val="bg1"/>
              </a:solidFill>
              <a:latin typeface="微軟正黑體" panose="020B0604030504040204" pitchFamily="34" charset="-120"/>
              <a:ea typeface="微軟正黑體" panose="020B0604030504040204" pitchFamily="34" charset="-120"/>
            </a:endParaRPr>
          </a:p>
          <a:p>
            <a:pPr>
              <a:lnSpc>
                <a:spcPct val="120000"/>
              </a:lnSpc>
              <a:spcBef>
                <a:spcPts val="1200"/>
              </a:spcBef>
            </a:pPr>
            <a:r>
              <a:rPr lang="en-US" altLang="zh-TW" b="1" dirty="0">
                <a:solidFill>
                  <a:schemeClr val="bg1"/>
                </a:solidFill>
                <a:latin typeface="微軟正黑體" panose="020B0604030504040204" pitchFamily="34" charset="-120"/>
                <a:ea typeface="微軟正黑體" panose="020B0604030504040204" pitchFamily="34" charset="-120"/>
              </a:rPr>
              <a:t>3.</a:t>
            </a:r>
            <a:r>
              <a:rPr lang="zh-TW" altLang="en-US" b="1" dirty="0">
                <a:solidFill>
                  <a:schemeClr val="bg1"/>
                </a:solidFill>
                <a:latin typeface="微軟正黑體" panose="020B0604030504040204" pitchFamily="34" charset="-120"/>
                <a:ea typeface="微軟正黑體" panose="020B0604030504040204" pitchFamily="34" charset="-120"/>
              </a:rPr>
              <a:t>注意報考校系網站發布的最新相關資訊。</a:t>
            </a:r>
          </a:p>
        </p:txBody>
      </p:sp>
      <p:pic>
        <p:nvPicPr>
          <p:cNvPr id="34" name="圖片 33">
            <a:extLst>
              <a:ext uri="{FF2B5EF4-FFF2-40B4-BE49-F238E27FC236}">
                <a16:creationId xmlns="" xmlns:a16="http://schemas.microsoft.com/office/drawing/2014/main" id="{6BBA1D02-CE66-4A77-A3CD-72E0385D88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5" name="群組 34">
            <a:extLst>
              <a:ext uri="{FF2B5EF4-FFF2-40B4-BE49-F238E27FC236}">
                <a16:creationId xmlns="" xmlns:a16="http://schemas.microsoft.com/office/drawing/2014/main" id="{7A2D8149-A2C2-447A-8B6E-230329C6E20A}"/>
              </a:ext>
            </a:extLst>
          </p:cNvPr>
          <p:cNvGrpSpPr/>
          <p:nvPr/>
        </p:nvGrpSpPr>
        <p:grpSpPr>
          <a:xfrm>
            <a:off x="167947" y="1046005"/>
            <a:ext cx="1551357" cy="4485860"/>
            <a:chOff x="167947" y="1046005"/>
            <a:chExt cx="1551357" cy="4485860"/>
          </a:xfrm>
        </p:grpSpPr>
        <p:pic>
          <p:nvPicPr>
            <p:cNvPr id="36" name="圖片 35">
              <a:hlinkClick r:id="" action="ppaction://noaction"/>
              <a:extLst>
                <a:ext uri="{FF2B5EF4-FFF2-40B4-BE49-F238E27FC236}">
                  <a16:creationId xmlns="" xmlns:a16="http://schemas.microsoft.com/office/drawing/2014/main" id="{5370D2AC-A695-4A94-8CAA-DD9C461783AA}"/>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7" name="圖片 36">
              <a:hlinkClick r:id="rId9" action="ppaction://hlinksldjump"/>
              <a:extLst>
                <a:ext uri="{FF2B5EF4-FFF2-40B4-BE49-F238E27FC236}">
                  <a16:creationId xmlns="" xmlns:a16="http://schemas.microsoft.com/office/drawing/2014/main" id="{611E71C4-93F9-4150-A8FE-115EB8699C10}"/>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8" name="圖片 37">
              <a:hlinkClick r:id="rId12" action="ppaction://hlinksldjump"/>
              <a:extLst>
                <a:ext uri="{FF2B5EF4-FFF2-40B4-BE49-F238E27FC236}">
                  <a16:creationId xmlns="" xmlns:a16="http://schemas.microsoft.com/office/drawing/2014/main" id="{303B447D-3C9D-4A51-A1B3-B0F809894239}"/>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0" name="圖片 39">
              <a:hlinkClick r:id="rId15" action="ppaction://hlinksldjump"/>
              <a:extLst>
                <a:ext uri="{FF2B5EF4-FFF2-40B4-BE49-F238E27FC236}">
                  <a16:creationId xmlns="" xmlns:a16="http://schemas.microsoft.com/office/drawing/2014/main" id="{1811F98A-DCF2-44A3-BCD6-110CB5B54166}"/>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1" name="圖片 40">
              <a:hlinkClick r:id="rId18" action="ppaction://hlinksldjump"/>
              <a:extLst>
                <a:ext uri="{FF2B5EF4-FFF2-40B4-BE49-F238E27FC236}">
                  <a16:creationId xmlns="" xmlns:a16="http://schemas.microsoft.com/office/drawing/2014/main" id="{3CD5E439-1693-4125-B650-871C0EE3BADF}"/>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2" name="圖片 41">
              <a:hlinkClick r:id="rId21" action="ppaction://hlinksldjump"/>
              <a:extLst>
                <a:ext uri="{FF2B5EF4-FFF2-40B4-BE49-F238E27FC236}">
                  <a16:creationId xmlns="" xmlns:a16="http://schemas.microsoft.com/office/drawing/2014/main" id="{2D7DD8B5-872C-45DE-A952-0D123296547B}"/>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3" name="圖片 42">
              <a:hlinkClick r:id="rId24" action="ppaction://hlinksldjump"/>
              <a:extLst>
                <a:ext uri="{FF2B5EF4-FFF2-40B4-BE49-F238E27FC236}">
                  <a16:creationId xmlns="" xmlns:a16="http://schemas.microsoft.com/office/drawing/2014/main" id="{A43393E8-3C02-4B4D-96F4-EC26669A46B7}"/>
                </a:ext>
              </a:extLst>
            </p:cNvPr>
            <p:cNvPicPr>
              <a:picLocks noChangeAspect="1"/>
            </p:cNvPicPr>
            <p:nvPr/>
          </p:nvPicPr>
          <p:blipFill>
            <a:blip r:embed="rId25" cstate="print">
              <a:extLst>
                <a:ext uri="{BEBA8EAE-BF5A-486C-A8C5-ECC9F3942E4B}">
                  <a14:imgProps xmlns:a14="http://schemas.microsoft.com/office/drawing/2010/main">
                    <a14:imgLayer r:embed="rId2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7" name="圖片 46">
              <a:hlinkClick r:id="rId27" action="ppaction://hlinksldjump"/>
              <a:extLst>
                <a:ext uri="{FF2B5EF4-FFF2-40B4-BE49-F238E27FC236}">
                  <a16:creationId xmlns="" xmlns:a16="http://schemas.microsoft.com/office/drawing/2014/main" id="{B81B0F91-080C-4FD5-9CE7-F83EDE160094}"/>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8" name="圖片 47">
              <a:hlinkClick r:id="rId30" action="ppaction://hlinksldjump"/>
              <a:extLst>
                <a:ext uri="{FF2B5EF4-FFF2-40B4-BE49-F238E27FC236}">
                  <a16:creationId xmlns="" xmlns:a16="http://schemas.microsoft.com/office/drawing/2014/main" id="{6F048CAD-CA05-442A-9DE9-B58C7B41509F}"/>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1" name="圖片 50">
              <a:hlinkClick r:id="rId33" action="ppaction://hlinksldjump"/>
              <a:extLst>
                <a:ext uri="{FF2B5EF4-FFF2-40B4-BE49-F238E27FC236}">
                  <a16:creationId xmlns="" xmlns:a16="http://schemas.microsoft.com/office/drawing/2014/main" id="{D8150679-0F6F-4582-BC0D-58D7BB92E18F}"/>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3" name="圖片 52">
              <a:hlinkClick r:id="rId36" action="ppaction://hlinksldjump"/>
              <a:extLst>
                <a:ext uri="{FF2B5EF4-FFF2-40B4-BE49-F238E27FC236}">
                  <a16:creationId xmlns="" xmlns:a16="http://schemas.microsoft.com/office/drawing/2014/main" id="{E1C65A39-81E1-44F0-8AA2-606266E741D9}"/>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29592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Effect transition="in" filter="fade">
                                      <p:cBhvr>
                                        <p:cTn id="13" dur="500"/>
                                        <p:tgtEl>
                                          <p:spTgt spid="45"/>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500" fill="hold"/>
                                        <p:tgtEl>
                                          <p:spTgt spid="46"/>
                                        </p:tgtEl>
                                        <p:attrNameLst>
                                          <p:attrName>ppt_w</p:attrName>
                                        </p:attrNameLst>
                                      </p:cBhvr>
                                      <p:tavLst>
                                        <p:tav tm="0">
                                          <p:val>
                                            <p:fltVal val="0"/>
                                          </p:val>
                                        </p:tav>
                                        <p:tav tm="100000">
                                          <p:val>
                                            <p:strVal val="#ppt_w"/>
                                          </p:val>
                                        </p:tav>
                                      </p:tavLst>
                                    </p:anim>
                                    <p:anim calcmode="lin" valueType="num">
                                      <p:cBhvr>
                                        <p:cTn id="24" dur="500" fill="hold"/>
                                        <p:tgtEl>
                                          <p:spTgt spid="46"/>
                                        </p:tgtEl>
                                        <p:attrNameLst>
                                          <p:attrName>ppt_h</p:attrName>
                                        </p:attrNameLst>
                                      </p:cBhvr>
                                      <p:tavLst>
                                        <p:tav tm="0">
                                          <p:val>
                                            <p:fltVal val="0"/>
                                          </p:val>
                                        </p:tav>
                                        <p:tav tm="100000">
                                          <p:val>
                                            <p:strVal val="#ppt_h"/>
                                          </p:val>
                                        </p:tav>
                                      </p:tavLst>
                                    </p:anim>
                                    <p:animEffect transition="in" filter="fade">
                                      <p:cBhvr>
                                        <p:cTn id="25" dur="500"/>
                                        <p:tgtEl>
                                          <p:spTgt spid="46"/>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500" fill="hold"/>
                                        <p:tgtEl>
                                          <p:spTgt spid="52"/>
                                        </p:tgtEl>
                                        <p:attrNameLst>
                                          <p:attrName>ppt_w</p:attrName>
                                        </p:attrNameLst>
                                      </p:cBhvr>
                                      <p:tavLst>
                                        <p:tav tm="0">
                                          <p:val>
                                            <p:fltVal val="0"/>
                                          </p:val>
                                        </p:tav>
                                        <p:tav tm="100000">
                                          <p:val>
                                            <p:strVal val="#ppt_w"/>
                                          </p:val>
                                        </p:tav>
                                      </p:tavLst>
                                    </p:anim>
                                    <p:anim calcmode="lin" valueType="num">
                                      <p:cBhvr>
                                        <p:cTn id="30" dur="500" fill="hold"/>
                                        <p:tgtEl>
                                          <p:spTgt spid="52"/>
                                        </p:tgtEl>
                                        <p:attrNameLst>
                                          <p:attrName>ppt_h</p:attrName>
                                        </p:attrNameLst>
                                      </p:cBhvr>
                                      <p:tavLst>
                                        <p:tav tm="0">
                                          <p:val>
                                            <p:fltVal val="0"/>
                                          </p:val>
                                        </p:tav>
                                        <p:tav tm="100000">
                                          <p:val>
                                            <p:strVal val="#ppt_h"/>
                                          </p:val>
                                        </p:tav>
                                      </p:tavLst>
                                    </p:anim>
                                    <p:animEffect transition="in" filter="fade">
                                      <p:cBhvr>
                                        <p:cTn id="31" dur="500"/>
                                        <p:tgtEl>
                                          <p:spTgt spid="52"/>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childTnLst>
                          </p:cTn>
                        </p:par>
                        <p:par>
                          <p:cTn id="36" fill="hold">
                            <p:stCondLst>
                              <p:cond delay="3000"/>
                            </p:stCondLst>
                            <p:childTnLst>
                              <p:par>
                                <p:cTn id="37" presetID="14" presetClass="entr" presetSubtype="10"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9" dur="500"/>
                                        <p:tgtEl>
                                          <p:spTgt spid="2">
                                            <p:txEl>
                                              <p:pRg st="0" end="0"/>
                                            </p:txEl>
                                          </p:spTgt>
                                        </p:tgtEl>
                                      </p:cBhvr>
                                    </p:animEffect>
                                  </p:childTnLst>
                                </p:cTn>
                              </p:par>
                            </p:childTnLst>
                          </p:cTn>
                        </p:par>
                        <p:par>
                          <p:cTn id="40" fill="hold">
                            <p:stCondLst>
                              <p:cond delay="3500"/>
                            </p:stCondLst>
                            <p:childTnLst>
                              <p:par>
                                <p:cTn id="41" presetID="14" presetClass="entr" presetSubtype="10"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43" dur="500"/>
                                        <p:tgtEl>
                                          <p:spTgt spid="2">
                                            <p:txEl>
                                              <p:pRg st="1" end="1"/>
                                            </p:txEl>
                                          </p:spTgt>
                                        </p:tgtEl>
                                      </p:cBhvr>
                                    </p:animEffect>
                                  </p:childTnLst>
                                </p:cTn>
                              </p:par>
                            </p:childTnLst>
                          </p:cTn>
                        </p:par>
                        <p:par>
                          <p:cTn id="44" fill="hold">
                            <p:stCondLst>
                              <p:cond delay="4000"/>
                            </p:stCondLst>
                            <p:childTnLst>
                              <p:par>
                                <p:cTn id="45" presetID="14" presetClass="entr" presetSubtype="10" fill="hold" grpId="0" nodeType="after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4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9" grpId="0" animBg="1"/>
      <p:bldP spid="50" grpId="0" animBg="1"/>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12" name="群組 11">
            <a:extLst>
              <a:ext uri="{FF2B5EF4-FFF2-40B4-BE49-F238E27FC236}">
                <a16:creationId xmlns="" xmlns:a16="http://schemas.microsoft.com/office/drawing/2014/main" id="{E407D452-028B-49CD-8995-F6CDB49B6376}"/>
              </a:ext>
            </a:extLst>
          </p:cNvPr>
          <p:cNvGrpSpPr/>
          <p:nvPr/>
        </p:nvGrpSpPr>
        <p:grpSpPr>
          <a:xfrm>
            <a:off x="1943409" y="265469"/>
            <a:ext cx="7211583" cy="5370587"/>
            <a:chOff x="1943409" y="265469"/>
            <a:chExt cx="7211583" cy="5370587"/>
          </a:xfrm>
        </p:grpSpPr>
        <p:grpSp>
          <p:nvGrpSpPr>
            <p:cNvPr id="5" name="群組 4">
              <a:extLst>
                <a:ext uri="{FF2B5EF4-FFF2-40B4-BE49-F238E27FC236}">
                  <a16:creationId xmlns="" xmlns:a16="http://schemas.microsoft.com/office/drawing/2014/main" id="{A6385908-A8DD-4274-AE5D-33B78B9D0EEC}"/>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5" name="圖片 34">
                <a:extLst>
                  <a:ext uri="{FF2B5EF4-FFF2-40B4-BE49-F238E27FC236}">
                    <a16:creationId xmlns="" xmlns:a16="http://schemas.microsoft.com/office/drawing/2014/main" id="{C564558E-7C70-46BD-9212-52162B0E8A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18" b="-24162"/>
              <a:stretch/>
            </p:blipFill>
            <p:spPr>
              <a:xfrm>
                <a:off x="3431937" y="431975"/>
                <a:ext cx="4066143" cy="326464"/>
              </a:xfrm>
              <a:prstGeom prst="rect">
                <a:avLst/>
              </a:prstGeom>
            </p:spPr>
          </p:pic>
        </p:grpSp>
        <p:pic>
          <p:nvPicPr>
            <p:cNvPr id="11" name="圖片 10">
              <a:extLst>
                <a:ext uri="{FF2B5EF4-FFF2-40B4-BE49-F238E27FC236}">
                  <a16:creationId xmlns="" xmlns:a16="http://schemas.microsoft.com/office/drawing/2014/main" id="{39109A6A-1821-4C2A-ABAD-5C0B87640E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8861" y="410040"/>
              <a:ext cx="192024" cy="347473"/>
            </a:xfrm>
            <a:prstGeom prst="rect">
              <a:avLst/>
            </a:prstGeom>
          </p:spPr>
        </p:pic>
      </p:grpSp>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0" name="群組 29">
            <a:extLst>
              <a:ext uri="{FF2B5EF4-FFF2-40B4-BE49-F238E27FC236}">
                <a16:creationId xmlns="" xmlns:a16="http://schemas.microsoft.com/office/drawing/2014/main" id="{49B780A7-ECE8-40DD-A181-4E327EDBCFB9}"/>
              </a:ext>
            </a:extLst>
          </p:cNvPr>
          <p:cNvGrpSpPr/>
          <p:nvPr/>
        </p:nvGrpSpPr>
        <p:grpSpPr>
          <a:xfrm>
            <a:off x="2176068" y="1462924"/>
            <a:ext cx="5880288" cy="292303"/>
            <a:chOff x="2331026" y="1153683"/>
            <a:chExt cx="5811488" cy="292303"/>
          </a:xfrm>
        </p:grpSpPr>
        <p:pic>
          <p:nvPicPr>
            <p:cNvPr id="40" name="圖片 39">
              <a:extLst>
                <a:ext uri="{FF2B5EF4-FFF2-40B4-BE49-F238E27FC236}">
                  <a16:creationId xmlns="" xmlns:a16="http://schemas.microsoft.com/office/drawing/2014/main" id="{3F2BEE95-AFBF-4248-BF31-9F203B0E9B4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24982" t="83023" r="50905" b="15445"/>
            <a:stretch/>
          </p:blipFill>
          <p:spPr>
            <a:xfrm>
              <a:off x="2331026" y="1189815"/>
              <a:ext cx="5811488" cy="207600"/>
            </a:xfrm>
            <a:prstGeom prst="rect">
              <a:avLst/>
            </a:prstGeom>
          </p:spPr>
        </p:pic>
        <p:sp>
          <p:nvSpPr>
            <p:cNvPr id="41" name="矩形: 圓角 40">
              <a:extLst>
                <a:ext uri="{FF2B5EF4-FFF2-40B4-BE49-F238E27FC236}">
                  <a16:creationId xmlns="" xmlns:a16="http://schemas.microsoft.com/office/drawing/2014/main" id="{BB96285A-3446-42DB-A85F-9C05990612D3}"/>
                </a:ext>
              </a:extLst>
            </p:cNvPr>
            <p:cNvSpPr/>
            <p:nvPr/>
          </p:nvSpPr>
          <p:spPr>
            <a:xfrm>
              <a:off x="2518745" y="1153683"/>
              <a:ext cx="435949" cy="292303"/>
            </a:xfrm>
            <a:prstGeom prst="roundRect">
              <a:avLst/>
            </a:prstGeom>
            <a:noFill/>
            <a:ln w="28575">
              <a:solidFill>
                <a:srgbClr val="FF7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a:extLst>
              <a:ext uri="{FF2B5EF4-FFF2-40B4-BE49-F238E27FC236}">
                <a16:creationId xmlns="" xmlns:a16="http://schemas.microsoft.com/office/drawing/2014/main" id="{CA247B27-9A86-4F0F-94B2-C64096E98D37}"/>
              </a:ext>
            </a:extLst>
          </p:cNvPr>
          <p:cNvGrpSpPr/>
          <p:nvPr/>
        </p:nvGrpSpPr>
        <p:grpSpPr>
          <a:xfrm>
            <a:off x="2176068" y="2985172"/>
            <a:ext cx="6715396" cy="2381003"/>
            <a:chOff x="2174500" y="2979326"/>
            <a:chExt cx="6715396" cy="2381003"/>
          </a:xfrm>
        </p:grpSpPr>
        <p:sp>
          <p:nvSpPr>
            <p:cNvPr id="38" name="矩形: 圓角 37">
              <a:extLst>
                <a:ext uri="{FF2B5EF4-FFF2-40B4-BE49-F238E27FC236}">
                  <a16:creationId xmlns="" xmlns:a16="http://schemas.microsoft.com/office/drawing/2014/main" id="{9568F6BB-712E-4BBC-BFE6-C935E64925CF}"/>
                </a:ext>
              </a:extLst>
            </p:cNvPr>
            <p:cNvSpPr/>
            <p:nvPr/>
          </p:nvSpPr>
          <p:spPr>
            <a:xfrm>
              <a:off x="2174500" y="2979326"/>
              <a:ext cx="6715396" cy="2381003"/>
            </a:xfrm>
            <a:prstGeom prst="roundRect">
              <a:avLst>
                <a:gd name="adj" fmla="val 3115"/>
              </a:avLst>
            </a:prstGeom>
            <a:solidFill>
              <a:srgbClr val="65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200"/>
                </a:spcBef>
              </a:pPr>
              <a:r>
                <a:rPr lang="zh-TW" altLang="en-US" sz="2000" b="1" dirty="0">
                  <a:solidFill>
                    <a:schemeClr val="bg1"/>
                  </a:solidFill>
                  <a:latin typeface="微軟正黑體" panose="020B0604030504040204" pitchFamily="34" charset="-120"/>
                  <a:ea typeface="微軟正黑體" panose="020B0604030504040204" pitchFamily="34" charset="-120"/>
                </a:rPr>
                <a:t>備註中通常會有該校想要再次強調的事項，</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ctr">
                <a:lnSpc>
                  <a:spcPct val="120000"/>
                </a:lnSpc>
                <a:spcBef>
                  <a:spcPts val="1200"/>
                </a:spcBef>
              </a:pPr>
              <a:r>
                <a:rPr lang="zh-TW" altLang="en-US" sz="2000" b="1" dirty="0">
                  <a:solidFill>
                    <a:schemeClr val="bg1"/>
                  </a:solidFill>
                  <a:latin typeface="微軟正黑體" panose="020B0604030504040204" pitchFamily="34" charset="-120"/>
                  <a:ea typeface="微軟正黑體" panose="020B0604030504040204" pitchFamily="34" charset="-120"/>
                </a:rPr>
                <a:t>每個學校都不太一樣喔</a:t>
              </a:r>
              <a:r>
                <a:rPr lang="en-US" altLang="zh-TW" sz="2000" b="1" dirty="0">
                  <a:solidFill>
                    <a:schemeClr val="bg1"/>
                  </a:solidFill>
                  <a:latin typeface="微軟正黑體" panose="020B0604030504040204" pitchFamily="34" charset="-120"/>
                  <a:ea typeface="微軟正黑體" panose="020B0604030504040204" pitchFamily="34" charset="-120"/>
                </a:rPr>
                <a:t>!!</a:t>
              </a:r>
            </a:p>
            <a:p>
              <a:pPr algn="ctr">
                <a:lnSpc>
                  <a:spcPct val="120000"/>
                </a:lnSpc>
                <a:spcBef>
                  <a:spcPts val="1200"/>
                </a:spcBef>
              </a:pPr>
              <a:r>
                <a:rPr lang="zh-TW" altLang="en-US" sz="2000" b="1" dirty="0">
                  <a:solidFill>
                    <a:schemeClr val="bg1"/>
                  </a:solidFill>
                  <a:latin typeface="微軟正黑體" panose="020B0604030504040204" pitchFamily="34" charset="-120"/>
                  <a:ea typeface="微軟正黑體" panose="020B0604030504040204" pitchFamily="34" charset="-120"/>
                </a:rPr>
                <a:t>若有面試，請務必提前了解。</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gn="ctr">
                <a:lnSpc>
                  <a:spcPct val="120000"/>
                </a:lnSpc>
                <a:spcBef>
                  <a:spcPts val="1200"/>
                </a:spcBef>
              </a:pPr>
              <a:r>
                <a:rPr lang="zh-TW" altLang="en-US" sz="2000" b="1" dirty="0">
                  <a:solidFill>
                    <a:schemeClr val="bg1"/>
                  </a:solidFill>
                  <a:latin typeface="微軟正黑體" panose="020B0604030504040204" pitchFamily="34" charset="-120"/>
                  <a:ea typeface="微軟正黑體" panose="020B0604030504040204" pitchFamily="34" charset="-120"/>
                </a:rPr>
                <a:t>若有實作</a:t>
              </a:r>
              <a:r>
                <a:rPr lang="en-US" altLang="zh-TW" sz="2000" b="1" dirty="0">
                  <a:solidFill>
                    <a:schemeClr val="bg1"/>
                  </a:solidFill>
                  <a:latin typeface="微軟正黑體" panose="020B0604030504040204" pitchFamily="34" charset="-120"/>
                  <a:ea typeface="微軟正黑體" panose="020B0604030504040204" pitchFamily="34" charset="-120"/>
                </a:rPr>
                <a:t>/</a:t>
              </a:r>
              <a:r>
                <a:rPr lang="zh-TW" altLang="en-US" sz="2000" b="1" dirty="0">
                  <a:solidFill>
                    <a:schemeClr val="bg1"/>
                  </a:solidFill>
                  <a:latin typeface="微軟正黑體" panose="020B0604030504040204" pitchFamily="34" charset="-120"/>
                  <a:ea typeface="微軟正黑體" panose="020B0604030504040204" pitchFamily="34" charset="-120"/>
                </a:rPr>
                <a:t>筆試，題目有時候會事先公布喔</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53" name="矩形: 圓角 52">
              <a:extLst>
                <a:ext uri="{FF2B5EF4-FFF2-40B4-BE49-F238E27FC236}">
                  <a16:creationId xmlns="" xmlns:a16="http://schemas.microsoft.com/office/drawing/2014/main" id="{C2F1739D-689C-4845-B2C6-3C5B0D9B16C0}"/>
                </a:ext>
              </a:extLst>
            </p:cNvPr>
            <p:cNvSpPr/>
            <p:nvPr/>
          </p:nvSpPr>
          <p:spPr>
            <a:xfrm>
              <a:off x="2254477" y="3061104"/>
              <a:ext cx="6544553" cy="2188764"/>
            </a:xfrm>
            <a:prstGeom prst="roundRect">
              <a:avLst>
                <a:gd name="adj" fmla="val 3115"/>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200"/>
                </a:spcBef>
              </a:pPr>
              <a:endParaRPr lang="zh-TW" altLang="en-US" sz="2000" b="1" dirty="0">
                <a:latin typeface="微軟正黑體" panose="020B0604030504040204" pitchFamily="34" charset="-120"/>
                <a:ea typeface="微軟正黑體" panose="020B0604030504040204" pitchFamily="34" charset="-120"/>
              </a:endParaRPr>
            </a:p>
          </p:txBody>
        </p:sp>
      </p:grpSp>
      <p:grpSp>
        <p:nvGrpSpPr>
          <p:cNvPr id="66" name="群組 65">
            <a:extLst>
              <a:ext uri="{FF2B5EF4-FFF2-40B4-BE49-F238E27FC236}">
                <a16:creationId xmlns="" xmlns:a16="http://schemas.microsoft.com/office/drawing/2014/main" id="{B35D91F6-F874-42ED-919D-57B0B9BB3ABB}"/>
              </a:ext>
            </a:extLst>
          </p:cNvPr>
          <p:cNvGrpSpPr/>
          <p:nvPr/>
        </p:nvGrpSpPr>
        <p:grpSpPr>
          <a:xfrm>
            <a:off x="2171186" y="1876452"/>
            <a:ext cx="1844329" cy="326464"/>
            <a:chOff x="2169618" y="1870606"/>
            <a:chExt cx="1844329" cy="326464"/>
          </a:xfrm>
        </p:grpSpPr>
        <p:sp>
          <p:nvSpPr>
            <p:cNvPr id="55" name="矩形: 圓角 54">
              <a:extLst>
                <a:ext uri="{FF2B5EF4-FFF2-40B4-BE49-F238E27FC236}">
                  <a16:creationId xmlns="" xmlns:a16="http://schemas.microsoft.com/office/drawing/2014/main" id="{EF2814F2-9262-44FF-8F43-A9E30DA778CE}"/>
                </a:ext>
              </a:extLst>
            </p:cNvPr>
            <p:cNvSpPr/>
            <p:nvPr/>
          </p:nvSpPr>
          <p:spPr>
            <a:xfrm>
              <a:off x="2169618" y="1870606"/>
              <a:ext cx="1844329" cy="326464"/>
            </a:xfrm>
            <a:prstGeom prst="roundRect">
              <a:avLst>
                <a:gd name="adj" fmla="val 7856"/>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0" name="群組 59">
              <a:extLst>
                <a:ext uri="{FF2B5EF4-FFF2-40B4-BE49-F238E27FC236}">
                  <a16:creationId xmlns="" xmlns:a16="http://schemas.microsoft.com/office/drawing/2014/main" id="{CFE65C1D-0BA7-4A72-85B1-AA29A2EC62F9}"/>
                </a:ext>
              </a:extLst>
            </p:cNvPr>
            <p:cNvGrpSpPr/>
            <p:nvPr/>
          </p:nvGrpSpPr>
          <p:grpSpPr>
            <a:xfrm>
              <a:off x="2311196" y="1904932"/>
              <a:ext cx="1558363" cy="241986"/>
              <a:chOff x="2257380" y="1972665"/>
              <a:chExt cx="1558363" cy="241986"/>
            </a:xfrm>
          </p:grpSpPr>
          <p:pic>
            <p:nvPicPr>
              <p:cNvPr id="17" name="圖片 16">
                <a:extLst>
                  <a:ext uri="{FF2B5EF4-FFF2-40B4-BE49-F238E27FC236}">
                    <a16:creationId xmlns="" xmlns:a16="http://schemas.microsoft.com/office/drawing/2014/main" id="{AD550F04-B99E-48C3-B3A4-34FA265C63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229" r="26474" b="55879"/>
              <a:stretch/>
            </p:blipFill>
            <p:spPr>
              <a:xfrm>
                <a:off x="2257380" y="2007051"/>
                <a:ext cx="495157" cy="207600"/>
              </a:xfrm>
              <a:prstGeom prst="rect">
                <a:avLst/>
              </a:prstGeom>
            </p:spPr>
          </p:pic>
          <p:pic>
            <p:nvPicPr>
              <p:cNvPr id="59" name="圖片 58">
                <a:extLst>
                  <a:ext uri="{FF2B5EF4-FFF2-40B4-BE49-F238E27FC236}">
                    <a16:creationId xmlns="" xmlns:a16="http://schemas.microsoft.com/office/drawing/2014/main" id="{EA2339BF-3A17-4C0B-B33D-5EDC80DD72D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000"/>
              <a:stretch/>
            </p:blipFill>
            <p:spPr>
              <a:xfrm>
                <a:off x="2811306" y="1972665"/>
                <a:ext cx="1004437" cy="235262"/>
              </a:xfrm>
              <a:prstGeom prst="rect">
                <a:avLst/>
              </a:prstGeom>
            </p:spPr>
          </p:pic>
        </p:grpSp>
      </p:grpSp>
      <p:grpSp>
        <p:nvGrpSpPr>
          <p:cNvPr id="65" name="群組 64">
            <a:extLst>
              <a:ext uri="{FF2B5EF4-FFF2-40B4-BE49-F238E27FC236}">
                <a16:creationId xmlns="" xmlns:a16="http://schemas.microsoft.com/office/drawing/2014/main" id="{B2FE99A6-D94B-4F53-9B71-D44CB77741DA}"/>
              </a:ext>
            </a:extLst>
          </p:cNvPr>
          <p:cNvGrpSpPr/>
          <p:nvPr/>
        </p:nvGrpSpPr>
        <p:grpSpPr>
          <a:xfrm>
            <a:off x="2171186" y="1047061"/>
            <a:ext cx="1844329" cy="326464"/>
            <a:chOff x="2169618" y="1041215"/>
            <a:chExt cx="1844329" cy="326464"/>
          </a:xfrm>
        </p:grpSpPr>
        <p:sp>
          <p:nvSpPr>
            <p:cNvPr id="62" name="矩形: 圓角 61">
              <a:extLst>
                <a:ext uri="{FF2B5EF4-FFF2-40B4-BE49-F238E27FC236}">
                  <a16:creationId xmlns="" xmlns:a16="http://schemas.microsoft.com/office/drawing/2014/main" id="{8FDD81DE-9AB6-4CDD-9E49-A2909B5C7D37}"/>
                </a:ext>
              </a:extLst>
            </p:cNvPr>
            <p:cNvSpPr/>
            <p:nvPr/>
          </p:nvSpPr>
          <p:spPr>
            <a:xfrm>
              <a:off x="2169618" y="1041215"/>
              <a:ext cx="1844329" cy="326464"/>
            </a:xfrm>
            <a:prstGeom prst="roundRect">
              <a:avLst>
                <a:gd name="adj" fmla="val 7856"/>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4" name="群組 63">
              <a:extLst>
                <a:ext uri="{FF2B5EF4-FFF2-40B4-BE49-F238E27FC236}">
                  <a16:creationId xmlns="" xmlns:a16="http://schemas.microsoft.com/office/drawing/2014/main" id="{5079F08A-EC1F-40CF-8AA8-A669CAE4BA9B}"/>
                </a:ext>
              </a:extLst>
            </p:cNvPr>
            <p:cNvGrpSpPr/>
            <p:nvPr/>
          </p:nvGrpSpPr>
          <p:grpSpPr>
            <a:xfrm>
              <a:off x="2311196" y="1087494"/>
              <a:ext cx="1618766" cy="259534"/>
              <a:chOff x="2152656" y="3944570"/>
              <a:chExt cx="1618766" cy="259534"/>
            </a:xfrm>
          </p:grpSpPr>
          <p:pic>
            <p:nvPicPr>
              <p:cNvPr id="20" name="圖片 19">
                <a:extLst>
                  <a:ext uri="{FF2B5EF4-FFF2-40B4-BE49-F238E27FC236}">
                    <a16:creationId xmlns="" xmlns:a16="http://schemas.microsoft.com/office/drawing/2014/main" id="{2860971C-6BF0-4E68-A641-90881A97F70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905" r="27578" b="65880"/>
              <a:stretch/>
            </p:blipFill>
            <p:spPr>
              <a:xfrm>
                <a:off x="2152656" y="3944570"/>
                <a:ext cx="531159" cy="259534"/>
              </a:xfrm>
              <a:prstGeom prst="rect">
                <a:avLst/>
              </a:prstGeom>
            </p:spPr>
          </p:pic>
          <p:pic>
            <p:nvPicPr>
              <p:cNvPr id="63" name="圖片 62">
                <a:extLst>
                  <a:ext uri="{FF2B5EF4-FFF2-40B4-BE49-F238E27FC236}">
                    <a16:creationId xmlns="" xmlns:a16="http://schemas.microsoft.com/office/drawing/2014/main" id="{2897A4D1-2A0D-452C-904B-520234F9BE5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4702" b="31178"/>
              <a:stretch/>
            </p:blipFill>
            <p:spPr>
              <a:xfrm>
                <a:off x="2698722" y="3944570"/>
                <a:ext cx="1072700" cy="259534"/>
              </a:xfrm>
              <a:prstGeom prst="rect">
                <a:avLst/>
              </a:prstGeom>
            </p:spPr>
          </p:pic>
        </p:grpSp>
      </p:grpSp>
      <p:pic>
        <p:nvPicPr>
          <p:cNvPr id="44" name="圖片 43">
            <a:extLst>
              <a:ext uri="{FF2B5EF4-FFF2-40B4-BE49-F238E27FC236}">
                <a16:creationId xmlns="" xmlns:a16="http://schemas.microsoft.com/office/drawing/2014/main" id="{191EBAA7-7324-46DA-B3D4-FFC98D5784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5" name="群組 44">
            <a:extLst>
              <a:ext uri="{FF2B5EF4-FFF2-40B4-BE49-F238E27FC236}">
                <a16:creationId xmlns="" xmlns:a16="http://schemas.microsoft.com/office/drawing/2014/main" id="{1B897E45-CBA5-4483-916A-4C1D19399F74}"/>
              </a:ext>
            </a:extLst>
          </p:cNvPr>
          <p:cNvGrpSpPr/>
          <p:nvPr/>
        </p:nvGrpSpPr>
        <p:grpSpPr>
          <a:xfrm>
            <a:off x="167947" y="1046005"/>
            <a:ext cx="1551357" cy="4485860"/>
            <a:chOff x="167947" y="1046005"/>
            <a:chExt cx="1551357" cy="4485860"/>
          </a:xfrm>
        </p:grpSpPr>
        <p:pic>
          <p:nvPicPr>
            <p:cNvPr id="46" name="圖片 45">
              <a:hlinkClick r:id="" action="ppaction://noaction"/>
              <a:extLst>
                <a:ext uri="{FF2B5EF4-FFF2-40B4-BE49-F238E27FC236}">
                  <a16:creationId xmlns="" xmlns:a16="http://schemas.microsoft.com/office/drawing/2014/main" id="{E3E71DA6-8DB5-45EF-A32A-EC5FF2604B15}"/>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8" name="圖片 47">
              <a:hlinkClick r:id="rId15" action="ppaction://hlinksldjump"/>
              <a:extLst>
                <a:ext uri="{FF2B5EF4-FFF2-40B4-BE49-F238E27FC236}">
                  <a16:creationId xmlns="" xmlns:a16="http://schemas.microsoft.com/office/drawing/2014/main" id="{C8D630F9-68B3-45BA-A609-FFCDDED31896}"/>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9" name="圖片 48">
              <a:hlinkClick r:id="rId18" action="ppaction://hlinksldjump"/>
              <a:extLst>
                <a:ext uri="{FF2B5EF4-FFF2-40B4-BE49-F238E27FC236}">
                  <a16:creationId xmlns="" xmlns:a16="http://schemas.microsoft.com/office/drawing/2014/main" id="{796E402C-E294-432D-91D2-7C22CC9FB639}"/>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50" name="圖片 49">
              <a:hlinkClick r:id="rId21" action="ppaction://hlinksldjump"/>
              <a:extLst>
                <a:ext uri="{FF2B5EF4-FFF2-40B4-BE49-F238E27FC236}">
                  <a16:creationId xmlns="" xmlns:a16="http://schemas.microsoft.com/office/drawing/2014/main" id="{766A1F94-7EAE-4E24-98FE-7ED7C6059DC3}"/>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52" name="圖片 51">
              <a:hlinkClick r:id="rId24" action="ppaction://hlinksldjump"/>
              <a:extLst>
                <a:ext uri="{FF2B5EF4-FFF2-40B4-BE49-F238E27FC236}">
                  <a16:creationId xmlns="" xmlns:a16="http://schemas.microsoft.com/office/drawing/2014/main" id="{8B30A5FC-2B5A-49A1-8AF5-D8D015A42806}"/>
                </a:ext>
              </a:extLst>
            </p:cNvPr>
            <p:cNvPicPr>
              <a:picLocks noChangeAspect="1"/>
            </p:cNvPicPr>
            <p:nvPr/>
          </p:nvPicPr>
          <p:blipFill>
            <a:blip r:embed="rId25" cstate="print">
              <a:extLst>
                <a:ext uri="{BEBA8EAE-BF5A-486C-A8C5-ECC9F3942E4B}">
                  <a14:imgProps xmlns:a14="http://schemas.microsoft.com/office/drawing/2010/main">
                    <a14:imgLayer r:embed="rId2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4" name="圖片 53">
              <a:hlinkClick r:id="rId27" action="ppaction://hlinksldjump"/>
              <a:extLst>
                <a:ext uri="{FF2B5EF4-FFF2-40B4-BE49-F238E27FC236}">
                  <a16:creationId xmlns="" xmlns:a16="http://schemas.microsoft.com/office/drawing/2014/main" id="{C619C583-3230-421B-9584-C0C145CF6B37}"/>
                </a:ext>
              </a:extLst>
            </p:cNvPr>
            <p:cNvPicPr>
              <a:picLocks noChangeAspect="1"/>
            </p:cNvPicPr>
            <p:nvPr/>
          </p:nvPicPr>
          <p:blipFill>
            <a:blip r:embed="rId28" cstate="print">
              <a:grayscl/>
              <a:extLst>
                <a:ext uri="{BEBA8EAE-BF5A-486C-A8C5-ECC9F3942E4B}">
                  <a14:imgProps xmlns:a14="http://schemas.microsoft.com/office/drawing/2010/main">
                    <a14:imgLayer r:embed="rId2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7" name="圖片 56">
              <a:hlinkClick r:id="rId30" action="ppaction://hlinksldjump"/>
              <a:extLst>
                <a:ext uri="{FF2B5EF4-FFF2-40B4-BE49-F238E27FC236}">
                  <a16:creationId xmlns="" xmlns:a16="http://schemas.microsoft.com/office/drawing/2014/main" id="{7F753B6A-8562-4DFE-A7C9-B629EBD5A012}"/>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8" name="圖片 57">
              <a:hlinkClick r:id="rId33" action="ppaction://hlinksldjump"/>
              <a:extLst>
                <a:ext uri="{FF2B5EF4-FFF2-40B4-BE49-F238E27FC236}">
                  <a16:creationId xmlns="" xmlns:a16="http://schemas.microsoft.com/office/drawing/2014/main" id="{DC780DD9-3711-4F7E-A84B-F58EFAC81BAA}"/>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61" name="圖片 60">
              <a:hlinkClick r:id="rId36" action="ppaction://hlinksldjump"/>
              <a:extLst>
                <a:ext uri="{FF2B5EF4-FFF2-40B4-BE49-F238E27FC236}">
                  <a16:creationId xmlns="" xmlns:a16="http://schemas.microsoft.com/office/drawing/2014/main" id="{F0AAFA32-6C15-4772-B55D-1A4014C130DC}"/>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7" name="圖片 66">
              <a:hlinkClick r:id="rId39" action="ppaction://hlinksldjump"/>
              <a:extLst>
                <a:ext uri="{FF2B5EF4-FFF2-40B4-BE49-F238E27FC236}">
                  <a16:creationId xmlns="" xmlns:a16="http://schemas.microsoft.com/office/drawing/2014/main" id="{DA7D3895-B2FF-449E-9158-D70C571BF178}"/>
                </a:ext>
              </a:extLst>
            </p:cNvPr>
            <p:cNvPicPr>
              <a:picLocks noChangeAspect="1"/>
            </p:cNvPicPr>
            <p:nvPr/>
          </p:nvPicPr>
          <p:blipFill>
            <a:blip r:embed="rId40" cstate="print">
              <a:extLst>
                <a:ext uri="{BEBA8EAE-BF5A-486C-A8C5-ECC9F3942E4B}">
                  <a14:imgProps xmlns:a14="http://schemas.microsoft.com/office/drawing/2010/main">
                    <a14:imgLayer r:embed="rId4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8" name="圖片 67">
              <a:hlinkClick r:id="rId42" action="ppaction://hlinksldjump"/>
              <a:extLst>
                <a:ext uri="{FF2B5EF4-FFF2-40B4-BE49-F238E27FC236}">
                  <a16:creationId xmlns="" xmlns:a16="http://schemas.microsoft.com/office/drawing/2014/main" id="{36A3A16B-805A-4344-A95B-20E7CD17FABE}"/>
                </a:ext>
              </a:extLst>
            </p:cNvPr>
            <p:cNvPicPr>
              <a:picLocks noChangeAspect="1"/>
            </p:cNvPicPr>
            <p:nvPr/>
          </p:nvPicPr>
          <p:blipFill>
            <a:blip r:embed="rId43" cstate="print">
              <a:extLst>
                <a:ext uri="{BEBA8EAE-BF5A-486C-A8C5-ECC9F3942E4B}">
                  <a14:imgProps xmlns:a14="http://schemas.microsoft.com/office/drawing/2010/main">
                    <a14:imgLayer r:embed="rId4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grpSp>
        <p:nvGrpSpPr>
          <p:cNvPr id="3" name="群組 2">
            <a:extLst>
              <a:ext uri="{FF2B5EF4-FFF2-40B4-BE49-F238E27FC236}">
                <a16:creationId xmlns="" xmlns:a16="http://schemas.microsoft.com/office/drawing/2014/main" id="{09E700A4-F327-4D71-997E-9DFDDB8A1C21}"/>
              </a:ext>
            </a:extLst>
          </p:cNvPr>
          <p:cNvGrpSpPr/>
          <p:nvPr/>
        </p:nvGrpSpPr>
        <p:grpSpPr>
          <a:xfrm>
            <a:off x="2171186" y="2274844"/>
            <a:ext cx="6881048" cy="615087"/>
            <a:chOff x="2171186" y="2274844"/>
            <a:chExt cx="6881048" cy="615087"/>
          </a:xfrm>
        </p:grpSpPr>
        <p:pic>
          <p:nvPicPr>
            <p:cNvPr id="4" name="圖片 3">
              <a:extLst>
                <a:ext uri="{FF2B5EF4-FFF2-40B4-BE49-F238E27FC236}">
                  <a16:creationId xmlns="" xmlns:a16="http://schemas.microsoft.com/office/drawing/2014/main" id="{287ECCAB-4AA9-2BCF-E5C6-A7375D210260}"/>
                </a:ext>
              </a:extLst>
            </p:cNvPr>
            <p:cNvPicPr>
              <a:picLocks noChangeAspect="1"/>
            </p:cNvPicPr>
            <p:nvPr/>
          </p:nvPicPr>
          <p:blipFill rotWithShape="1">
            <a:blip r:embed="rId45"/>
            <a:srcRect l="26588" t="81987" r="34005" b="12168"/>
            <a:stretch/>
          </p:blipFill>
          <p:spPr>
            <a:xfrm>
              <a:off x="2171186" y="2274844"/>
              <a:ext cx="6881048" cy="615087"/>
            </a:xfrm>
            <a:prstGeom prst="rect">
              <a:avLst/>
            </a:prstGeom>
          </p:spPr>
        </p:pic>
        <p:sp>
          <p:nvSpPr>
            <p:cNvPr id="6" name="矩形: 圓角 5">
              <a:extLst>
                <a:ext uri="{FF2B5EF4-FFF2-40B4-BE49-F238E27FC236}">
                  <a16:creationId xmlns="" xmlns:a16="http://schemas.microsoft.com/office/drawing/2014/main" id="{53746BC5-4B92-CA90-ECE4-78808BA7B298}"/>
                </a:ext>
              </a:extLst>
            </p:cNvPr>
            <p:cNvSpPr/>
            <p:nvPr/>
          </p:nvSpPr>
          <p:spPr>
            <a:xfrm>
              <a:off x="2256045" y="2433633"/>
              <a:ext cx="441110" cy="292303"/>
            </a:xfrm>
            <a:prstGeom prst="roundRect">
              <a:avLst/>
            </a:prstGeom>
            <a:noFill/>
            <a:ln w="28575">
              <a:solidFill>
                <a:srgbClr val="FF7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0536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left)">
                                      <p:cBhvr>
                                        <p:cTn id="15" dur="500"/>
                                        <p:tgtEl>
                                          <p:spTgt spid="6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圖片 45">
            <a:extLst>
              <a:ext uri="{FF2B5EF4-FFF2-40B4-BE49-F238E27FC236}">
                <a16:creationId xmlns="" xmlns:a16="http://schemas.microsoft.com/office/drawing/2014/main" id="{AEBC301E-7A39-485D-9683-A4E5B15ECE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5"/>
            <a:ext cx="8692534" cy="30493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 xmlns:a16="http://schemas.microsoft.com/office/drawing/2014/main" id="{D729885D-7940-4368-A331-AC2C0FCC0DC8}"/>
              </a:ext>
            </a:extLst>
          </p:cNvPr>
          <p:cNvGrpSpPr/>
          <p:nvPr/>
        </p:nvGrpSpPr>
        <p:grpSpPr>
          <a:xfrm>
            <a:off x="198424" y="2404977"/>
            <a:ext cx="2100405" cy="758896"/>
            <a:chOff x="355548" y="1556359"/>
            <a:chExt cx="2779709" cy="1004335"/>
          </a:xfrm>
        </p:grpSpPr>
        <p:sp>
          <p:nvSpPr>
            <p:cNvPr id="22" name="矩形 21">
              <a:extLst>
                <a:ext uri="{FF2B5EF4-FFF2-40B4-BE49-F238E27FC236}">
                  <a16:creationId xmlns="" xmlns:a16="http://schemas.microsoft.com/office/drawing/2014/main" id="{4FDB4C66-E8ED-4C4C-BD84-8D0D1B5C648B}"/>
                </a:ext>
              </a:extLst>
            </p:cNvPr>
            <p:cNvSpPr/>
            <p:nvPr/>
          </p:nvSpPr>
          <p:spPr>
            <a:xfrm>
              <a:off x="898172" y="1556359"/>
              <a:ext cx="2149987"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직사각형 72">
              <a:extLst>
                <a:ext uri="{FF2B5EF4-FFF2-40B4-BE49-F238E27FC236}">
                  <a16:creationId xmlns="" xmlns:a16="http://schemas.microsoft.com/office/drawing/2014/main" id="{C0FC2F23-17CD-4DAA-ABA7-22022097A2F5}"/>
                </a:ext>
              </a:extLst>
            </p:cNvPr>
            <p:cNvSpPr/>
            <p:nvPr/>
          </p:nvSpPr>
          <p:spPr>
            <a:xfrm>
              <a:off x="1200632" y="1569116"/>
              <a:ext cx="1934625" cy="902217"/>
            </a:xfrm>
            <a:prstGeom prst="rect">
              <a:avLst/>
            </a:prstGeom>
          </p:spPr>
          <p:txBody>
            <a:bodyPr wrap="square">
              <a:spAutoFit/>
            </a:bodyPr>
            <a:lstStyle/>
            <a:p>
              <a:pPr algn="ctr">
                <a:lnSpc>
                  <a:spcPct val="150000"/>
                </a:lnSpc>
              </a:pPr>
              <a:r>
                <a:rPr lang="zh-TW" altLang="en-US" sz="1400" b="1" dirty="0">
                  <a:solidFill>
                    <a:schemeClr val="accent4">
                      <a:lumMod val="20000"/>
                      <a:lumOff val="80000"/>
                    </a:schemeClr>
                  </a:solidFill>
                  <a:latin typeface="微軟正黑體" panose="020B0604030504040204" pitchFamily="34" charset="-120"/>
                  <a:ea typeface="微軟正黑體" panose="020B0604030504040204" pitchFamily="34" charset="-120"/>
                </a:rPr>
                <a:t>最多可以選填</a:t>
              </a:r>
              <a:endParaRPr lang="en-US" altLang="zh-TW" sz="1400" b="1" dirty="0">
                <a:solidFill>
                  <a:schemeClr val="accent4">
                    <a:lumMod val="20000"/>
                    <a:lumOff val="80000"/>
                  </a:schemeClr>
                </a:solidFill>
                <a:latin typeface="微軟正黑體" panose="020B0604030504040204" pitchFamily="34" charset="-120"/>
                <a:ea typeface="微軟正黑體" panose="020B0604030504040204" pitchFamily="34" charset="-120"/>
              </a:endParaRPr>
            </a:p>
            <a:p>
              <a:pPr algn="ctr">
                <a:lnSpc>
                  <a:spcPct val="150000"/>
                </a:lnSpc>
              </a:pPr>
              <a:r>
                <a:rPr lang="en-US" altLang="zh-TW" sz="1400" b="1" dirty="0">
                  <a:solidFill>
                    <a:schemeClr val="accent4">
                      <a:lumMod val="20000"/>
                      <a:lumOff val="80000"/>
                    </a:schemeClr>
                  </a:solidFill>
                  <a:latin typeface="微軟正黑體" panose="020B0604030504040204" pitchFamily="34" charset="-120"/>
                  <a:ea typeface="微軟正黑體" panose="020B0604030504040204" pitchFamily="34" charset="-120"/>
                </a:rPr>
                <a:t>199</a:t>
              </a:r>
              <a:r>
                <a:rPr lang="zh-TW" altLang="en-US" sz="1400" b="1" dirty="0">
                  <a:solidFill>
                    <a:schemeClr val="accent4">
                      <a:lumMod val="20000"/>
                      <a:lumOff val="80000"/>
                    </a:schemeClr>
                  </a:solidFill>
                  <a:latin typeface="微軟正黑體" panose="020B0604030504040204" pitchFamily="34" charset="-120"/>
                  <a:ea typeface="微軟正黑體" panose="020B0604030504040204" pitchFamily="34" charset="-120"/>
                </a:rPr>
                <a:t> 個志願</a:t>
              </a:r>
              <a:endParaRPr lang="en-US" altLang="ko-KR" sz="1400" dirty="0">
                <a:solidFill>
                  <a:schemeClr val="accent4">
                    <a:lumMod val="20000"/>
                    <a:lumOff val="80000"/>
                  </a:schemeClr>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 xmlns:a16="http://schemas.microsoft.com/office/drawing/2014/main" id="{0D076EE1-1EB1-4C8B-B875-ECAA353BEC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27" name="群組 26">
            <a:extLst>
              <a:ext uri="{FF2B5EF4-FFF2-40B4-BE49-F238E27FC236}">
                <a16:creationId xmlns="" xmlns:a16="http://schemas.microsoft.com/office/drawing/2014/main" id="{C00F6CA4-E56C-4DD0-B11C-7E2B2ECCDF1B}"/>
              </a:ext>
            </a:extLst>
          </p:cNvPr>
          <p:cNvGrpSpPr/>
          <p:nvPr/>
        </p:nvGrpSpPr>
        <p:grpSpPr>
          <a:xfrm>
            <a:off x="2257000" y="2412097"/>
            <a:ext cx="2017904" cy="798235"/>
            <a:chOff x="392149" y="2857850"/>
            <a:chExt cx="2670527" cy="1056397"/>
          </a:xfrm>
        </p:grpSpPr>
        <p:sp>
          <p:nvSpPr>
            <p:cNvPr id="23" name="矩形 22">
              <a:extLst>
                <a:ext uri="{FF2B5EF4-FFF2-40B4-BE49-F238E27FC236}">
                  <a16:creationId xmlns="" xmlns:a16="http://schemas.microsoft.com/office/drawing/2014/main" id="{F4AE7FCF-AF87-4B57-BFF4-CFBCDA9691FC}"/>
                </a:ext>
              </a:extLst>
            </p:cNvPr>
            <p:cNvSpPr/>
            <p:nvPr/>
          </p:nvSpPr>
          <p:spPr>
            <a:xfrm>
              <a:off x="898170" y="2858293"/>
              <a:ext cx="216450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 xmlns:a16="http://schemas.microsoft.com/office/drawing/2014/main" id="{216B0627-59AA-48D4-B9A1-322778C0E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8" name="직사각형 71">
              <a:extLst>
                <a:ext uri="{FF2B5EF4-FFF2-40B4-BE49-F238E27FC236}">
                  <a16:creationId xmlns="" xmlns:a16="http://schemas.microsoft.com/office/drawing/2014/main" id="{022D79DD-8DBD-454E-86F8-C488AB733C2E}"/>
                </a:ext>
              </a:extLst>
            </p:cNvPr>
            <p:cNvSpPr/>
            <p:nvPr/>
          </p:nvSpPr>
          <p:spPr>
            <a:xfrm>
              <a:off x="1338744" y="2857850"/>
              <a:ext cx="1723932" cy="902218"/>
            </a:xfrm>
            <a:prstGeom prst="rect">
              <a:avLst/>
            </a:prstGeom>
          </p:spPr>
          <p:txBody>
            <a:bodyPr wrap="square">
              <a:spAutoFit/>
            </a:bodyPr>
            <a:lstStyle/>
            <a:p>
              <a:pPr algn="ctr">
                <a:lnSpc>
                  <a:spcPct val="150000"/>
                </a:lnSpc>
              </a:pPr>
              <a:r>
                <a:rPr lang="zh-TW" altLang="en-US" sz="1400" b="1" dirty="0">
                  <a:solidFill>
                    <a:schemeClr val="accent4">
                      <a:lumMod val="20000"/>
                      <a:lumOff val="80000"/>
                    </a:schemeClr>
                  </a:solidFill>
                  <a:latin typeface="微軟正黑體" panose="020B0604030504040204" pitchFamily="34" charset="-120"/>
                  <a:ea typeface="微軟正黑體" panose="020B0604030504040204" pitchFamily="34" charset="-120"/>
                </a:rPr>
                <a:t>統測以</a:t>
              </a:r>
              <a:r>
                <a:rPr lang="en-US" altLang="zh-TW" sz="1400" b="1" dirty="0">
                  <a:solidFill>
                    <a:schemeClr val="accent4">
                      <a:lumMod val="20000"/>
                      <a:lumOff val="80000"/>
                    </a:schemeClr>
                  </a:solidFill>
                  <a:latin typeface="微軟正黑體" panose="020B0604030504040204" pitchFamily="34" charset="-120"/>
                  <a:ea typeface="微軟正黑體" panose="020B0604030504040204" pitchFamily="34" charset="-120"/>
                </a:rPr>
                <a:t>100</a:t>
              </a:r>
              <a:r>
                <a:rPr lang="zh-TW" altLang="en-US" sz="1400" b="1" dirty="0">
                  <a:solidFill>
                    <a:schemeClr val="accent4">
                      <a:lumMod val="20000"/>
                      <a:lumOff val="80000"/>
                    </a:schemeClr>
                  </a:solidFill>
                  <a:latin typeface="微軟正黑體" panose="020B0604030504040204" pitchFamily="34" charset="-120"/>
                  <a:ea typeface="微軟正黑體" panose="020B0604030504040204" pitchFamily="34" charset="-120"/>
                </a:rPr>
                <a:t>分</a:t>
              </a:r>
              <a:r>
                <a:rPr lang="en-US" altLang="zh-TW" sz="1400" b="1" dirty="0">
                  <a:solidFill>
                    <a:schemeClr val="accent4">
                      <a:lumMod val="20000"/>
                      <a:lumOff val="80000"/>
                    </a:schemeClr>
                  </a:solidFill>
                  <a:latin typeface="微軟正黑體" panose="020B0604030504040204" pitchFamily="34" charset="-120"/>
                  <a:ea typeface="微軟正黑體" panose="020B0604030504040204" pitchFamily="34" charset="-120"/>
                </a:rPr>
                <a:t/>
              </a:r>
              <a:br>
                <a:rPr lang="en-US" altLang="zh-TW" sz="1400" b="1" dirty="0">
                  <a:solidFill>
                    <a:schemeClr val="accent4">
                      <a:lumMod val="20000"/>
                      <a:lumOff val="80000"/>
                    </a:schemeClr>
                  </a:solidFill>
                  <a:latin typeface="微軟正黑體" panose="020B0604030504040204" pitchFamily="34" charset="-120"/>
                  <a:ea typeface="微軟正黑體" panose="020B0604030504040204" pitchFamily="34" charset="-120"/>
                </a:rPr>
              </a:br>
              <a:r>
                <a:rPr lang="zh-TW" altLang="en-US" sz="1400" b="1" dirty="0">
                  <a:solidFill>
                    <a:schemeClr val="accent4">
                      <a:lumMod val="20000"/>
                      <a:lumOff val="80000"/>
                    </a:schemeClr>
                  </a:solidFill>
                  <a:latin typeface="微軟正黑體" panose="020B0604030504040204" pitchFamily="34" charset="-120"/>
                  <a:ea typeface="微軟正黑體" panose="020B0604030504040204" pitchFamily="34" charset="-120"/>
                </a:rPr>
                <a:t>制去計算</a:t>
              </a:r>
              <a:endParaRPr lang="en-US" altLang="ko-KR" sz="1400" dirty="0">
                <a:solidFill>
                  <a:schemeClr val="accent4">
                    <a:lumMod val="20000"/>
                    <a:lumOff val="80000"/>
                  </a:schemeClr>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 xmlns:a16="http://schemas.microsoft.com/office/drawing/2014/main" id="{1D51242E-6C29-4605-8040-7B6A7F67E52B}"/>
              </a:ext>
            </a:extLst>
          </p:cNvPr>
          <p:cNvGrpSpPr/>
          <p:nvPr/>
        </p:nvGrpSpPr>
        <p:grpSpPr>
          <a:xfrm>
            <a:off x="4293193" y="2394865"/>
            <a:ext cx="2187159" cy="767723"/>
            <a:chOff x="5874689" y="2919639"/>
            <a:chExt cx="2921148" cy="1016018"/>
          </a:xfrm>
        </p:grpSpPr>
        <p:grpSp>
          <p:nvGrpSpPr>
            <p:cNvPr id="34" name="群組 33">
              <a:extLst>
                <a:ext uri="{FF2B5EF4-FFF2-40B4-BE49-F238E27FC236}">
                  <a16:creationId xmlns="" xmlns:a16="http://schemas.microsoft.com/office/drawing/2014/main" id="{92607C14-514C-47F8-8696-0E02D4FEFA1C}"/>
                </a:ext>
              </a:extLst>
            </p:cNvPr>
            <p:cNvGrpSpPr/>
            <p:nvPr/>
          </p:nvGrpSpPr>
          <p:grpSpPr>
            <a:xfrm>
              <a:off x="5874689" y="2950622"/>
              <a:ext cx="2921147" cy="985035"/>
              <a:chOff x="5874689" y="2950622"/>
              <a:chExt cx="2921147" cy="985035"/>
            </a:xfrm>
          </p:grpSpPr>
          <p:sp>
            <p:nvSpPr>
              <p:cNvPr id="32" name="矩形 31">
                <a:extLst>
                  <a:ext uri="{FF2B5EF4-FFF2-40B4-BE49-F238E27FC236}">
                    <a16:creationId xmlns="" xmlns:a16="http://schemas.microsoft.com/office/drawing/2014/main" id="{7AF02BAD-F383-436E-947E-42AA94167A7E}"/>
                  </a:ext>
                </a:extLst>
              </p:cNvPr>
              <p:cNvSpPr/>
              <p:nvPr/>
            </p:nvSpPr>
            <p:spPr>
              <a:xfrm>
                <a:off x="6391019" y="2950622"/>
                <a:ext cx="2404817"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 xmlns:a16="http://schemas.microsoft.com/office/drawing/2014/main" id="{4F22E211-E385-41BB-8658-19CA4F2E79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74689" y="2950623"/>
                <a:ext cx="1044846" cy="985034"/>
              </a:xfrm>
              <a:prstGeom prst="rect">
                <a:avLst/>
              </a:prstGeom>
            </p:spPr>
          </p:pic>
        </p:grpSp>
        <p:sp>
          <p:nvSpPr>
            <p:cNvPr id="7" name="직사각형 70">
              <a:extLst>
                <a:ext uri="{FF2B5EF4-FFF2-40B4-BE49-F238E27FC236}">
                  <a16:creationId xmlns="" xmlns:a16="http://schemas.microsoft.com/office/drawing/2014/main" id="{BACA700E-25A0-4178-8088-1F14642A9BB7}"/>
                </a:ext>
              </a:extLst>
            </p:cNvPr>
            <p:cNvSpPr/>
            <p:nvPr/>
          </p:nvSpPr>
          <p:spPr>
            <a:xfrm>
              <a:off x="6785992" y="2919639"/>
              <a:ext cx="2009845" cy="925119"/>
            </a:xfrm>
            <a:prstGeom prst="rect">
              <a:avLst/>
            </a:prstGeom>
          </p:spPr>
          <p:txBody>
            <a:bodyPr wrap="square">
              <a:spAutoFit/>
            </a:bodyPr>
            <a:lstStyle/>
            <a:p>
              <a:pPr algn="ctr">
                <a:lnSpc>
                  <a:spcPct val="150000"/>
                </a:lnSpc>
              </a:pPr>
              <a:r>
                <a:rPr lang="zh-TW" altLang="en-US" sz="1400" b="1" dirty="0">
                  <a:solidFill>
                    <a:schemeClr val="accent4">
                      <a:lumMod val="20000"/>
                      <a:lumOff val="80000"/>
                    </a:schemeClr>
                  </a:solidFill>
                  <a:latin typeface="微軟正黑體" panose="020B0604030504040204" pitchFamily="34" charset="-120"/>
                  <a:ea typeface="微軟正黑體" panose="020B0604030504040204" pitchFamily="34" charset="-120"/>
                </a:rPr>
                <a:t>請注意</a:t>
              </a:r>
              <a:r>
                <a:rPr lang="en-US" altLang="zh-TW" sz="1400" b="1" dirty="0">
                  <a:solidFill>
                    <a:schemeClr val="accent4">
                      <a:lumMod val="20000"/>
                      <a:lumOff val="80000"/>
                    </a:schemeClr>
                  </a:solidFill>
                  <a:latin typeface="微軟正黑體" panose="020B0604030504040204" pitchFamily="34" charset="-120"/>
                  <a:ea typeface="微軟正黑體" panose="020B0604030504040204" pitchFamily="34" charset="-120"/>
                </a:rPr>
                <a:t>!!</a:t>
              </a:r>
            </a:p>
            <a:p>
              <a:pPr algn="ctr">
                <a:lnSpc>
                  <a:spcPct val="150000"/>
                </a:lnSpc>
              </a:pPr>
              <a:r>
                <a:rPr lang="zh-TW" altLang="en-US" sz="1400" b="1" dirty="0">
                  <a:solidFill>
                    <a:srgbClr val="FFFF00"/>
                  </a:solidFill>
                  <a:latin typeface="微軟正黑體" panose="020B0604030504040204" pitchFamily="34" charset="-120"/>
                  <a:ea typeface="微軟正黑體" panose="020B0604030504040204" pitchFamily="34" charset="-120"/>
                </a:rPr>
                <a:t>要到網路選志願</a:t>
              </a:r>
              <a:endParaRPr lang="en-US" altLang="zh-TW" sz="1400" b="1" dirty="0">
                <a:solidFill>
                  <a:srgbClr val="FFFF00"/>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 xmlns:a16="http://schemas.microsoft.com/office/drawing/2014/main" id="{05C378AE-EDAA-4664-910C-755A2908B3C1}"/>
              </a:ext>
            </a:extLst>
          </p:cNvPr>
          <p:cNvGrpSpPr/>
          <p:nvPr/>
        </p:nvGrpSpPr>
        <p:grpSpPr>
          <a:xfrm>
            <a:off x="6515560" y="2413567"/>
            <a:ext cx="2347712" cy="764322"/>
            <a:chOff x="5947454" y="1551865"/>
            <a:chExt cx="3107001" cy="1011515"/>
          </a:xfrm>
        </p:grpSpPr>
        <p:grpSp>
          <p:nvGrpSpPr>
            <p:cNvPr id="35" name="群組 34">
              <a:extLst>
                <a:ext uri="{FF2B5EF4-FFF2-40B4-BE49-F238E27FC236}">
                  <a16:creationId xmlns="" xmlns:a16="http://schemas.microsoft.com/office/drawing/2014/main" id="{698E21E4-8B92-456C-B82C-D613427C9025}"/>
                </a:ext>
              </a:extLst>
            </p:cNvPr>
            <p:cNvGrpSpPr/>
            <p:nvPr/>
          </p:nvGrpSpPr>
          <p:grpSpPr>
            <a:xfrm>
              <a:off x="5947454" y="1551865"/>
              <a:ext cx="3107001" cy="1011515"/>
              <a:chOff x="5889882" y="1536601"/>
              <a:chExt cx="3107001" cy="1011515"/>
            </a:xfrm>
          </p:grpSpPr>
          <p:sp>
            <p:nvSpPr>
              <p:cNvPr id="26" name="矩形 25">
                <a:extLst>
                  <a:ext uri="{FF2B5EF4-FFF2-40B4-BE49-F238E27FC236}">
                    <a16:creationId xmlns="" xmlns:a16="http://schemas.microsoft.com/office/drawing/2014/main" id="{FD18E8C8-896E-486A-B960-9B61FFB87743}"/>
                  </a:ext>
                </a:extLst>
              </p:cNvPr>
              <p:cNvSpPr/>
              <p:nvPr/>
            </p:nvSpPr>
            <p:spPr>
              <a:xfrm>
                <a:off x="6448044" y="1539569"/>
                <a:ext cx="2548839" cy="965711"/>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89466426-2D89-496C-96B9-F11D7F4D52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2" y="1536601"/>
                <a:ext cx="1015447" cy="1011515"/>
              </a:xfrm>
              <a:prstGeom prst="rect">
                <a:avLst/>
              </a:prstGeom>
            </p:spPr>
          </p:pic>
        </p:grpSp>
        <p:sp>
          <p:nvSpPr>
            <p:cNvPr id="6" name="직사각형 69">
              <a:extLst>
                <a:ext uri="{FF2B5EF4-FFF2-40B4-BE49-F238E27FC236}">
                  <a16:creationId xmlns="" xmlns:a16="http://schemas.microsoft.com/office/drawing/2014/main" id="{C113DA33-EFE2-421B-9026-BE54C65B3644}"/>
                </a:ext>
              </a:extLst>
            </p:cNvPr>
            <p:cNvSpPr/>
            <p:nvPr/>
          </p:nvSpPr>
          <p:spPr>
            <a:xfrm>
              <a:off x="6890590" y="1561928"/>
              <a:ext cx="2146706" cy="902217"/>
            </a:xfrm>
            <a:prstGeom prst="rect">
              <a:avLst/>
            </a:prstGeom>
          </p:spPr>
          <p:txBody>
            <a:bodyPr wrap="square">
              <a:spAutoFit/>
            </a:bodyPr>
            <a:lstStyle/>
            <a:p>
              <a:pPr algn="ctr">
                <a:lnSpc>
                  <a:spcPct val="150000"/>
                </a:lnSpc>
              </a:pPr>
              <a:r>
                <a:rPr lang="zh-TW" altLang="en-US" sz="1400" b="1" dirty="0">
                  <a:solidFill>
                    <a:schemeClr val="accent4">
                      <a:lumMod val="20000"/>
                      <a:lumOff val="80000"/>
                    </a:schemeClr>
                  </a:solidFill>
                  <a:latin typeface="微軟正黑體" panose="020B0604030504040204" pitchFamily="34" charset="-120"/>
                  <a:ea typeface="微軟正黑體" panose="020B0604030504040204" pitchFamily="34" charset="-120"/>
                </a:rPr>
                <a:t>只能選擇統測考試類科對應的群科</a:t>
              </a:r>
              <a:endParaRPr lang="en-US" altLang="ko-KR" sz="1400" dirty="0">
                <a:solidFill>
                  <a:schemeClr val="accent4">
                    <a:lumMod val="20000"/>
                    <a:lumOff val="80000"/>
                  </a:schemeClr>
                </a:solidFill>
                <a:latin typeface="微軟正黑體" panose="020B0604030504040204" pitchFamily="34" charset="-120"/>
                <a:ea typeface="微軟正黑體" panose="020B0604030504040204" pitchFamily="34" charset="-120"/>
              </a:endParaRPr>
            </a:p>
          </p:txBody>
        </p:sp>
      </p:grpSp>
      <p:pic>
        <p:nvPicPr>
          <p:cNvPr id="14" name="圖片 13">
            <a:extLst>
              <a:ext uri="{FF2B5EF4-FFF2-40B4-BE49-F238E27FC236}">
                <a16:creationId xmlns="" xmlns:a16="http://schemas.microsoft.com/office/drawing/2014/main" id="{E11E8072-AD54-4B88-B2F3-63BC8963FE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7392" y="982597"/>
            <a:ext cx="5213647" cy="967923"/>
          </a:xfrm>
          <a:prstGeom prst="rect">
            <a:avLst/>
          </a:prstGeom>
        </p:spPr>
      </p:pic>
      <p:grpSp>
        <p:nvGrpSpPr>
          <p:cNvPr id="18" name="群組 17">
            <a:extLst>
              <a:ext uri="{FF2B5EF4-FFF2-40B4-BE49-F238E27FC236}">
                <a16:creationId xmlns="" xmlns:a16="http://schemas.microsoft.com/office/drawing/2014/main" id="{DC99EE28-E5A9-4449-83BE-B4420151683A}"/>
              </a:ext>
            </a:extLst>
          </p:cNvPr>
          <p:cNvGrpSpPr/>
          <p:nvPr/>
        </p:nvGrpSpPr>
        <p:grpSpPr>
          <a:xfrm>
            <a:off x="281289" y="4127144"/>
            <a:ext cx="2569890" cy="1097009"/>
            <a:chOff x="281289" y="4253605"/>
            <a:chExt cx="2569890" cy="1097009"/>
          </a:xfrm>
        </p:grpSpPr>
        <p:grpSp>
          <p:nvGrpSpPr>
            <p:cNvPr id="50" name="群組 49">
              <a:extLst>
                <a:ext uri="{FF2B5EF4-FFF2-40B4-BE49-F238E27FC236}">
                  <a16:creationId xmlns="" xmlns:a16="http://schemas.microsoft.com/office/drawing/2014/main" id="{5847613C-D883-4770-8AB0-1B0BAA8AEAB2}"/>
                </a:ext>
              </a:extLst>
            </p:cNvPr>
            <p:cNvGrpSpPr/>
            <p:nvPr/>
          </p:nvGrpSpPr>
          <p:grpSpPr>
            <a:xfrm>
              <a:off x="486462" y="4253605"/>
              <a:ext cx="2364717" cy="1001288"/>
              <a:chOff x="359923" y="4193282"/>
              <a:chExt cx="2364717" cy="1001288"/>
            </a:xfrm>
          </p:grpSpPr>
          <p:sp>
            <p:nvSpPr>
              <p:cNvPr id="51" name="矩形: 圓角 50">
                <a:extLst>
                  <a:ext uri="{FF2B5EF4-FFF2-40B4-BE49-F238E27FC236}">
                    <a16:creationId xmlns="" xmlns:a16="http://schemas.microsoft.com/office/drawing/2014/main" id="{08478637-8721-48B9-BC5C-48DC1F0F4F16}"/>
                  </a:ext>
                </a:extLst>
              </p:cNvPr>
              <p:cNvSpPr/>
              <p:nvPr/>
            </p:nvSpPr>
            <p:spPr>
              <a:xfrm>
                <a:off x="359923" y="4193282"/>
                <a:ext cx="2364717" cy="100128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2" name="圖片 51">
                <a:extLst>
                  <a:ext uri="{FF2B5EF4-FFF2-40B4-BE49-F238E27FC236}">
                    <a16:creationId xmlns="" xmlns:a16="http://schemas.microsoft.com/office/drawing/2014/main" id="{EF4F9429-6DD0-4C53-A7F1-C663B067B8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469" y="4497513"/>
                <a:ext cx="1051562" cy="438913"/>
              </a:xfrm>
              <a:prstGeom prst="rect">
                <a:avLst/>
              </a:prstGeom>
            </p:spPr>
          </p:pic>
        </p:grpSp>
        <p:pic>
          <p:nvPicPr>
            <p:cNvPr id="53" name="圖片 52">
              <a:extLst>
                <a:ext uri="{FF2B5EF4-FFF2-40B4-BE49-F238E27FC236}">
                  <a16:creationId xmlns="" xmlns:a16="http://schemas.microsoft.com/office/drawing/2014/main" id="{EA9901B2-A21D-44F1-80EB-9587516B51FF}"/>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1289" y="4821365"/>
              <a:ext cx="529249" cy="529249"/>
            </a:xfrm>
            <a:prstGeom prst="rect">
              <a:avLst/>
            </a:prstGeom>
          </p:spPr>
        </p:pic>
      </p:grpSp>
      <p:grpSp>
        <p:nvGrpSpPr>
          <p:cNvPr id="25" name="群組 24">
            <a:extLst>
              <a:ext uri="{FF2B5EF4-FFF2-40B4-BE49-F238E27FC236}">
                <a16:creationId xmlns="" xmlns:a16="http://schemas.microsoft.com/office/drawing/2014/main" id="{555D9A35-6C06-4167-BD1D-CC9DB38C8A61}"/>
              </a:ext>
            </a:extLst>
          </p:cNvPr>
          <p:cNvGrpSpPr/>
          <p:nvPr/>
        </p:nvGrpSpPr>
        <p:grpSpPr>
          <a:xfrm>
            <a:off x="6145028" y="4136497"/>
            <a:ext cx="2555870" cy="1087656"/>
            <a:chOff x="6145028" y="4262958"/>
            <a:chExt cx="2555870" cy="1087656"/>
          </a:xfrm>
        </p:grpSpPr>
        <p:grpSp>
          <p:nvGrpSpPr>
            <p:cNvPr id="59" name="群組 58">
              <a:extLst>
                <a:ext uri="{FF2B5EF4-FFF2-40B4-BE49-F238E27FC236}">
                  <a16:creationId xmlns="" xmlns:a16="http://schemas.microsoft.com/office/drawing/2014/main" id="{68340C69-8E23-40EA-8F58-1D5122FB1C11}"/>
                </a:ext>
              </a:extLst>
            </p:cNvPr>
            <p:cNvGrpSpPr/>
            <p:nvPr/>
          </p:nvGrpSpPr>
          <p:grpSpPr>
            <a:xfrm>
              <a:off x="6336181" y="4262958"/>
              <a:ext cx="2364717" cy="1001288"/>
              <a:chOff x="6336181" y="4262958"/>
              <a:chExt cx="2364717" cy="1001288"/>
            </a:xfrm>
          </p:grpSpPr>
          <p:sp>
            <p:nvSpPr>
              <p:cNvPr id="79" name="矩形: 圓角 78">
                <a:extLst>
                  <a:ext uri="{FF2B5EF4-FFF2-40B4-BE49-F238E27FC236}">
                    <a16:creationId xmlns="" xmlns:a16="http://schemas.microsoft.com/office/drawing/2014/main" id="{C1A1E517-2662-4747-A282-890D0A0896AD}"/>
                  </a:ext>
                </a:extLst>
              </p:cNvPr>
              <p:cNvSpPr/>
              <p:nvPr/>
            </p:nvSpPr>
            <p:spPr>
              <a:xfrm>
                <a:off x="6336181" y="4262958"/>
                <a:ext cx="2364717" cy="100128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0" name="群組 79">
                <a:extLst>
                  <a:ext uri="{FF2B5EF4-FFF2-40B4-BE49-F238E27FC236}">
                    <a16:creationId xmlns="" xmlns:a16="http://schemas.microsoft.com/office/drawing/2014/main" id="{50AB8178-D9C3-4FDE-A2AC-407D774168ED}"/>
                  </a:ext>
                </a:extLst>
              </p:cNvPr>
              <p:cNvGrpSpPr/>
              <p:nvPr/>
            </p:nvGrpSpPr>
            <p:grpSpPr>
              <a:xfrm>
                <a:off x="6640123" y="4375651"/>
                <a:ext cx="1734941" cy="782273"/>
                <a:chOff x="6581470" y="4116718"/>
                <a:chExt cx="2059955" cy="928819"/>
              </a:xfrm>
            </p:grpSpPr>
            <p:pic>
              <p:nvPicPr>
                <p:cNvPr id="81" name="圖片 80">
                  <a:extLst>
                    <a:ext uri="{FF2B5EF4-FFF2-40B4-BE49-F238E27FC236}">
                      <a16:creationId xmlns="" xmlns:a16="http://schemas.microsoft.com/office/drawing/2014/main" id="{50DCFC95-EFD7-4494-A8E9-44162EDB82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34702"/>
                <a:stretch/>
              </p:blipFill>
              <p:spPr>
                <a:xfrm>
                  <a:off x="6581470" y="4116718"/>
                  <a:ext cx="2059955" cy="438913"/>
                </a:xfrm>
                <a:prstGeom prst="rect">
                  <a:avLst/>
                </a:prstGeom>
              </p:spPr>
            </p:pic>
            <p:pic>
              <p:nvPicPr>
                <p:cNvPr id="82" name="圖片 81">
                  <a:extLst>
                    <a:ext uri="{FF2B5EF4-FFF2-40B4-BE49-F238E27FC236}">
                      <a16:creationId xmlns="" xmlns:a16="http://schemas.microsoft.com/office/drawing/2014/main" id="{5512CC6C-27E8-4E59-BA23-5C8651003C9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4864"/>
                <a:stretch/>
              </p:blipFill>
              <p:spPr>
                <a:xfrm>
                  <a:off x="7057235" y="4606624"/>
                  <a:ext cx="1108424" cy="438913"/>
                </a:xfrm>
                <a:prstGeom prst="rect">
                  <a:avLst/>
                </a:prstGeom>
              </p:spPr>
            </p:pic>
          </p:grpSp>
        </p:grpSp>
        <p:pic>
          <p:nvPicPr>
            <p:cNvPr id="84" name="圖片 83">
              <a:extLst>
                <a:ext uri="{FF2B5EF4-FFF2-40B4-BE49-F238E27FC236}">
                  <a16:creationId xmlns="" xmlns:a16="http://schemas.microsoft.com/office/drawing/2014/main" id="{A9A08CB0-1B3D-4282-A58F-1F4BC69D203E}"/>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145028" y="4821365"/>
              <a:ext cx="529249" cy="529249"/>
            </a:xfrm>
            <a:prstGeom prst="rect">
              <a:avLst/>
            </a:prstGeom>
          </p:spPr>
        </p:pic>
      </p:grpSp>
      <p:grpSp>
        <p:nvGrpSpPr>
          <p:cNvPr id="2" name="群組 1">
            <a:extLst>
              <a:ext uri="{FF2B5EF4-FFF2-40B4-BE49-F238E27FC236}">
                <a16:creationId xmlns="" xmlns:a16="http://schemas.microsoft.com/office/drawing/2014/main" id="{569DCC08-0C35-4097-B6BA-8908B815D9AE}"/>
              </a:ext>
            </a:extLst>
          </p:cNvPr>
          <p:cNvGrpSpPr/>
          <p:nvPr/>
        </p:nvGrpSpPr>
        <p:grpSpPr>
          <a:xfrm>
            <a:off x="3258066" y="4127144"/>
            <a:ext cx="2580216" cy="1155350"/>
            <a:chOff x="3258066" y="4127144"/>
            <a:chExt cx="2580216" cy="1155350"/>
          </a:xfrm>
        </p:grpSpPr>
        <p:grpSp>
          <p:nvGrpSpPr>
            <p:cNvPr id="54" name="群組 53">
              <a:extLst>
                <a:ext uri="{FF2B5EF4-FFF2-40B4-BE49-F238E27FC236}">
                  <a16:creationId xmlns="" xmlns:a16="http://schemas.microsoft.com/office/drawing/2014/main" id="{DC6E0D1C-EBD8-48A9-A75E-065068E6BCA0}"/>
                </a:ext>
              </a:extLst>
            </p:cNvPr>
            <p:cNvGrpSpPr/>
            <p:nvPr/>
          </p:nvGrpSpPr>
          <p:grpSpPr>
            <a:xfrm>
              <a:off x="3473565" y="4127144"/>
              <a:ext cx="2364717" cy="1001288"/>
              <a:chOff x="3241283" y="4226268"/>
              <a:chExt cx="2364717" cy="1001288"/>
            </a:xfrm>
          </p:grpSpPr>
          <p:sp>
            <p:nvSpPr>
              <p:cNvPr id="57" name="矩形: 圓角 56">
                <a:extLst>
                  <a:ext uri="{FF2B5EF4-FFF2-40B4-BE49-F238E27FC236}">
                    <a16:creationId xmlns="" xmlns:a16="http://schemas.microsoft.com/office/drawing/2014/main" id="{5D3F134C-BFFB-467B-8099-350D8DE22B6C}"/>
                  </a:ext>
                </a:extLst>
              </p:cNvPr>
              <p:cNvSpPr/>
              <p:nvPr/>
            </p:nvSpPr>
            <p:spPr>
              <a:xfrm>
                <a:off x="3241283" y="4226268"/>
                <a:ext cx="2364717" cy="1001288"/>
              </a:xfrm>
              <a:prstGeom prst="roundRect">
                <a:avLst>
                  <a:gd name="adj" fmla="val 736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 name="圖片 57">
                <a:extLst>
                  <a:ext uri="{FF2B5EF4-FFF2-40B4-BE49-F238E27FC236}">
                    <a16:creationId xmlns="" xmlns:a16="http://schemas.microsoft.com/office/drawing/2014/main" id="{FA82AA96-4A39-4A0D-AD3E-3C5498F32B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4119" y="4503532"/>
                <a:ext cx="1051562" cy="438913"/>
              </a:xfrm>
              <a:prstGeom prst="rect">
                <a:avLst/>
              </a:prstGeom>
            </p:spPr>
          </p:pic>
        </p:grpSp>
        <p:grpSp>
          <p:nvGrpSpPr>
            <p:cNvPr id="56" name="群組 55">
              <a:extLst>
                <a:ext uri="{FF2B5EF4-FFF2-40B4-BE49-F238E27FC236}">
                  <a16:creationId xmlns="" xmlns:a16="http://schemas.microsoft.com/office/drawing/2014/main" id="{85AB6DF8-E28F-4221-B2D2-0EB65265D08E}"/>
                </a:ext>
              </a:extLst>
            </p:cNvPr>
            <p:cNvGrpSpPr/>
            <p:nvPr/>
          </p:nvGrpSpPr>
          <p:grpSpPr>
            <a:xfrm>
              <a:off x="3258066" y="4686984"/>
              <a:ext cx="595510" cy="595510"/>
              <a:chOff x="6044613" y="4745314"/>
              <a:chExt cx="595510" cy="595510"/>
            </a:xfrm>
          </p:grpSpPr>
          <p:sp>
            <p:nvSpPr>
              <p:cNvPr id="66" name="橢圓 65">
                <a:extLst>
                  <a:ext uri="{FF2B5EF4-FFF2-40B4-BE49-F238E27FC236}">
                    <a16:creationId xmlns="" xmlns:a16="http://schemas.microsoft.com/office/drawing/2014/main" id="{17EC00D4-AE77-45C3-89B2-048006604A43}"/>
                  </a:ext>
                </a:extLst>
              </p:cNvPr>
              <p:cNvSpPr/>
              <p:nvPr/>
            </p:nvSpPr>
            <p:spPr>
              <a:xfrm>
                <a:off x="6044613" y="4745314"/>
                <a:ext cx="595510" cy="595510"/>
              </a:xfrm>
              <a:prstGeom prst="ellipse">
                <a:avLst/>
              </a:prstGeom>
              <a:solidFill>
                <a:schemeClr val="bg1"/>
              </a:solidFill>
              <a:ln w="38100">
                <a:solidFill>
                  <a:srgbClr val="639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7" name="圖片 66">
                <a:extLst>
                  <a:ext uri="{FF2B5EF4-FFF2-40B4-BE49-F238E27FC236}">
                    <a16:creationId xmlns="" xmlns:a16="http://schemas.microsoft.com/office/drawing/2014/main" id="{73835FB5-D0EC-421B-BC8C-90FD3F6DC6AF}"/>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134420" y="4899367"/>
                <a:ext cx="403521" cy="355053"/>
              </a:xfrm>
              <a:prstGeom prst="rect">
                <a:avLst/>
              </a:prstGeom>
            </p:spPr>
          </p:pic>
        </p:grpSp>
      </p:grpSp>
    </p:spTree>
    <p:extLst>
      <p:ext uri="{BB962C8B-B14F-4D97-AF65-F5344CB8AC3E}">
        <p14:creationId xmlns:p14="http://schemas.microsoft.com/office/powerpoint/2010/main" val="255153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 xmlns:a16="http://schemas.microsoft.com/office/drawing/2014/main" id="{C5460A39-5D54-4CFE-B593-C0C5CE0A9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 name="圖片 40">
            <a:extLst>
              <a:ext uri="{FF2B5EF4-FFF2-40B4-BE49-F238E27FC236}">
                <a16:creationId xmlns="" xmlns:a16="http://schemas.microsoft.com/office/drawing/2014/main" id="{39EFF1ED-8DE8-4D81-85A7-6CFB4E2207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021" y="270646"/>
            <a:ext cx="7217679" cy="5370587"/>
          </a:xfrm>
          <a:prstGeom prst="rect">
            <a:avLst/>
          </a:prstGeom>
        </p:spPr>
      </p:pic>
      <p:grpSp>
        <p:nvGrpSpPr>
          <p:cNvPr id="66" name="群組 65">
            <a:extLst>
              <a:ext uri="{FF2B5EF4-FFF2-40B4-BE49-F238E27FC236}">
                <a16:creationId xmlns="" xmlns:a16="http://schemas.microsoft.com/office/drawing/2014/main" id="{2ED10B3B-3FC5-4FE9-A6F8-86A4229FE85B}"/>
              </a:ext>
            </a:extLst>
          </p:cNvPr>
          <p:cNvGrpSpPr/>
          <p:nvPr/>
        </p:nvGrpSpPr>
        <p:grpSpPr>
          <a:xfrm>
            <a:off x="2498564" y="3301543"/>
            <a:ext cx="1485155" cy="1897538"/>
            <a:chOff x="2270919" y="3274712"/>
            <a:chExt cx="1485155" cy="1897538"/>
          </a:xfrm>
        </p:grpSpPr>
        <p:sp>
          <p:nvSpPr>
            <p:cNvPr id="62" name="矩形: 圓角 61">
              <a:extLst>
                <a:ext uri="{FF2B5EF4-FFF2-40B4-BE49-F238E27FC236}">
                  <a16:creationId xmlns="" xmlns:a16="http://schemas.microsoft.com/office/drawing/2014/main" id="{1A3FC256-0321-4328-B0F1-949B4250628B}"/>
                </a:ext>
              </a:extLst>
            </p:cNvPr>
            <p:cNvSpPr/>
            <p:nvPr/>
          </p:nvSpPr>
          <p:spPr>
            <a:xfrm>
              <a:off x="2270919" y="3274712"/>
              <a:ext cx="1404913"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1" name="矩形: 圓角 50">
              <a:extLst>
                <a:ext uri="{FF2B5EF4-FFF2-40B4-BE49-F238E27FC236}">
                  <a16:creationId xmlns="" xmlns:a16="http://schemas.microsoft.com/office/drawing/2014/main" id="{67C52CB4-F75E-4C91-8BE1-259A2D5C8799}"/>
                </a:ext>
              </a:extLst>
            </p:cNvPr>
            <p:cNvSpPr/>
            <p:nvPr/>
          </p:nvSpPr>
          <p:spPr>
            <a:xfrm>
              <a:off x="2351161" y="3350067"/>
              <a:ext cx="1404913"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spcBef>
                  <a:spcPts val="1200"/>
                </a:spcBef>
              </a:pPr>
              <a:r>
                <a:rPr lang="zh-TW" altLang="en-US" sz="1600" b="1" dirty="0">
                  <a:solidFill>
                    <a:srgbClr val="70AD47"/>
                  </a:solidFill>
                  <a:latin typeface="微軟正黑體" panose="020B0604030504040204" pitchFamily="34" charset="-120"/>
                  <a:ea typeface="微軟正黑體" panose="020B0604030504040204" pitchFamily="34" charset="-120"/>
                </a:rPr>
                <a:t>具備專業領域、特殊技能、經歷、專長或成就</a:t>
              </a:r>
            </a:p>
          </p:txBody>
        </p:sp>
      </p:grpSp>
      <p:grpSp>
        <p:nvGrpSpPr>
          <p:cNvPr id="65" name="群組 64">
            <a:extLst>
              <a:ext uri="{FF2B5EF4-FFF2-40B4-BE49-F238E27FC236}">
                <a16:creationId xmlns="" xmlns:a16="http://schemas.microsoft.com/office/drawing/2014/main" id="{C92A9EAC-858C-4685-8FF5-D20E9837949D}"/>
              </a:ext>
            </a:extLst>
          </p:cNvPr>
          <p:cNvGrpSpPr/>
          <p:nvPr/>
        </p:nvGrpSpPr>
        <p:grpSpPr>
          <a:xfrm>
            <a:off x="4233398" y="3300144"/>
            <a:ext cx="1483923" cy="1898422"/>
            <a:chOff x="3921877" y="3277828"/>
            <a:chExt cx="1483923" cy="1898422"/>
          </a:xfrm>
        </p:grpSpPr>
        <p:sp>
          <p:nvSpPr>
            <p:cNvPr id="63" name="矩形: 圓角 62">
              <a:extLst>
                <a:ext uri="{FF2B5EF4-FFF2-40B4-BE49-F238E27FC236}">
                  <a16:creationId xmlns="" xmlns:a16="http://schemas.microsoft.com/office/drawing/2014/main" id="{872FE813-1421-4AED-B2DA-2AC87D9A2B21}"/>
                </a:ext>
              </a:extLst>
            </p:cNvPr>
            <p:cNvSpPr/>
            <p:nvPr/>
          </p:nvSpPr>
          <p:spPr>
            <a:xfrm>
              <a:off x="3921877" y="3277828"/>
              <a:ext cx="1404913" cy="1822183"/>
            </a:xfrm>
            <a:prstGeom prst="roundRect">
              <a:avLst>
                <a:gd name="adj" fmla="val 8302"/>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2" name="矩形: 圓角 51">
              <a:extLst>
                <a:ext uri="{FF2B5EF4-FFF2-40B4-BE49-F238E27FC236}">
                  <a16:creationId xmlns="" xmlns:a16="http://schemas.microsoft.com/office/drawing/2014/main" id="{F2F26B7B-9C17-4CF9-A8D8-C50699C02F58}"/>
                </a:ext>
              </a:extLst>
            </p:cNvPr>
            <p:cNvSpPr/>
            <p:nvPr/>
          </p:nvSpPr>
          <p:spPr>
            <a:xfrm>
              <a:off x="4000887" y="3354067"/>
              <a:ext cx="1404913" cy="1822183"/>
            </a:xfrm>
            <a:prstGeom prst="roundRect">
              <a:avLst>
                <a:gd name="adj" fmla="val 8302"/>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spcBef>
                  <a:spcPts val="1200"/>
                </a:spcBef>
              </a:pPr>
              <a:r>
                <a:rPr lang="zh-TW" altLang="en-US" sz="1600" b="1" dirty="0">
                  <a:solidFill>
                    <a:srgbClr val="70AD47"/>
                  </a:solidFill>
                  <a:latin typeface="微軟正黑體" panose="020B0604030504040204" pitchFamily="34" charset="-120"/>
                  <a:ea typeface="微軟正黑體" panose="020B0604030504040204" pitchFamily="34" charset="-120"/>
                </a:rPr>
                <a:t>願景計畫</a:t>
              </a:r>
              <a:r>
                <a:rPr lang="en-US" altLang="zh-TW" sz="1600" b="1" dirty="0">
                  <a:solidFill>
                    <a:srgbClr val="70AD47"/>
                  </a:solidFill>
                  <a:latin typeface="微軟正黑體" panose="020B0604030504040204" pitchFamily="34" charset="-120"/>
                  <a:ea typeface="微軟正黑體" panose="020B0604030504040204" pitchFamily="34" charset="-120"/>
                </a:rPr>
                <a:t>For</a:t>
              </a:r>
              <a:r>
                <a:rPr lang="zh-TW" altLang="en-US" sz="1600" b="1" dirty="0">
                  <a:solidFill>
                    <a:srgbClr val="70AD47"/>
                  </a:solidFill>
                  <a:latin typeface="微軟正黑體" panose="020B0604030504040204" pitchFamily="34" charset="-120"/>
                  <a:ea typeface="微軟正黑體" panose="020B0604030504040204" pitchFamily="34" charset="-120"/>
                </a:rPr>
                <a:t> 符合前項，並具備低收、中低收身分</a:t>
              </a:r>
            </a:p>
          </p:txBody>
        </p:sp>
      </p:grpSp>
      <p:grpSp>
        <p:nvGrpSpPr>
          <p:cNvPr id="67" name="群組 66">
            <a:extLst>
              <a:ext uri="{FF2B5EF4-FFF2-40B4-BE49-F238E27FC236}">
                <a16:creationId xmlns="" xmlns:a16="http://schemas.microsoft.com/office/drawing/2014/main" id="{C3622B3C-6DCD-462C-9D91-96883F511F77}"/>
              </a:ext>
            </a:extLst>
          </p:cNvPr>
          <p:cNvGrpSpPr/>
          <p:nvPr/>
        </p:nvGrpSpPr>
        <p:grpSpPr>
          <a:xfrm>
            <a:off x="6256800" y="3300144"/>
            <a:ext cx="2407931" cy="1898936"/>
            <a:chOff x="5930679" y="3273313"/>
            <a:chExt cx="2407931" cy="1898936"/>
          </a:xfrm>
        </p:grpSpPr>
        <p:sp>
          <p:nvSpPr>
            <p:cNvPr id="64" name="矩形: 圓角 63">
              <a:extLst>
                <a:ext uri="{FF2B5EF4-FFF2-40B4-BE49-F238E27FC236}">
                  <a16:creationId xmlns="" xmlns:a16="http://schemas.microsoft.com/office/drawing/2014/main" id="{1D40C3D6-F305-4790-A22A-CF9B918E5E65}"/>
                </a:ext>
              </a:extLst>
            </p:cNvPr>
            <p:cNvSpPr/>
            <p:nvPr/>
          </p:nvSpPr>
          <p:spPr>
            <a:xfrm>
              <a:off x="5930679" y="3273313"/>
              <a:ext cx="2321938" cy="1822183"/>
            </a:xfrm>
            <a:prstGeom prst="roundRect">
              <a:avLst>
                <a:gd name="adj" fmla="val 5986"/>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3" name="矩形: 圓角 52">
              <a:extLst>
                <a:ext uri="{FF2B5EF4-FFF2-40B4-BE49-F238E27FC236}">
                  <a16:creationId xmlns="" xmlns:a16="http://schemas.microsoft.com/office/drawing/2014/main" id="{3A9A247E-03CF-4541-AF37-8D076432465D}"/>
                </a:ext>
              </a:extLst>
            </p:cNvPr>
            <p:cNvSpPr/>
            <p:nvPr/>
          </p:nvSpPr>
          <p:spPr>
            <a:xfrm>
              <a:off x="6016671" y="3350066"/>
              <a:ext cx="2321939" cy="1822183"/>
            </a:xfrm>
            <a:prstGeom prst="roundRect">
              <a:avLst>
                <a:gd name="adj" fmla="val 5986"/>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spcBef>
                  <a:spcPts val="1200"/>
                </a:spcBef>
              </a:pPr>
              <a:r>
                <a:rPr lang="zh-TW" altLang="en-US" sz="1600" b="1" dirty="0">
                  <a:solidFill>
                    <a:srgbClr val="70AD47"/>
                  </a:solidFill>
                  <a:latin typeface="微軟正黑體" panose="020B0604030504040204" pitchFamily="34" charset="-120"/>
                  <a:ea typeface="微軟正黑體" panose="020B0604030504040204" pitchFamily="34" charset="-120"/>
                </a:rPr>
                <a:t>參與「青年就業領航計畫」或「青年體驗學習計畫」滿 </a:t>
              </a:r>
              <a:r>
                <a:rPr lang="en-US" altLang="en-US" sz="1600" b="1" dirty="0">
                  <a:solidFill>
                    <a:srgbClr val="70AD47"/>
                  </a:solidFill>
                  <a:latin typeface="微軟正黑體" panose="020B0604030504040204" pitchFamily="34" charset="-120"/>
                  <a:ea typeface="微軟正黑體" panose="020B0604030504040204" pitchFamily="34" charset="-120"/>
                </a:rPr>
                <a:t>2 </a:t>
              </a:r>
              <a:r>
                <a:rPr lang="zh-TW" altLang="en-US" sz="1600" b="1" dirty="0">
                  <a:solidFill>
                    <a:srgbClr val="70AD47"/>
                  </a:solidFill>
                  <a:latin typeface="微軟正黑體" panose="020B0604030504040204" pitchFamily="34" charset="-120"/>
                  <a:ea typeface="微軟正黑體" panose="020B0604030504040204" pitchFamily="34" charset="-120"/>
                </a:rPr>
                <a:t>年或 </a:t>
              </a:r>
              <a:r>
                <a:rPr lang="en-US" altLang="en-US" sz="1600" b="1" dirty="0">
                  <a:solidFill>
                    <a:srgbClr val="70AD47"/>
                  </a:solidFill>
                  <a:latin typeface="微軟正黑體" panose="020B0604030504040204" pitchFamily="34" charset="-120"/>
                  <a:ea typeface="微軟正黑體" panose="020B0604030504040204" pitchFamily="34" charset="-120"/>
                </a:rPr>
                <a:t>3 </a:t>
              </a:r>
              <a:r>
                <a:rPr lang="zh-TW" altLang="en-US" sz="1600" b="1" dirty="0">
                  <a:solidFill>
                    <a:srgbClr val="70AD47"/>
                  </a:solidFill>
                  <a:latin typeface="微軟正黑體" panose="020B0604030504040204" pitchFamily="34" charset="-120"/>
                  <a:ea typeface="微軟正黑體" panose="020B0604030504040204" pitchFamily="34" charset="-120"/>
                </a:rPr>
                <a:t>年以上者</a:t>
              </a:r>
            </a:p>
          </p:txBody>
        </p:sp>
      </p:grpSp>
      <p:pic>
        <p:nvPicPr>
          <p:cNvPr id="69" name="圖片 68">
            <a:extLst>
              <a:ext uri="{FF2B5EF4-FFF2-40B4-BE49-F238E27FC236}">
                <a16:creationId xmlns="" xmlns:a16="http://schemas.microsoft.com/office/drawing/2014/main" id="{33D5EDFE-2E7B-4EDD-AED8-D0BA198A99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2714" y="1871304"/>
            <a:ext cx="3392431" cy="405385"/>
          </a:xfrm>
          <a:prstGeom prst="rect">
            <a:avLst/>
          </a:prstGeom>
        </p:spPr>
      </p:pic>
      <p:pic>
        <p:nvPicPr>
          <p:cNvPr id="71" name="圖片 70">
            <a:extLst>
              <a:ext uri="{FF2B5EF4-FFF2-40B4-BE49-F238E27FC236}">
                <a16:creationId xmlns="" xmlns:a16="http://schemas.microsoft.com/office/drawing/2014/main" id="{2C752ABD-10E6-46D5-84AD-0136273D3F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564" y="2969448"/>
            <a:ext cx="1764796" cy="368809"/>
          </a:xfrm>
          <a:prstGeom prst="rect">
            <a:avLst/>
          </a:prstGeom>
        </p:spPr>
      </p:pic>
      <p:grpSp>
        <p:nvGrpSpPr>
          <p:cNvPr id="60" name="群組 59">
            <a:extLst>
              <a:ext uri="{FF2B5EF4-FFF2-40B4-BE49-F238E27FC236}">
                <a16:creationId xmlns="" xmlns:a16="http://schemas.microsoft.com/office/drawing/2014/main" id="{44706E13-6ED9-43B1-9676-BA33291047BA}"/>
              </a:ext>
            </a:extLst>
          </p:cNvPr>
          <p:cNvGrpSpPr/>
          <p:nvPr/>
        </p:nvGrpSpPr>
        <p:grpSpPr>
          <a:xfrm>
            <a:off x="5057910" y="1042647"/>
            <a:ext cx="1387699" cy="826484"/>
            <a:chOff x="5056049" y="993487"/>
            <a:chExt cx="1387699" cy="826484"/>
          </a:xfrm>
        </p:grpSpPr>
        <p:sp>
          <p:nvSpPr>
            <p:cNvPr id="59" name="矩形: 圓角 58">
              <a:extLst>
                <a:ext uri="{FF2B5EF4-FFF2-40B4-BE49-F238E27FC236}">
                  <a16:creationId xmlns="" xmlns:a16="http://schemas.microsoft.com/office/drawing/2014/main" id="{91D8624B-ADDA-4243-A978-709D45AD8B58}"/>
                </a:ext>
              </a:extLst>
            </p:cNvPr>
            <p:cNvSpPr/>
            <p:nvPr/>
          </p:nvSpPr>
          <p:spPr>
            <a:xfrm>
              <a:off x="5056049" y="993487"/>
              <a:ext cx="1308295" cy="756801"/>
            </a:xfrm>
            <a:prstGeom prst="roundRect">
              <a:avLst>
                <a:gd name="adj" fmla="val 830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bg1">
                    <a:lumMod val="50000"/>
                  </a:schemeClr>
                </a:solidFill>
              </a:endParaRPr>
            </a:p>
          </p:txBody>
        </p:sp>
        <p:sp>
          <p:nvSpPr>
            <p:cNvPr id="48" name="矩形: 圓角 47">
              <a:extLst>
                <a:ext uri="{FF2B5EF4-FFF2-40B4-BE49-F238E27FC236}">
                  <a16:creationId xmlns="" xmlns:a16="http://schemas.microsoft.com/office/drawing/2014/main" id="{4CBF200E-D4CA-4B13-A1B3-61FB9004B5B0}"/>
                </a:ext>
              </a:extLst>
            </p:cNvPr>
            <p:cNvSpPr/>
            <p:nvPr/>
          </p:nvSpPr>
          <p:spPr>
            <a:xfrm>
              <a:off x="5135453" y="1063170"/>
              <a:ext cx="1308295" cy="756801"/>
            </a:xfrm>
            <a:prstGeom prst="roundRect">
              <a:avLst>
                <a:gd name="adj" fmla="val 8302"/>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lumMod val="50000"/>
                    </a:schemeClr>
                  </a:solidFill>
                  <a:latin typeface="微軟正黑體" panose="020B0604030504040204" pitchFamily="34" charset="-120"/>
                  <a:ea typeface="微軟正黑體" panose="020B0604030504040204" pitchFamily="34" charset="-120"/>
                </a:rPr>
                <a:t>特殊選才</a:t>
              </a:r>
              <a:endParaRPr lang="zh-TW" altLang="en-US" b="1" dirty="0">
                <a:solidFill>
                  <a:schemeClr val="bg1">
                    <a:lumMod val="50000"/>
                  </a:schemeClr>
                </a:solidFill>
              </a:endParaRPr>
            </a:p>
          </p:txBody>
        </p:sp>
      </p:grpSp>
      <p:grpSp>
        <p:nvGrpSpPr>
          <p:cNvPr id="57" name="群組 56">
            <a:extLst>
              <a:ext uri="{FF2B5EF4-FFF2-40B4-BE49-F238E27FC236}">
                <a16:creationId xmlns="" xmlns:a16="http://schemas.microsoft.com/office/drawing/2014/main" id="{0E90DA9E-D4DC-4CAF-9120-392031C42A7A}"/>
              </a:ext>
            </a:extLst>
          </p:cNvPr>
          <p:cNvGrpSpPr/>
          <p:nvPr/>
        </p:nvGrpSpPr>
        <p:grpSpPr>
          <a:xfrm>
            <a:off x="3017394" y="2214625"/>
            <a:ext cx="2051476" cy="779782"/>
            <a:chOff x="4001250" y="2187794"/>
            <a:chExt cx="2051476" cy="779782"/>
          </a:xfrm>
        </p:grpSpPr>
        <p:sp>
          <p:nvSpPr>
            <p:cNvPr id="56" name="矩形: 圓角 55">
              <a:extLst>
                <a:ext uri="{FF2B5EF4-FFF2-40B4-BE49-F238E27FC236}">
                  <a16:creationId xmlns="" xmlns:a16="http://schemas.microsoft.com/office/drawing/2014/main" id="{37D38CAE-6EF3-437A-9AFE-50AA192A1EF0}"/>
                </a:ext>
              </a:extLst>
            </p:cNvPr>
            <p:cNvSpPr/>
            <p:nvPr/>
          </p:nvSpPr>
          <p:spPr>
            <a:xfrm>
              <a:off x="4001250" y="2187794"/>
              <a:ext cx="1972311" cy="706736"/>
            </a:xfrm>
            <a:prstGeom prst="roundRect">
              <a:avLst>
                <a:gd name="adj" fmla="val 8302"/>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9" name="矩形: 圓角 48">
              <a:extLst>
                <a:ext uri="{FF2B5EF4-FFF2-40B4-BE49-F238E27FC236}">
                  <a16:creationId xmlns="" xmlns:a16="http://schemas.microsoft.com/office/drawing/2014/main" id="{6CA10C2D-A130-4FF4-B70E-F7C12D750848}"/>
                </a:ext>
              </a:extLst>
            </p:cNvPr>
            <p:cNvSpPr/>
            <p:nvPr/>
          </p:nvSpPr>
          <p:spPr>
            <a:xfrm>
              <a:off x="4080415" y="2260840"/>
              <a:ext cx="1972311" cy="706736"/>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b="1" dirty="0">
                  <a:solidFill>
                    <a:srgbClr val="5B9BD5"/>
                  </a:solidFill>
                  <a:latin typeface="微軟正黑體" panose="020B0604030504040204" pitchFamily="34" charset="-120"/>
                  <a:ea typeface="微軟正黑體" panose="020B0604030504040204" pitchFamily="34" charset="-120"/>
                </a:rPr>
                <a:t>技職特才</a:t>
              </a:r>
              <a:r>
                <a:rPr lang="en-US" altLang="zh-TW" b="1" dirty="0">
                  <a:solidFill>
                    <a:srgbClr val="5B9BD5"/>
                  </a:solidFill>
                  <a:latin typeface="微軟正黑體" panose="020B0604030504040204" pitchFamily="34" charset="-120"/>
                  <a:ea typeface="微軟正黑體" panose="020B0604030504040204" pitchFamily="34" charset="-120"/>
                </a:rPr>
                <a:t/>
              </a:r>
              <a:br>
                <a:rPr lang="en-US" altLang="zh-TW" b="1" dirty="0">
                  <a:solidFill>
                    <a:srgbClr val="5B9BD5"/>
                  </a:solidFill>
                  <a:latin typeface="微軟正黑體" panose="020B0604030504040204" pitchFamily="34" charset="-120"/>
                  <a:ea typeface="微軟正黑體" panose="020B0604030504040204" pitchFamily="34" charset="-120"/>
                </a:rPr>
              </a:br>
              <a:r>
                <a:rPr lang="zh-TW" altLang="en-US" b="1" dirty="0">
                  <a:solidFill>
                    <a:srgbClr val="5B9BD5"/>
                  </a:solidFill>
                  <a:latin typeface="微軟正黑體" panose="020B0604030504040204" pitchFamily="34" charset="-120"/>
                  <a:ea typeface="微軟正黑體" panose="020B0604030504040204" pitchFamily="34" charset="-120"/>
                </a:rPr>
                <a:t>及實驗教育組</a:t>
              </a:r>
            </a:p>
          </p:txBody>
        </p:sp>
      </p:grpSp>
      <p:cxnSp>
        <p:nvCxnSpPr>
          <p:cNvPr id="75" name="直線接點 74">
            <a:extLst>
              <a:ext uri="{FF2B5EF4-FFF2-40B4-BE49-F238E27FC236}">
                <a16:creationId xmlns="" xmlns:a16="http://schemas.microsoft.com/office/drawing/2014/main" id="{571356B7-ACC7-4C28-8F2C-A1C947876F7B}"/>
              </a:ext>
            </a:extLst>
          </p:cNvPr>
          <p:cNvCxnSpPr/>
          <p:nvPr/>
        </p:nvCxnSpPr>
        <p:spPr>
          <a:xfrm>
            <a:off x="7454313" y="2894608"/>
            <a:ext cx="0" cy="481775"/>
          </a:xfrm>
          <a:prstGeom prst="line">
            <a:avLst/>
          </a:prstGeom>
          <a:ln w="12700">
            <a:solidFill>
              <a:srgbClr val="70AD47"/>
            </a:solidFill>
          </a:ln>
        </p:spPr>
        <p:style>
          <a:lnRef idx="1">
            <a:schemeClr val="accent1"/>
          </a:lnRef>
          <a:fillRef idx="0">
            <a:schemeClr val="accent1"/>
          </a:fillRef>
          <a:effectRef idx="0">
            <a:schemeClr val="accent1"/>
          </a:effectRef>
          <a:fontRef idx="minor">
            <a:schemeClr val="tx1"/>
          </a:fontRef>
        </p:style>
      </p:cxnSp>
      <p:grpSp>
        <p:nvGrpSpPr>
          <p:cNvPr id="58" name="群組 57">
            <a:extLst>
              <a:ext uri="{FF2B5EF4-FFF2-40B4-BE49-F238E27FC236}">
                <a16:creationId xmlns="" xmlns:a16="http://schemas.microsoft.com/office/drawing/2014/main" id="{25BB2DBB-D123-4736-A20D-249DEF88D980}"/>
              </a:ext>
            </a:extLst>
          </p:cNvPr>
          <p:cNvGrpSpPr/>
          <p:nvPr/>
        </p:nvGrpSpPr>
        <p:grpSpPr>
          <a:xfrm>
            <a:off x="6365130" y="2210036"/>
            <a:ext cx="2051649" cy="784371"/>
            <a:chOff x="6137485" y="2183205"/>
            <a:chExt cx="2051649" cy="784371"/>
          </a:xfrm>
        </p:grpSpPr>
        <p:sp>
          <p:nvSpPr>
            <p:cNvPr id="55" name="矩形: 圓角 54">
              <a:extLst>
                <a:ext uri="{FF2B5EF4-FFF2-40B4-BE49-F238E27FC236}">
                  <a16:creationId xmlns="" xmlns:a16="http://schemas.microsoft.com/office/drawing/2014/main" id="{590815F7-4F3D-4F74-8DE9-73ADF15615C9}"/>
                </a:ext>
              </a:extLst>
            </p:cNvPr>
            <p:cNvSpPr/>
            <p:nvPr/>
          </p:nvSpPr>
          <p:spPr>
            <a:xfrm>
              <a:off x="6137485" y="2183205"/>
              <a:ext cx="1972311" cy="706736"/>
            </a:xfrm>
            <a:prstGeom prst="roundRect">
              <a:avLst>
                <a:gd name="adj" fmla="val 8302"/>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0" name="矩形: 圓角 49">
              <a:extLst>
                <a:ext uri="{FF2B5EF4-FFF2-40B4-BE49-F238E27FC236}">
                  <a16:creationId xmlns="" xmlns:a16="http://schemas.microsoft.com/office/drawing/2014/main" id="{8EACD7A0-10C7-4A1C-8463-86938B718DF3}"/>
                </a:ext>
              </a:extLst>
            </p:cNvPr>
            <p:cNvSpPr/>
            <p:nvPr/>
          </p:nvSpPr>
          <p:spPr>
            <a:xfrm>
              <a:off x="6216823" y="2260840"/>
              <a:ext cx="1972311" cy="706736"/>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5B9BD5"/>
                  </a:solidFill>
                  <a:latin typeface="微軟正黑體" panose="020B0604030504040204" pitchFamily="34" charset="-120"/>
                  <a:ea typeface="微軟正黑體" panose="020B0604030504040204" pitchFamily="34" charset="-120"/>
                </a:rPr>
                <a:t>青年儲蓄帳戶組</a:t>
              </a:r>
            </a:p>
          </p:txBody>
        </p:sp>
      </p:grpSp>
      <p:sp>
        <p:nvSpPr>
          <p:cNvPr id="79" name="圓角矩形 2">
            <a:extLst>
              <a:ext uri="{FF2B5EF4-FFF2-40B4-BE49-F238E27FC236}">
                <a16:creationId xmlns="" xmlns:a16="http://schemas.microsoft.com/office/drawing/2014/main" id="{9CA24F07-FE7F-4510-9F0A-98613F334361}"/>
              </a:ext>
            </a:extLst>
          </p:cNvPr>
          <p:cNvSpPr/>
          <p:nvPr/>
        </p:nvSpPr>
        <p:spPr>
          <a:xfrm>
            <a:off x="2498563" y="1973705"/>
            <a:ext cx="6179229" cy="1249686"/>
          </a:xfrm>
          <a:prstGeom prst="roundRect">
            <a:avLst>
              <a:gd name="adj" fmla="val 9430"/>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1" name="群組 80">
            <a:extLst>
              <a:ext uri="{FF2B5EF4-FFF2-40B4-BE49-F238E27FC236}">
                <a16:creationId xmlns="" xmlns:a16="http://schemas.microsoft.com/office/drawing/2014/main" id="{DEA7338F-48EC-4438-8EA3-E1387FAD6348}"/>
              </a:ext>
            </a:extLst>
          </p:cNvPr>
          <p:cNvGrpSpPr/>
          <p:nvPr/>
        </p:nvGrpSpPr>
        <p:grpSpPr>
          <a:xfrm>
            <a:off x="2476514" y="1051264"/>
            <a:ext cx="1972311" cy="1124720"/>
            <a:chOff x="2476514" y="1051264"/>
            <a:chExt cx="1972311" cy="1124720"/>
          </a:xfrm>
        </p:grpSpPr>
        <p:sp>
          <p:nvSpPr>
            <p:cNvPr id="80" name="等腰三角形 79">
              <a:extLst>
                <a:ext uri="{FF2B5EF4-FFF2-40B4-BE49-F238E27FC236}">
                  <a16:creationId xmlns="" xmlns:a16="http://schemas.microsoft.com/office/drawing/2014/main" id="{430C08B3-7F24-43D9-A239-7AA93FD0B266}"/>
                </a:ext>
              </a:extLst>
            </p:cNvPr>
            <p:cNvSpPr/>
            <p:nvPr/>
          </p:nvSpPr>
          <p:spPr>
            <a:xfrm rot="10800000">
              <a:off x="3320585" y="1825744"/>
              <a:ext cx="283943" cy="35024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文字方塊 76">
              <a:extLst>
                <a:ext uri="{FF2B5EF4-FFF2-40B4-BE49-F238E27FC236}">
                  <a16:creationId xmlns="" xmlns:a16="http://schemas.microsoft.com/office/drawing/2014/main" id="{EDC5F291-C3F2-423B-9522-3D43E874F621}"/>
                </a:ext>
              </a:extLst>
            </p:cNvPr>
            <p:cNvSpPr txBox="1"/>
            <p:nvPr/>
          </p:nvSpPr>
          <p:spPr>
            <a:xfrm>
              <a:off x="2476514" y="1051264"/>
              <a:ext cx="1972311" cy="822982"/>
            </a:xfrm>
            <a:prstGeom prst="rect">
              <a:avLst/>
            </a:prstGeom>
            <a:solidFill>
              <a:srgbClr val="FFFF00"/>
            </a:solidFill>
          </p:spPr>
          <p:txBody>
            <a:bodyPr wrap="square">
              <a:spAutoFit/>
            </a:bodyPr>
            <a:lstStyle/>
            <a:p>
              <a:pPr algn="ctr">
                <a:lnSpc>
                  <a:spcPct val="150000"/>
                </a:lnSpc>
              </a:pPr>
              <a:r>
                <a:rPr lang="zh-TW" altLang="en-US"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報名「技職特才及實驗教育組」，各校得限制考生報名該校 </a:t>
              </a:r>
              <a:r>
                <a:rPr lang="en-US" altLang="zh-TW"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1 </a:t>
              </a:r>
              <a:r>
                <a:rPr lang="zh-TW" altLang="en-US"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個系科</a:t>
              </a:r>
              <a:r>
                <a:rPr lang="en-US" altLang="zh-TW"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a:t>
              </a:r>
              <a:r>
                <a:rPr lang="zh-TW" altLang="en-US"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組</a:t>
              </a:r>
              <a:r>
                <a:rPr lang="en-US" altLang="zh-TW"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a:t>
              </a:r>
              <a:r>
                <a:rPr lang="zh-TW" altLang="en-US"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、學程</a:t>
              </a:r>
            </a:p>
          </p:txBody>
        </p:sp>
      </p:grpSp>
      <p:grpSp>
        <p:nvGrpSpPr>
          <p:cNvPr id="83" name="群組 82">
            <a:extLst>
              <a:ext uri="{FF2B5EF4-FFF2-40B4-BE49-F238E27FC236}">
                <a16:creationId xmlns="" xmlns:a16="http://schemas.microsoft.com/office/drawing/2014/main" id="{9E3E858C-C16C-4C27-83CD-316E157CFDE2}"/>
              </a:ext>
            </a:extLst>
          </p:cNvPr>
          <p:cNvGrpSpPr/>
          <p:nvPr/>
        </p:nvGrpSpPr>
        <p:grpSpPr>
          <a:xfrm>
            <a:off x="6789706" y="1043352"/>
            <a:ext cx="1875034" cy="838440"/>
            <a:chOff x="6789706" y="1043352"/>
            <a:chExt cx="1875034" cy="838440"/>
          </a:xfrm>
        </p:grpSpPr>
        <p:sp>
          <p:nvSpPr>
            <p:cNvPr id="82" name="等腰三角形 81">
              <a:extLst>
                <a:ext uri="{FF2B5EF4-FFF2-40B4-BE49-F238E27FC236}">
                  <a16:creationId xmlns="" xmlns:a16="http://schemas.microsoft.com/office/drawing/2014/main" id="{01D44D0B-64CC-4697-B594-C8184511A2FF}"/>
                </a:ext>
              </a:extLst>
            </p:cNvPr>
            <p:cNvSpPr/>
            <p:nvPr/>
          </p:nvSpPr>
          <p:spPr>
            <a:xfrm rot="10800000">
              <a:off x="7585251" y="1531552"/>
              <a:ext cx="283943" cy="35024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文字方塊 77">
              <a:extLst>
                <a:ext uri="{FF2B5EF4-FFF2-40B4-BE49-F238E27FC236}">
                  <a16:creationId xmlns="" xmlns:a16="http://schemas.microsoft.com/office/drawing/2014/main" id="{3F1F7620-03C2-4F27-B9BE-8968CD140455}"/>
                </a:ext>
              </a:extLst>
            </p:cNvPr>
            <p:cNvSpPr txBox="1"/>
            <p:nvPr/>
          </p:nvSpPr>
          <p:spPr>
            <a:xfrm>
              <a:off x="6789706" y="1043352"/>
              <a:ext cx="1875034" cy="569067"/>
            </a:xfrm>
            <a:prstGeom prst="rect">
              <a:avLst/>
            </a:prstGeom>
            <a:solidFill>
              <a:srgbClr val="FFFF00"/>
            </a:solidFill>
          </p:spPr>
          <p:txBody>
            <a:bodyPr wrap="square">
              <a:spAutoFit/>
            </a:bodyPr>
            <a:lstStyle/>
            <a:p>
              <a:pPr algn="r">
                <a:lnSpc>
                  <a:spcPct val="150000"/>
                </a:lnSpc>
              </a:pPr>
              <a:r>
                <a:rPr lang="zh-TW" altLang="en-US"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考生就符合報名資格組別，</a:t>
              </a:r>
              <a:endParaRPr lang="en-US" altLang="zh-TW"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endParaRPr>
            </a:p>
            <a:p>
              <a:pPr algn="r">
                <a:lnSpc>
                  <a:spcPct val="150000"/>
                </a:lnSpc>
              </a:pPr>
              <a:r>
                <a:rPr lang="zh-TW" altLang="en-US" sz="1100" b="1" dirty="0">
                  <a:solidFill>
                    <a:schemeClr val="tx1">
                      <a:lumMod val="75000"/>
                      <a:lumOff val="25000"/>
                    </a:schemeClr>
                  </a:solidFill>
                  <a:highlight>
                    <a:srgbClr val="FFFF00"/>
                  </a:highlight>
                  <a:latin typeface="微軟正黑體" panose="020B0604030504040204" pitchFamily="34" charset="-120"/>
                  <a:ea typeface="微軟正黑體" panose="020B0604030504040204" pitchFamily="34" charset="-120"/>
                </a:rPr>
                <a:t>擇1組報名至多五個校系。</a:t>
              </a:r>
            </a:p>
          </p:txBody>
        </p:sp>
      </p:grpSp>
      <p:pic>
        <p:nvPicPr>
          <p:cNvPr id="54" name="圖片 53">
            <a:extLst>
              <a:ext uri="{FF2B5EF4-FFF2-40B4-BE49-F238E27FC236}">
                <a16:creationId xmlns="" xmlns:a16="http://schemas.microsoft.com/office/drawing/2014/main" id="{90E69072-73BC-4451-96CD-F3FF8E1CF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61" name="群組 60">
            <a:extLst>
              <a:ext uri="{FF2B5EF4-FFF2-40B4-BE49-F238E27FC236}">
                <a16:creationId xmlns="" xmlns:a16="http://schemas.microsoft.com/office/drawing/2014/main" id="{97A3E144-B1DB-4E02-96AF-ACA755F7EF8C}"/>
              </a:ext>
            </a:extLst>
          </p:cNvPr>
          <p:cNvGrpSpPr/>
          <p:nvPr/>
        </p:nvGrpSpPr>
        <p:grpSpPr>
          <a:xfrm>
            <a:off x="167947" y="1046005"/>
            <a:ext cx="1551357" cy="4485860"/>
            <a:chOff x="167947" y="1046005"/>
            <a:chExt cx="1551357" cy="4485860"/>
          </a:xfrm>
        </p:grpSpPr>
        <p:pic>
          <p:nvPicPr>
            <p:cNvPr id="68" name="圖片 67">
              <a:hlinkClick r:id="" action="ppaction://noaction"/>
              <a:extLst>
                <a:ext uri="{FF2B5EF4-FFF2-40B4-BE49-F238E27FC236}">
                  <a16:creationId xmlns="" xmlns:a16="http://schemas.microsoft.com/office/drawing/2014/main" id="{CF83FE99-877A-4C49-AD9E-560152C982C0}"/>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70" name="圖片 69">
              <a:hlinkClick r:id="rId9" action="ppaction://hlinksldjump"/>
              <a:extLst>
                <a:ext uri="{FF2B5EF4-FFF2-40B4-BE49-F238E27FC236}">
                  <a16:creationId xmlns="" xmlns:a16="http://schemas.microsoft.com/office/drawing/2014/main" id="{999B345F-55D7-45DF-A2BB-2A01420A7ED6}"/>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72" name="圖片 71">
              <a:hlinkClick r:id="rId12" action="ppaction://hlinksldjump"/>
              <a:extLst>
                <a:ext uri="{FF2B5EF4-FFF2-40B4-BE49-F238E27FC236}">
                  <a16:creationId xmlns="" xmlns:a16="http://schemas.microsoft.com/office/drawing/2014/main" id="{A6CA5413-54D3-4825-9A69-EA891E5910A1}"/>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73" name="圖片 72">
              <a:hlinkClick r:id="rId15" action="ppaction://hlinksldjump"/>
              <a:extLst>
                <a:ext uri="{FF2B5EF4-FFF2-40B4-BE49-F238E27FC236}">
                  <a16:creationId xmlns="" xmlns:a16="http://schemas.microsoft.com/office/drawing/2014/main" id="{D454CEF8-5DCF-4DE9-A7FF-4803C76521AA}"/>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74" name="圖片 73">
              <a:hlinkClick r:id="rId18" action="ppaction://hlinksldjump"/>
              <a:extLst>
                <a:ext uri="{FF2B5EF4-FFF2-40B4-BE49-F238E27FC236}">
                  <a16:creationId xmlns="" xmlns:a16="http://schemas.microsoft.com/office/drawing/2014/main" id="{F7B069B6-35D2-43DF-B347-3728F23990B1}"/>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76" name="圖片 75">
              <a:hlinkClick r:id="rId21" action="ppaction://hlinksldjump"/>
              <a:extLst>
                <a:ext uri="{FF2B5EF4-FFF2-40B4-BE49-F238E27FC236}">
                  <a16:creationId xmlns="" xmlns:a16="http://schemas.microsoft.com/office/drawing/2014/main" id="{0D6D6C23-29C7-4F99-BC97-4ACEA6515B54}"/>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84" name="圖片 83">
              <a:hlinkClick r:id="rId24" action="ppaction://hlinksldjump"/>
              <a:extLst>
                <a:ext uri="{FF2B5EF4-FFF2-40B4-BE49-F238E27FC236}">
                  <a16:creationId xmlns="" xmlns:a16="http://schemas.microsoft.com/office/drawing/2014/main" id="{5DBEBFC1-54B0-43B4-8F4F-4B8A0D5DFBF4}"/>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85" name="圖片 84">
              <a:hlinkClick r:id="rId27" action="ppaction://hlinksldjump"/>
              <a:extLst>
                <a:ext uri="{FF2B5EF4-FFF2-40B4-BE49-F238E27FC236}">
                  <a16:creationId xmlns="" xmlns:a16="http://schemas.microsoft.com/office/drawing/2014/main" id="{4C3CDC19-CDB3-4457-BD54-4061C5212850}"/>
                </a:ext>
              </a:extLst>
            </p:cNvPr>
            <p:cNvPicPr>
              <a:picLocks noChangeAspect="1"/>
            </p:cNvPicPr>
            <p:nvPr/>
          </p:nvPicPr>
          <p:blipFill>
            <a:blip r:embed="rId28" cstate="print">
              <a:grayscl/>
              <a:extLst>
                <a:ext uri="{BEBA8EAE-BF5A-486C-A8C5-ECC9F3942E4B}">
                  <a14:imgProps xmlns:a14="http://schemas.microsoft.com/office/drawing/2010/main">
                    <a14:imgLayer r:embed="rId2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86" name="圖片 85">
              <a:hlinkClick r:id="rId30" action="ppaction://hlinksldjump"/>
              <a:extLst>
                <a:ext uri="{FF2B5EF4-FFF2-40B4-BE49-F238E27FC236}">
                  <a16:creationId xmlns="" xmlns:a16="http://schemas.microsoft.com/office/drawing/2014/main" id="{1CF5A28A-A84C-45A8-97B9-320A58EC70D2}"/>
                </a:ext>
              </a:extLst>
            </p:cNvPr>
            <p:cNvPicPr>
              <a:picLocks noChangeAspect="1"/>
            </p:cNvPicPr>
            <p:nvPr/>
          </p:nvPicPr>
          <p:blipFill>
            <a:blip r:embed="rId31" cstate="print">
              <a:grayscl/>
              <a:extLst>
                <a:ext uri="{BEBA8EAE-BF5A-486C-A8C5-ECC9F3942E4B}">
                  <a14:imgProps xmlns:a14="http://schemas.microsoft.com/office/drawing/2010/main">
                    <a14:imgLayer r:embed="rId3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87" name="圖片 86">
              <a:hlinkClick r:id="rId33" action="ppaction://hlinksldjump"/>
              <a:extLst>
                <a:ext uri="{FF2B5EF4-FFF2-40B4-BE49-F238E27FC236}">
                  <a16:creationId xmlns="" xmlns:a16="http://schemas.microsoft.com/office/drawing/2014/main" id="{9C1626F6-9CE7-449B-B882-8F1CECA8F8C1}"/>
                </a:ext>
              </a:extLst>
            </p:cNvPr>
            <p:cNvPicPr>
              <a:picLocks noChangeAspect="1"/>
            </p:cNvPicPr>
            <p:nvPr/>
          </p:nvPicPr>
          <p:blipFill>
            <a:blip r:embed="rId34" cstate="print">
              <a:extLst>
                <a:ext uri="{BEBA8EAE-BF5A-486C-A8C5-ECC9F3942E4B}">
                  <a14:imgProps xmlns:a14="http://schemas.microsoft.com/office/drawing/2010/main">
                    <a14:imgLayer r:embed="rId3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88" name="圖片 87">
              <a:hlinkClick r:id="rId36" action="ppaction://hlinksldjump"/>
              <a:extLst>
                <a:ext uri="{FF2B5EF4-FFF2-40B4-BE49-F238E27FC236}">
                  <a16:creationId xmlns="" xmlns:a16="http://schemas.microsoft.com/office/drawing/2014/main" id="{6FC30AA7-3E47-4137-9577-5A98A0F62994}"/>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42012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p:cTn id="11" dur="500" fill="hold"/>
                                        <p:tgtEl>
                                          <p:spTgt spid="60"/>
                                        </p:tgtEl>
                                        <p:attrNameLst>
                                          <p:attrName>ppt_w</p:attrName>
                                        </p:attrNameLst>
                                      </p:cBhvr>
                                      <p:tavLst>
                                        <p:tav tm="0">
                                          <p:val>
                                            <p:fltVal val="0"/>
                                          </p:val>
                                        </p:tav>
                                        <p:tav tm="100000">
                                          <p:val>
                                            <p:strVal val="#ppt_w"/>
                                          </p:val>
                                        </p:tav>
                                      </p:tavLst>
                                    </p:anim>
                                    <p:anim calcmode="lin" valueType="num">
                                      <p:cBhvr>
                                        <p:cTn id="12" dur="500" fill="hold"/>
                                        <p:tgtEl>
                                          <p:spTgt spid="60"/>
                                        </p:tgtEl>
                                        <p:attrNameLst>
                                          <p:attrName>ppt_h</p:attrName>
                                        </p:attrNameLst>
                                      </p:cBhvr>
                                      <p:tavLst>
                                        <p:tav tm="0">
                                          <p:val>
                                            <p:fltVal val="0"/>
                                          </p:val>
                                        </p:tav>
                                        <p:tav tm="100000">
                                          <p:val>
                                            <p:strVal val="#ppt_h"/>
                                          </p:val>
                                        </p:tav>
                                      </p:tavLst>
                                    </p:anim>
                                    <p:animEffect transition="in" filter="fade">
                                      <p:cBhvr>
                                        <p:cTn id="13" dur="500"/>
                                        <p:tgtEl>
                                          <p:spTgt spid="60"/>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par>
                                <p:cTn id="24" presetID="53" presetClass="entr" presetSubtype="16"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 calcmode="lin" valueType="num">
                                      <p:cBhvr>
                                        <p:cTn id="26" dur="500" fill="hold"/>
                                        <p:tgtEl>
                                          <p:spTgt spid="58"/>
                                        </p:tgtEl>
                                        <p:attrNameLst>
                                          <p:attrName>ppt_w</p:attrName>
                                        </p:attrNameLst>
                                      </p:cBhvr>
                                      <p:tavLst>
                                        <p:tav tm="0">
                                          <p:val>
                                            <p:fltVal val="0"/>
                                          </p:val>
                                        </p:tav>
                                        <p:tav tm="100000">
                                          <p:val>
                                            <p:strVal val="#ppt_w"/>
                                          </p:val>
                                        </p:tav>
                                      </p:tavLst>
                                    </p:anim>
                                    <p:anim calcmode="lin" valueType="num">
                                      <p:cBhvr>
                                        <p:cTn id="27" dur="500" fill="hold"/>
                                        <p:tgtEl>
                                          <p:spTgt spid="58"/>
                                        </p:tgtEl>
                                        <p:attrNameLst>
                                          <p:attrName>ppt_h</p:attrName>
                                        </p:attrNameLst>
                                      </p:cBhvr>
                                      <p:tavLst>
                                        <p:tav tm="0">
                                          <p:val>
                                            <p:fltVal val="0"/>
                                          </p:val>
                                        </p:tav>
                                        <p:tav tm="100000">
                                          <p:val>
                                            <p:strVal val="#ppt_h"/>
                                          </p:val>
                                        </p:tav>
                                      </p:tavLst>
                                    </p:anim>
                                    <p:animEffect transition="in" filter="fade">
                                      <p:cBhvr>
                                        <p:cTn id="28" dur="500"/>
                                        <p:tgtEl>
                                          <p:spTgt spid="58"/>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par>
                                <p:cTn id="33" presetID="22" presetClass="entr" presetSubtype="1"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up)">
                                      <p:cBhvr>
                                        <p:cTn id="35" dur="500"/>
                                        <p:tgtEl>
                                          <p:spTgt spid="75"/>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p:cTn id="39" dur="500" fill="hold"/>
                                        <p:tgtEl>
                                          <p:spTgt spid="66"/>
                                        </p:tgtEl>
                                        <p:attrNameLst>
                                          <p:attrName>ppt_w</p:attrName>
                                        </p:attrNameLst>
                                      </p:cBhvr>
                                      <p:tavLst>
                                        <p:tav tm="0">
                                          <p:val>
                                            <p:fltVal val="0"/>
                                          </p:val>
                                        </p:tav>
                                        <p:tav tm="100000">
                                          <p:val>
                                            <p:strVal val="#ppt_w"/>
                                          </p:val>
                                        </p:tav>
                                      </p:tavLst>
                                    </p:anim>
                                    <p:anim calcmode="lin" valueType="num">
                                      <p:cBhvr>
                                        <p:cTn id="40" dur="500" fill="hold"/>
                                        <p:tgtEl>
                                          <p:spTgt spid="66"/>
                                        </p:tgtEl>
                                        <p:attrNameLst>
                                          <p:attrName>ppt_h</p:attrName>
                                        </p:attrNameLst>
                                      </p:cBhvr>
                                      <p:tavLst>
                                        <p:tav tm="0">
                                          <p:val>
                                            <p:fltVal val="0"/>
                                          </p:val>
                                        </p:tav>
                                        <p:tav tm="100000">
                                          <p:val>
                                            <p:strVal val="#ppt_h"/>
                                          </p:val>
                                        </p:tav>
                                      </p:tavLst>
                                    </p:anim>
                                    <p:animEffect transition="in" filter="fade">
                                      <p:cBhvr>
                                        <p:cTn id="41" dur="500"/>
                                        <p:tgtEl>
                                          <p:spTgt spid="66"/>
                                        </p:tgtEl>
                                      </p:cBhvr>
                                    </p:animEffect>
                                  </p:childTnLst>
                                </p:cTn>
                              </p:par>
                              <p:par>
                                <p:cTn id="42" presetID="53" presetClass="entr" presetSubtype="16" fill="hold" nodeType="withEffect">
                                  <p:stCondLst>
                                    <p:cond delay="0"/>
                                  </p:stCondLst>
                                  <p:childTnLst>
                                    <p:set>
                                      <p:cBhvr>
                                        <p:cTn id="43" dur="1" fill="hold">
                                          <p:stCondLst>
                                            <p:cond delay="0"/>
                                          </p:stCondLst>
                                        </p:cTn>
                                        <p:tgtEl>
                                          <p:spTgt spid="65"/>
                                        </p:tgtEl>
                                        <p:attrNameLst>
                                          <p:attrName>style.visibility</p:attrName>
                                        </p:attrNameLst>
                                      </p:cBhvr>
                                      <p:to>
                                        <p:strVal val="visible"/>
                                      </p:to>
                                    </p:set>
                                    <p:anim calcmode="lin" valueType="num">
                                      <p:cBhvr>
                                        <p:cTn id="44" dur="500" fill="hold"/>
                                        <p:tgtEl>
                                          <p:spTgt spid="65"/>
                                        </p:tgtEl>
                                        <p:attrNameLst>
                                          <p:attrName>ppt_w</p:attrName>
                                        </p:attrNameLst>
                                      </p:cBhvr>
                                      <p:tavLst>
                                        <p:tav tm="0">
                                          <p:val>
                                            <p:fltVal val="0"/>
                                          </p:val>
                                        </p:tav>
                                        <p:tav tm="100000">
                                          <p:val>
                                            <p:strVal val="#ppt_w"/>
                                          </p:val>
                                        </p:tav>
                                      </p:tavLst>
                                    </p:anim>
                                    <p:anim calcmode="lin" valueType="num">
                                      <p:cBhvr>
                                        <p:cTn id="45" dur="500" fill="hold"/>
                                        <p:tgtEl>
                                          <p:spTgt spid="65"/>
                                        </p:tgtEl>
                                        <p:attrNameLst>
                                          <p:attrName>ppt_h</p:attrName>
                                        </p:attrNameLst>
                                      </p:cBhvr>
                                      <p:tavLst>
                                        <p:tav tm="0">
                                          <p:val>
                                            <p:fltVal val="0"/>
                                          </p:val>
                                        </p:tav>
                                        <p:tav tm="100000">
                                          <p:val>
                                            <p:strVal val="#ppt_h"/>
                                          </p:val>
                                        </p:tav>
                                      </p:tavLst>
                                    </p:anim>
                                    <p:animEffect transition="in" filter="fade">
                                      <p:cBhvr>
                                        <p:cTn id="46" dur="500"/>
                                        <p:tgtEl>
                                          <p:spTgt spid="65"/>
                                        </p:tgtEl>
                                      </p:cBhvr>
                                    </p:animEffect>
                                  </p:childTnLst>
                                </p:cTn>
                              </p:par>
                              <p:par>
                                <p:cTn id="47" presetID="53" presetClass="entr" presetSubtype="16"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p:cTn id="49" dur="500" fill="hold"/>
                                        <p:tgtEl>
                                          <p:spTgt spid="67"/>
                                        </p:tgtEl>
                                        <p:attrNameLst>
                                          <p:attrName>ppt_w</p:attrName>
                                        </p:attrNameLst>
                                      </p:cBhvr>
                                      <p:tavLst>
                                        <p:tav tm="0">
                                          <p:val>
                                            <p:fltVal val="0"/>
                                          </p:val>
                                        </p:tav>
                                        <p:tav tm="100000">
                                          <p:val>
                                            <p:strVal val="#ppt_w"/>
                                          </p:val>
                                        </p:tav>
                                      </p:tavLst>
                                    </p:anim>
                                    <p:anim calcmode="lin" valueType="num">
                                      <p:cBhvr>
                                        <p:cTn id="50" dur="500" fill="hold"/>
                                        <p:tgtEl>
                                          <p:spTgt spid="67"/>
                                        </p:tgtEl>
                                        <p:attrNameLst>
                                          <p:attrName>ppt_h</p:attrName>
                                        </p:attrNameLst>
                                      </p:cBhvr>
                                      <p:tavLst>
                                        <p:tav tm="0">
                                          <p:val>
                                            <p:fltVal val="0"/>
                                          </p:val>
                                        </p:tav>
                                        <p:tav tm="100000">
                                          <p:val>
                                            <p:strVal val="#ppt_h"/>
                                          </p:val>
                                        </p:tav>
                                      </p:tavLst>
                                    </p:anim>
                                    <p:animEffect transition="in" filter="fade">
                                      <p:cBhvr>
                                        <p:cTn id="51" dur="500"/>
                                        <p:tgtEl>
                                          <p:spTgt spid="6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barn(inVertical)">
                                      <p:cBhvr>
                                        <p:cTn id="56" dur="500"/>
                                        <p:tgtEl>
                                          <p:spTgt spid="79"/>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wipe(down)">
                                      <p:cBhvr>
                                        <p:cTn id="60" dur="500"/>
                                        <p:tgtEl>
                                          <p:spTgt spid="81"/>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wipe(down)">
                                      <p:cBhvr>
                                        <p:cTn id="64"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9518E664-DD10-4ABF-AA16-3569DC97D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5" name="群組 64">
            <a:extLst>
              <a:ext uri="{FF2B5EF4-FFF2-40B4-BE49-F238E27FC236}">
                <a16:creationId xmlns="" xmlns:a16="http://schemas.microsoft.com/office/drawing/2014/main" id="{5983014B-021D-4B83-9DBD-25251E0E44F6}"/>
              </a:ext>
            </a:extLst>
          </p:cNvPr>
          <p:cNvGrpSpPr/>
          <p:nvPr/>
        </p:nvGrpSpPr>
        <p:grpSpPr>
          <a:xfrm>
            <a:off x="4292649" y="1115637"/>
            <a:ext cx="2547029" cy="655522"/>
            <a:chOff x="4477400" y="555474"/>
            <a:chExt cx="1924475" cy="495297"/>
          </a:xfrm>
        </p:grpSpPr>
        <p:sp>
          <p:nvSpPr>
            <p:cNvPr id="39" name="矩形: 圓角 38">
              <a:extLst>
                <a:ext uri="{FF2B5EF4-FFF2-40B4-BE49-F238E27FC236}">
                  <a16:creationId xmlns="" xmlns:a16="http://schemas.microsoft.com/office/drawing/2014/main" id="{ABBCDEC5-63A1-47B5-B3E7-82B7CB842FDC}"/>
                </a:ext>
              </a:extLst>
            </p:cNvPr>
            <p:cNvSpPr/>
            <p:nvPr/>
          </p:nvSpPr>
          <p:spPr>
            <a:xfrm>
              <a:off x="4544503" y="618127"/>
              <a:ext cx="1857372" cy="432644"/>
            </a:xfrm>
            <a:prstGeom prst="roundRect">
              <a:avLst>
                <a:gd name="adj" fmla="val 10000"/>
              </a:avLst>
            </a:pr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手繪多邊形: 圖案 42">
              <a:extLst>
                <a:ext uri="{FF2B5EF4-FFF2-40B4-BE49-F238E27FC236}">
                  <a16:creationId xmlns="" xmlns:a16="http://schemas.microsoft.com/office/drawing/2014/main" id="{D0124F49-07B0-4604-8795-FB94A24718B3}"/>
                </a:ext>
              </a:extLst>
            </p:cNvPr>
            <p:cNvSpPr/>
            <p:nvPr/>
          </p:nvSpPr>
          <p:spPr>
            <a:xfrm>
              <a:off x="4477400" y="555474"/>
              <a:ext cx="1857372" cy="432644"/>
            </a:xfrm>
            <a:custGeom>
              <a:avLst/>
              <a:gdLst>
                <a:gd name="connsiteX0" fmla="*/ 0 w 1857372"/>
                <a:gd name="connsiteY0" fmla="*/ 43264 h 432644"/>
                <a:gd name="connsiteX1" fmla="*/ 43264 w 1857372"/>
                <a:gd name="connsiteY1" fmla="*/ 0 h 432644"/>
                <a:gd name="connsiteX2" fmla="*/ 1814108 w 1857372"/>
                <a:gd name="connsiteY2" fmla="*/ 0 h 432644"/>
                <a:gd name="connsiteX3" fmla="*/ 1857372 w 1857372"/>
                <a:gd name="connsiteY3" fmla="*/ 43264 h 432644"/>
                <a:gd name="connsiteX4" fmla="*/ 1857372 w 1857372"/>
                <a:gd name="connsiteY4" fmla="*/ 389380 h 432644"/>
                <a:gd name="connsiteX5" fmla="*/ 1814108 w 1857372"/>
                <a:gd name="connsiteY5" fmla="*/ 432644 h 432644"/>
                <a:gd name="connsiteX6" fmla="*/ 43264 w 1857372"/>
                <a:gd name="connsiteY6" fmla="*/ 432644 h 432644"/>
                <a:gd name="connsiteX7" fmla="*/ 0 w 1857372"/>
                <a:gd name="connsiteY7" fmla="*/ 389380 h 432644"/>
                <a:gd name="connsiteX8" fmla="*/ 0 w 1857372"/>
                <a:gd name="connsiteY8" fmla="*/ 43264 h 4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372" h="432644">
                  <a:moveTo>
                    <a:pt x="0" y="43264"/>
                  </a:moveTo>
                  <a:cubicBezTo>
                    <a:pt x="0" y="19370"/>
                    <a:pt x="19370" y="0"/>
                    <a:pt x="43264" y="0"/>
                  </a:cubicBezTo>
                  <a:lnTo>
                    <a:pt x="1814108" y="0"/>
                  </a:lnTo>
                  <a:cubicBezTo>
                    <a:pt x="1838002" y="0"/>
                    <a:pt x="1857372" y="19370"/>
                    <a:pt x="1857372" y="43264"/>
                  </a:cubicBezTo>
                  <a:lnTo>
                    <a:pt x="1857372" y="389380"/>
                  </a:lnTo>
                  <a:cubicBezTo>
                    <a:pt x="1857372" y="413274"/>
                    <a:pt x="1838002" y="432644"/>
                    <a:pt x="1814108" y="432644"/>
                  </a:cubicBezTo>
                  <a:lnTo>
                    <a:pt x="43264" y="432644"/>
                  </a:lnTo>
                  <a:cubicBezTo>
                    <a:pt x="19370" y="432644"/>
                    <a:pt x="0" y="413274"/>
                    <a:pt x="0" y="389380"/>
                  </a:cubicBezTo>
                  <a:lnTo>
                    <a:pt x="0" y="4326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112" tIns="104112" rIns="104112" bIns="104112" numCol="1" spcCol="1270" anchor="ctr" anchorCtr="0">
              <a:noAutofit/>
            </a:bodyPr>
            <a:lstStyle/>
            <a:p>
              <a:pPr marL="0" lvl="0" indent="0" algn="ctr" defTabSz="1066800">
                <a:lnSpc>
                  <a:spcPct val="90000"/>
                </a:lnSpc>
                <a:spcBef>
                  <a:spcPct val="0"/>
                </a:spcBef>
                <a:spcAft>
                  <a:spcPct val="35000"/>
                </a:spcAft>
                <a:buNone/>
              </a:pPr>
              <a:r>
                <a:rPr lang="zh-TW" altLang="en-US" sz="2200" b="1" spc="300" dirty="0">
                  <a:solidFill>
                    <a:schemeClr val="tx1">
                      <a:lumMod val="65000"/>
                      <a:lumOff val="35000"/>
                    </a:schemeClr>
                  </a:solidFill>
                  <a:latin typeface="微軟正黑體" panose="020B0604030504040204" pitchFamily="34" charset="-120"/>
                  <a:ea typeface="微軟正黑體" panose="020B0604030504040204" pitchFamily="34" charset="-120"/>
                </a:rPr>
                <a:t>聯合登記分發</a:t>
              </a:r>
              <a:endParaRPr lang="zh-TW" altLang="en-US" sz="2200" b="1" kern="1200" spc="3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grpSp>
        <p:nvGrpSpPr>
          <p:cNvPr id="5" name="群組 4">
            <a:extLst>
              <a:ext uri="{FF2B5EF4-FFF2-40B4-BE49-F238E27FC236}">
                <a16:creationId xmlns="" xmlns:a16="http://schemas.microsoft.com/office/drawing/2014/main" id="{2067A6D8-EBB8-47EC-BC4F-9F12B4ACEBD7}"/>
              </a:ext>
            </a:extLst>
          </p:cNvPr>
          <p:cNvGrpSpPr/>
          <p:nvPr/>
        </p:nvGrpSpPr>
        <p:grpSpPr>
          <a:xfrm>
            <a:off x="3305600" y="3030071"/>
            <a:ext cx="4475247" cy="1675038"/>
            <a:chOff x="3305600" y="3406154"/>
            <a:chExt cx="4475247" cy="1675038"/>
          </a:xfrm>
        </p:grpSpPr>
        <p:grpSp>
          <p:nvGrpSpPr>
            <p:cNvPr id="4" name="群組 3">
              <a:extLst>
                <a:ext uri="{FF2B5EF4-FFF2-40B4-BE49-F238E27FC236}">
                  <a16:creationId xmlns="" xmlns:a16="http://schemas.microsoft.com/office/drawing/2014/main" id="{2ADD9BDB-FFF5-426C-87B1-52D2C5F84F8C}"/>
                </a:ext>
              </a:extLst>
            </p:cNvPr>
            <p:cNvGrpSpPr/>
            <p:nvPr/>
          </p:nvGrpSpPr>
          <p:grpSpPr>
            <a:xfrm>
              <a:off x="3305600" y="3669538"/>
              <a:ext cx="4475247" cy="1411654"/>
              <a:chOff x="3285638" y="3603709"/>
              <a:chExt cx="4475247" cy="1411654"/>
            </a:xfrm>
          </p:grpSpPr>
          <p:sp>
            <p:nvSpPr>
              <p:cNvPr id="77" name="矩形: 圓角 76">
                <a:extLst>
                  <a:ext uri="{FF2B5EF4-FFF2-40B4-BE49-F238E27FC236}">
                    <a16:creationId xmlns="" xmlns:a16="http://schemas.microsoft.com/office/drawing/2014/main" id="{730900E1-FDC2-4915-B980-6711DCD927C3}"/>
                  </a:ext>
                </a:extLst>
              </p:cNvPr>
              <p:cNvSpPr/>
              <p:nvPr/>
            </p:nvSpPr>
            <p:spPr>
              <a:xfrm>
                <a:off x="3285638" y="3603709"/>
                <a:ext cx="4373552" cy="1338091"/>
              </a:xfrm>
              <a:prstGeom prst="roundRect">
                <a:avLst>
                  <a:gd name="adj" fmla="val 6111"/>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endParaRPr lang="zh-TW" altLang="en-US" sz="1600" b="1" dirty="0">
                  <a:solidFill>
                    <a:srgbClr val="70AD47"/>
                  </a:solidFill>
                  <a:latin typeface="微軟正黑體" panose="020B0604030504040204" pitchFamily="34" charset="-120"/>
                  <a:ea typeface="微軟正黑體" panose="020B0604030504040204" pitchFamily="34" charset="-120"/>
                </a:endParaRPr>
              </a:p>
            </p:txBody>
          </p:sp>
          <p:sp>
            <p:nvSpPr>
              <p:cNvPr id="76" name="矩形: 圓角 75">
                <a:extLst>
                  <a:ext uri="{FF2B5EF4-FFF2-40B4-BE49-F238E27FC236}">
                    <a16:creationId xmlns="" xmlns:a16="http://schemas.microsoft.com/office/drawing/2014/main" id="{1D135F52-DEF6-4B1B-BE1A-9E50EC807F1E}"/>
                  </a:ext>
                </a:extLst>
              </p:cNvPr>
              <p:cNvSpPr/>
              <p:nvPr/>
            </p:nvSpPr>
            <p:spPr>
              <a:xfrm>
                <a:off x="3387333" y="3677272"/>
                <a:ext cx="4373552" cy="1338091"/>
              </a:xfrm>
              <a:prstGeom prst="roundRect">
                <a:avLst>
                  <a:gd name="adj" fmla="val 6111"/>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dirty="0">
                    <a:solidFill>
                      <a:srgbClr val="70AD47"/>
                    </a:solidFill>
                    <a:latin typeface="微軟正黑體" panose="020B0604030504040204" pitchFamily="34" charset="-120"/>
                    <a:ea typeface="微軟正黑體" panose="020B0604030504040204" pitchFamily="34" charset="-120"/>
                  </a:rPr>
                  <a:t>原住民生、退伍軍人</a:t>
                </a:r>
                <a:r>
                  <a:rPr lang="en-US" altLang="zh-TW" sz="1600" b="1" dirty="0">
                    <a:solidFill>
                      <a:srgbClr val="70AD47"/>
                    </a:solidFill>
                    <a:latin typeface="微軟正黑體" panose="020B0604030504040204" pitchFamily="34" charset="-120"/>
                    <a:ea typeface="微軟正黑體" panose="020B0604030504040204" pitchFamily="34" charset="-120"/>
                  </a:rPr>
                  <a:t/>
                </a:r>
                <a:br>
                  <a:rPr lang="en-US" altLang="zh-TW" sz="1600" b="1" dirty="0">
                    <a:solidFill>
                      <a:srgbClr val="70AD47"/>
                    </a:solidFill>
                    <a:latin typeface="微軟正黑體" panose="020B0604030504040204" pitchFamily="34" charset="-120"/>
                    <a:ea typeface="微軟正黑體" panose="020B0604030504040204" pitchFamily="34" charset="-120"/>
                  </a:rPr>
                </a:br>
                <a:r>
                  <a:rPr lang="zh-TW" altLang="en-US" sz="1600" b="1" dirty="0">
                    <a:solidFill>
                      <a:srgbClr val="70AD47"/>
                    </a:solidFill>
                    <a:latin typeface="微軟正黑體" panose="020B0604030504040204" pitchFamily="34" charset="-120"/>
                    <a:ea typeface="微軟正黑體" panose="020B0604030504040204" pitchFamily="34" charset="-120"/>
                  </a:rPr>
                  <a:t>僑生、蒙藏生</a:t>
                </a:r>
                <a:r>
                  <a:rPr lang="en-US" altLang="zh-TW" sz="1600" b="1" dirty="0">
                    <a:solidFill>
                      <a:srgbClr val="70AD47"/>
                    </a:solidFill>
                    <a:latin typeface="微軟正黑體" panose="020B0604030504040204" pitchFamily="34" charset="-120"/>
                    <a:ea typeface="微軟正黑體" panose="020B0604030504040204" pitchFamily="34" charset="-120"/>
                  </a:rPr>
                  <a:t/>
                </a:r>
                <a:br>
                  <a:rPr lang="en-US" altLang="zh-TW" sz="1600" b="1" dirty="0">
                    <a:solidFill>
                      <a:srgbClr val="70AD47"/>
                    </a:solidFill>
                    <a:latin typeface="微軟正黑體" panose="020B0604030504040204" pitchFamily="34" charset="-120"/>
                    <a:ea typeface="微軟正黑體" panose="020B0604030504040204" pitchFamily="34" charset="-120"/>
                  </a:rPr>
                </a:br>
                <a:r>
                  <a:rPr lang="zh-TW" altLang="en-US" sz="1600" b="1" dirty="0">
                    <a:solidFill>
                      <a:srgbClr val="70AD47"/>
                    </a:solidFill>
                    <a:latin typeface="微軟正黑體" panose="020B0604030504040204" pitchFamily="34" charset="-120"/>
                    <a:ea typeface="微軟正黑體" panose="020B0604030504040204" pitchFamily="34" charset="-120"/>
                  </a:rPr>
                  <a:t>政府派外工作人員子女</a:t>
                </a:r>
                <a:r>
                  <a:rPr lang="en-US" altLang="zh-TW" sz="1600" b="1" dirty="0">
                    <a:solidFill>
                      <a:srgbClr val="70AD47"/>
                    </a:solidFill>
                    <a:latin typeface="微軟正黑體" panose="020B0604030504040204" pitchFamily="34" charset="-120"/>
                    <a:ea typeface="微軟正黑體" panose="020B0604030504040204" pitchFamily="34" charset="-120"/>
                  </a:rPr>
                  <a:t/>
                </a:r>
                <a:br>
                  <a:rPr lang="en-US" altLang="zh-TW" sz="1600" b="1" dirty="0">
                    <a:solidFill>
                      <a:srgbClr val="70AD47"/>
                    </a:solidFill>
                    <a:latin typeface="微軟正黑體" panose="020B0604030504040204" pitchFamily="34" charset="-120"/>
                    <a:ea typeface="微軟正黑體" panose="020B0604030504040204" pitchFamily="34" charset="-120"/>
                  </a:rPr>
                </a:br>
                <a:r>
                  <a:rPr lang="zh-TW" altLang="en-US" sz="1600" b="1" dirty="0">
                    <a:solidFill>
                      <a:srgbClr val="70AD47"/>
                    </a:solidFill>
                    <a:latin typeface="微軟正黑體" panose="020B0604030504040204" pitchFamily="34" charset="-120"/>
                    <a:ea typeface="微軟正黑體" panose="020B0604030504040204" pitchFamily="34" charset="-120"/>
                  </a:rPr>
                  <a:t>境外優秀科學技術人才子女</a:t>
                </a:r>
              </a:p>
            </p:txBody>
          </p:sp>
        </p:grpSp>
        <p:cxnSp>
          <p:nvCxnSpPr>
            <p:cNvPr id="78" name="直線接點 77">
              <a:extLst>
                <a:ext uri="{FF2B5EF4-FFF2-40B4-BE49-F238E27FC236}">
                  <a16:creationId xmlns="" xmlns:a16="http://schemas.microsoft.com/office/drawing/2014/main" id="{506D8928-6C06-4A6A-AE7F-2068EDAC0657}"/>
                </a:ext>
              </a:extLst>
            </p:cNvPr>
            <p:cNvCxnSpPr>
              <a:cxnSpLocks/>
            </p:cNvCxnSpPr>
            <p:nvPr/>
          </p:nvCxnSpPr>
          <p:spPr>
            <a:xfrm>
              <a:off x="5550598" y="3406154"/>
              <a:ext cx="0" cy="293902"/>
            </a:xfrm>
            <a:prstGeom prst="line">
              <a:avLst/>
            </a:prstGeom>
            <a:ln w="19050">
              <a:solidFill>
                <a:srgbClr val="70AD47"/>
              </a:solidFill>
            </a:ln>
          </p:spPr>
          <p:style>
            <a:lnRef idx="1">
              <a:schemeClr val="accent1"/>
            </a:lnRef>
            <a:fillRef idx="0">
              <a:schemeClr val="accent1"/>
            </a:fillRef>
            <a:effectRef idx="0">
              <a:schemeClr val="accent1"/>
            </a:effectRef>
            <a:fontRef idx="minor">
              <a:schemeClr val="tx1"/>
            </a:fontRef>
          </p:style>
        </p:cxnSp>
      </p:grpSp>
      <p:grpSp>
        <p:nvGrpSpPr>
          <p:cNvPr id="23" name="群組 22">
            <a:extLst>
              <a:ext uri="{FF2B5EF4-FFF2-40B4-BE49-F238E27FC236}">
                <a16:creationId xmlns="" xmlns:a16="http://schemas.microsoft.com/office/drawing/2014/main" id="{B9D6A81A-ED5E-42D2-B0C6-C633AC793BD9}"/>
              </a:ext>
            </a:extLst>
          </p:cNvPr>
          <p:cNvGrpSpPr/>
          <p:nvPr/>
        </p:nvGrpSpPr>
        <p:grpSpPr>
          <a:xfrm>
            <a:off x="2172130" y="1755527"/>
            <a:ext cx="6719334" cy="1293529"/>
            <a:chOff x="2172130" y="1755527"/>
            <a:chExt cx="6719334" cy="1293529"/>
          </a:xfrm>
        </p:grpSpPr>
        <p:grpSp>
          <p:nvGrpSpPr>
            <p:cNvPr id="57" name="群組 56">
              <a:extLst>
                <a:ext uri="{FF2B5EF4-FFF2-40B4-BE49-F238E27FC236}">
                  <a16:creationId xmlns="" xmlns:a16="http://schemas.microsoft.com/office/drawing/2014/main" id="{D2A301C7-1081-4036-94EF-05AB4B899219}"/>
                </a:ext>
              </a:extLst>
            </p:cNvPr>
            <p:cNvGrpSpPr/>
            <p:nvPr/>
          </p:nvGrpSpPr>
          <p:grpSpPr>
            <a:xfrm>
              <a:off x="3057027" y="1755527"/>
              <a:ext cx="4984346" cy="595614"/>
              <a:chOff x="2992103" y="2174171"/>
              <a:chExt cx="4984346" cy="595614"/>
            </a:xfrm>
          </p:grpSpPr>
          <p:pic>
            <p:nvPicPr>
              <p:cNvPr id="59" name="圖片 58">
                <a:extLst>
                  <a:ext uri="{FF2B5EF4-FFF2-40B4-BE49-F238E27FC236}">
                    <a16:creationId xmlns="" xmlns:a16="http://schemas.microsoft.com/office/drawing/2014/main" id="{C4D9D2E2-EEC3-4973-A67C-20C643AA6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103" y="2174171"/>
                <a:ext cx="4984346" cy="595614"/>
              </a:xfrm>
              <a:prstGeom prst="rect">
                <a:avLst/>
              </a:prstGeom>
            </p:spPr>
          </p:pic>
          <p:cxnSp>
            <p:nvCxnSpPr>
              <p:cNvPr id="61" name="直線接點 60">
                <a:extLst>
                  <a:ext uri="{FF2B5EF4-FFF2-40B4-BE49-F238E27FC236}">
                    <a16:creationId xmlns="" xmlns:a16="http://schemas.microsoft.com/office/drawing/2014/main" id="{6530A628-5178-4767-8FF5-0889FD57E373}"/>
                  </a:ext>
                </a:extLst>
              </p:cNvPr>
              <p:cNvCxnSpPr>
                <a:cxnSpLocks/>
              </p:cNvCxnSpPr>
              <p:nvPr/>
            </p:nvCxnSpPr>
            <p:spPr>
              <a:xfrm>
                <a:off x="5478300" y="2438400"/>
                <a:ext cx="0" cy="293902"/>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grpSp>
          <p:nvGrpSpPr>
            <p:cNvPr id="2" name="群組 1">
              <a:extLst>
                <a:ext uri="{FF2B5EF4-FFF2-40B4-BE49-F238E27FC236}">
                  <a16:creationId xmlns="" xmlns:a16="http://schemas.microsoft.com/office/drawing/2014/main" id="{AD97A77B-DC9E-4D2A-A560-6E3B71E5FAD6}"/>
                </a:ext>
              </a:extLst>
            </p:cNvPr>
            <p:cNvGrpSpPr/>
            <p:nvPr/>
          </p:nvGrpSpPr>
          <p:grpSpPr>
            <a:xfrm>
              <a:off x="2172130" y="2273372"/>
              <a:ext cx="6719334" cy="775684"/>
              <a:chOff x="2211800" y="2261650"/>
              <a:chExt cx="6719334" cy="775684"/>
            </a:xfrm>
          </p:grpSpPr>
          <p:grpSp>
            <p:nvGrpSpPr>
              <p:cNvPr id="41" name="群組 40">
                <a:extLst>
                  <a:ext uri="{FF2B5EF4-FFF2-40B4-BE49-F238E27FC236}">
                    <a16:creationId xmlns="" xmlns:a16="http://schemas.microsoft.com/office/drawing/2014/main" id="{30D3671C-A4E4-4C27-946E-7CEF7B7B4B8D}"/>
                  </a:ext>
                </a:extLst>
              </p:cNvPr>
              <p:cNvGrpSpPr/>
              <p:nvPr/>
            </p:nvGrpSpPr>
            <p:grpSpPr>
              <a:xfrm>
                <a:off x="2211800" y="2261650"/>
                <a:ext cx="2057252" cy="756699"/>
                <a:chOff x="2282511" y="3266621"/>
                <a:chExt cx="1473563" cy="756699"/>
              </a:xfrm>
            </p:grpSpPr>
            <p:sp>
              <p:nvSpPr>
                <p:cNvPr id="42" name="矩形: 圓角 41">
                  <a:extLst>
                    <a:ext uri="{FF2B5EF4-FFF2-40B4-BE49-F238E27FC236}">
                      <a16:creationId xmlns="" xmlns:a16="http://schemas.microsoft.com/office/drawing/2014/main" id="{E2FEEECC-FC53-4E43-A3D8-E3C49EB53AE7}"/>
                    </a:ext>
                  </a:extLst>
                </p:cNvPr>
                <p:cNvSpPr/>
                <p:nvPr/>
              </p:nvSpPr>
              <p:spPr>
                <a:xfrm>
                  <a:off x="2282511" y="3266621"/>
                  <a:ext cx="1412722"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4" name="矩形: 圓角 43">
                  <a:extLst>
                    <a:ext uri="{FF2B5EF4-FFF2-40B4-BE49-F238E27FC236}">
                      <a16:creationId xmlns="" xmlns:a16="http://schemas.microsoft.com/office/drawing/2014/main" id="{4A8235C1-2CD3-442C-935C-0A964DBA1B2B}"/>
                    </a:ext>
                  </a:extLst>
                </p:cNvPr>
                <p:cNvSpPr/>
                <p:nvPr/>
              </p:nvSpPr>
              <p:spPr>
                <a:xfrm>
                  <a:off x="2351161" y="3350068"/>
                  <a:ext cx="1404913" cy="673252"/>
                </a:xfrm>
                <a:prstGeom prst="roundRect">
                  <a:avLst>
                    <a:gd name="adj" fmla="val 6111"/>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5B9BD5"/>
                      </a:solidFill>
                      <a:latin typeface="微軟正黑體" panose="020B0604030504040204" pitchFamily="34" charset="-120"/>
                      <a:ea typeface="微軟正黑體" panose="020B0604030504040204" pitchFamily="34" charset="-120"/>
                    </a:rPr>
                    <a:t>一般生</a:t>
                  </a:r>
                </a:p>
              </p:txBody>
            </p:sp>
          </p:grpSp>
          <p:grpSp>
            <p:nvGrpSpPr>
              <p:cNvPr id="45" name="群組 44">
                <a:extLst>
                  <a:ext uri="{FF2B5EF4-FFF2-40B4-BE49-F238E27FC236}">
                    <a16:creationId xmlns="" xmlns:a16="http://schemas.microsoft.com/office/drawing/2014/main" id="{F6152636-840E-4B9C-ABBD-50B95DBFE24F}"/>
                  </a:ext>
                </a:extLst>
              </p:cNvPr>
              <p:cNvGrpSpPr/>
              <p:nvPr/>
            </p:nvGrpSpPr>
            <p:grpSpPr>
              <a:xfrm>
                <a:off x="4498121" y="2261650"/>
                <a:ext cx="2040243" cy="756699"/>
                <a:chOff x="2282511" y="3266621"/>
                <a:chExt cx="1461380" cy="756699"/>
              </a:xfrm>
            </p:grpSpPr>
            <p:sp>
              <p:nvSpPr>
                <p:cNvPr id="47" name="矩形: 圓角 46">
                  <a:extLst>
                    <a:ext uri="{FF2B5EF4-FFF2-40B4-BE49-F238E27FC236}">
                      <a16:creationId xmlns="" xmlns:a16="http://schemas.microsoft.com/office/drawing/2014/main" id="{F1975162-19FD-40C5-9897-71737B4F6A42}"/>
                    </a:ext>
                  </a:extLst>
                </p:cNvPr>
                <p:cNvSpPr/>
                <p:nvPr/>
              </p:nvSpPr>
              <p:spPr>
                <a:xfrm>
                  <a:off x="2282511" y="3266621"/>
                  <a:ext cx="1412722" cy="673252"/>
                </a:xfrm>
                <a:prstGeom prst="roundRect">
                  <a:avLst>
                    <a:gd name="adj" fmla="val 5016"/>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9" name="矩形: 圓角 48">
                  <a:extLst>
                    <a:ext uri="{FF2B5EF4-FFF2-40B4-BE49-F238E27FC236}">
                      <a16:creationId xmlns="" xmlns:a16="http://schemas.microsoft.com/office/drawing/2014/main" id="{23228F24-65C2-45AC-B50F-17C24E933FB0}"/>
                    </a:ext>
                  </a:extLst>
                </p:cNvPr>
                <p:cNvSpPr/>
                <p:nvPr/>
              </p:nvSpPr>
              <p:spPr>
                <a:xfrm>
                  <a:off x="2351161" y="3350068"/>
                  <a:ext cx="1392730" cy="673252"/>
                </a:xfrm>
                <a:prstGeom prst="roundRect">
                  <a:avLst>
                    <a:gd name="adj" fmla="val 5016"/>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5B9BD5"/>
                      </a:solidFill>
                      <a:latin typeface="微軟正黑體" panose="020B0604030504040204" pitchFamily="34" charset="-120"/>
                      <a:ea typeface="微軟正黑體" panose="020B0604030504040204" pitchFamily="34" charset="-120"/>
                    </a:rPr>
                    <a:t>特種生</a:t>
                  </a:r>
                  <a:endParaRPr lang="zh-TW" altLang="en-US" sz="1600" b="1" spc="300" dirty="0">
                    <a:solidFill>
                      <a:srgbClr val="F95900"/>
                    </a:solidFill>
                    <a:latin typeface="微軟正黑體" panose="020B0604030504040204" pitchFamily="34" charset="-120"/>
                    <a:ea typeface="微軟正黑體" panose="020B0604030504040204" pitchFamily="34" charset="-120"/>
                  </a:endParaRPr>
                </a:p>
              </p:txBody>
            </p:sp>
          </p:grpSp>
          <p:grpSp>
            <p:nvGrpSpPr>
              <p:cNvPr id="51" name="群組 50">
                <a:extLst>
                  <a:ext uri="{FF2B5EF4-FFF2-40B4-BE49-F238E27FC236}">
                    <a16:creationId xmlns="" xmlns:a16="http://schemas.microsoft.com/office/drawing/2014/main" id="{3DA05431-5A5B-4E49-8521-6206B1CCE45E}"/>
                  </a:ext>
                </a:extLst>
              </p:cNvPr>
              <p:cNvGrpSpPr/>
              <p:nvPr/>
            </p:nvGrpSpPr>
            <p:grpSpPr>
              <a:xfrm>
                <a:off x="6768543" y="2261650"/>
                <a:ext cx="2162591" cy="775684"/>
                <a:chOff x="2282511" y="3266621"/>
                <a:chExt cx="1549015" cy="756699"/>
              </a:xfrm>
            </p:grpSpPr>
            <p:sp>
              <p:nvSpPr>
                <p:cNvPr id="53" name="矩形: 圓角 52">
                  <a:extLst>
                    <a:ext uri="{FF2B5EF4-FFF2-40B4-BE49-F238E27FC236}">
                      <a16:creationId xmlns="" xmlns:a16="http://schemas.microsoft.com/office/drawing/2014/main" id="{46928157-4C47-4BA2-914F-1F8BBA146008}"/>
                    </a:ext>
                  </a:extLst>
                </p:cNvPr>
                <p:cNvSpPr/>
                <p:nvPr/>
              </p:nvSpPr>
              <p:spPr>
                <a:xfrm>
                  <a:off x="2282511" y="3266621"/>
                  <a:ext cx="1472989" cy="656774"/>
                </a:xfrm>
                <a:prstGeom prst="roundRect">
                  <a:avLst>
                    <a:gd name="adj" fmla="val 5016"/>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5" name="矩形: 圓角 54">
                  <a:extLst>
                    <a:ext uri="{FF2B5EF4-FFF2-40B4-BE49-F238E27FC236}">
                      <a16:creationId xmlns="" xmlns:a16="http://schemas.microsoft.com/office/drawing/2014/main" id="{2555E00C-C1A5-4FCE-8851-445F57C1AB86}"/>
                    </a:ext>
                  </a:extLst>
                </p:cNvPr>
                <p:cNvSpPr/>
                <p:nvPr/>
              </p:nvSpPr>
              <p:spPr>
                <a:xfrm>
                  <a:off x="2351161" y="3350068"/>
                  <a:ext cx="1480365" cy="673252"/>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spc="300" dirty="0">
                      <a:solidFill>
                        <a:srgbClr val="5B9BD5"/>
                      </a:solidFill>
                      <a:latin typeface="微軟正黑體" panose="020B0604030504040204" pitchFamily="34" charset="-120"/>
                      <a:ea typeface="微軟正黑體" panose="020B0604030504040204" pitchFamily="34" charset="-120"/>
                    </a:rPr>
                    <a:t>低收</a:t>
                  </a:r>
                  <a:r>
                    <a:rPr lang="en-US" altLang="zh-TW" sz="1600" b="1" spc="300" dirty="0">
                      <a:solidFill>
                        <a:srgbClr val="5B9BD5"/>
                      </a:solidFill>
                      <a:latin typeface="微軟正黑體" panose="020B0604030504040204" pitchFamily="34" charset="-120"/>
                      <a:ea typeface="微軟正黑體" panose="020B0604030504040204" pitchFamily="34" charset="-120"/>
                    </a:rPr>
                    <a:t>/</a:t>
                  </a:r>
                  <a:r>
                    <a:rPr lang="zh-TW" altLang="en-US" sz="1600" b="1" spc="300" dirty="0">
                      <a:solidFill>
                        <a:srgbClr val="5B9BD5"/>
                      </a:solidFill>
                      <a:latin typeface="微軟正黑體" panose="020B0604030504040204" pitchFamily="34" charset="-120"/>
                      <a:ea typeface="微軟正黑體" panose="020B0604030504040204" pitchFamily="34" charset="-120"/>
                    </a:rPr>
                    <a:t>中低收身分</a:t>
                  </a:r>
                </a:p>
              </p:txBody>
            </p:sp>
          </p:grpSp>
        </p:grpSp>
      </p:grpSp>
      <p:pic>
        <p:nvPicPr>
          <p:cNvPr id="17" name="圖片 16">
            <a:extLst>
              <a:ext uri="{FF2B5EF4-FFF2-40B4-BE49-F238E27FC236}">
                <a16:creationId xmlns="" xmlns:a16="http://schemas.microsoft.com/office/drawing/2014/main" id="{D932B077-4E68-451C-B5AE-6C7D2E902E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1884" y="420152"/>
            <a:ext cx="2944374" cy="259081"/>
          </a:xfrm>
          <a:prstGeom prst="rect">
            <a:avLst/>
          </a:prstGeom>
        </p:spPr>
      </p:pic>
      <p:pic>
        <p:nvPicPr>
          <p:cNvPr id="48" name="圖片 47">
            <a:extLst>
              <a:ext uri="{FF2B5EF4-FFF2-40B4-BE49-F238E27FC236}">
                <a16:creationId xmlns="" xmlns:a16="http://schemas.microsoft.com/office/drawing/2014/main" id="{2148AA01-BA8D-4946-B8C3-EF0FBB332E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50" name="群組 49">
            <a:extLst>
              <a:ext uri="{FF2B5EF4-FFF2-40B4-BE49-F238E27FC236}">
                <a16:creationId xmlns="" xmlns:a16="http://schemas.microsoft.com/office/drawing/2014/main" id="{1520E661-C7E9-4F4D-8878-B02E97EA1ECE}"/>
              </a:ext>
            </a:extLst>
          </p:cNvPr>
          <p:cNvGrpSpPr/>
          <p:nvPr/>
        </p:nvGrpSpPr>
        <p:grpSpPr>
          <a:xfrm>
            <a:off x="167947" y="1046005"/>
            <a:ext cx="1551357" cy="4485860"/>
            <a:chOff x="167947" y="1046005"/>
            <a:chExt cx="1551357" cy="4485860"/>
          </a:xfrm>
        </p:grpSpPr>
        <p:pic>
          <p:nvPicPr>
            <p:cNvPr id="52" name="圖片 51">
              <a:hlinkClick r:id="" action="ppaction://noaction"/>
              <a:extLst>
                <a:ext uri="{FF2B5EF4-FFF2-40B4-BE49-F238E27FC236}">
                  <a16:creationId xmlns="" xmlns:a16="http://schemas.microsoft.com/office/drawing/2014/main" id="{A236A500-4C8F-4201-B11A-B5F7E605E41E}"/>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54" name="圖片 53">
              <a:hlinkClick r:id="rId9" action="ppaction://hlinksldjump"/>
              <a:extLst>
                <a:ext uri="{FF2B5EF4-FFF2-40B4-BE49-F238E27FC236}">
                  <a16:creationId xmlns="" xmlns:a16="http://schemas.microsoft.com/office/drawing/2014/main" id="{E7C627A3-6B7A-4A22-B032-E9E79B7FED46}"/>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56" name="圖片 55">
              <a:hlinkClick r:id="rId12" action="ppaction://hlinksldjump"/>
              <a:extLst>
                <a:ext uri="{FF2B5EF4-FFF2-40B4-BE49-F238E27FC236}">
                  <a16:creationId xmlns="" xmlns:a16="http://schemas.microsoft.com/office/drawing/2014/main" id="{FF88E7E9-6A3A-4C9A-BFE7-8B542D4BE81B}"/>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58" name="圖片 57">
              <a:hlinkClick r:id="rId15" action="ppaction://hlinksldjump"/>
              <a:extLst>
                <a:ext uri="{FF2B5EF4-FFF2-40B4-BE49-F238E27FC236}">
                  <a16:creationId xmlns="" xmlns:a16="http://schemas.microsoft.com/office/drawing/2014/main" id="{8B493E2A-9507-48EA-94DD-87D5EF9E980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60" name="圖片 59">
              <a:hlinkClick r:id="rId18" action="ppaction://hlinksldjump"/>
              <a:extLst>
                <a:ext uri="{FF2B5EF4-FFF2-40B4-BE49-F238E27FC236}">
                  <a16:creationId xmlns="" xmlns:a16="http://schemas.microsoft.com/office/drawing/2014/main" id="{DECD4490-8DE9-4E9F-8E36-9DC828AE3047}"/>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62" name="圖片 61">
              <a:hlinkClick r:id="rId21" action="ppaction://hlinksldjump"/>
              <a:extLst>
                <a:ext uri="{FF2B5EF4-FFF2-40B4-BE49-F238E27FC236}">
                  <a16:creationId xmlns="" xmlns:a16="http://schemas.microsoft.com/office/drawing/2014/main" id="{1C22E63E-C1B0-4E62-9C2E-F30F8CD9E341}"/>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63" name="圖片 62">
              <a:hlinkClick r:id="rId24" action="ppaction://hlinksldjump"/>
              <a:extLst>
                <a:ext uri="{FF2B5EF4-FFF2-40B4-BE49-F238E27FC236}">
                  <a16:creationId xmlns="" xmlns:a16="http://schemas.microsoft.com/office/drawing/2014/main" id="{22965E93-D678-450B-B15B-F3F87190A97A}"/>
                </a:ext>
              </a:extLst>
            </p:cNvPr>
            <p:cNvPicPr>
              <a:picLocks noChangeAspect="1"/>
            </p:cNvPicPr>
            <p:nvPr/>
          </p:nvPicPr>
          <p:blipFill>
            <a:blip r:embed="rId25" cstate="print">
              <a:extLst>
                <a:ext uri="{BEBA8EAE-BF5A-486C-A8C5-ECC9F3942E4B}">
                  <a14:imgProps xmlns:a14="http://schemas.microsoft.com/office/drawing/2010/main">
                    <a14:imgLayer r:embed="rId2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64" name="圖片 63">
              <a:hlinkClick r:id="rId27" action="ppaction://hlinksldjump"/>
              <a:extLst>
                <a:ext uri="{FF2B5EF4-FFF2-40B4-BE49-F238E27FC236}">
                  <a16:creationId xmlns="" xmlns:a16="http://schemas.microsoft.com/office/drawing/2014/main" id="{D99416FA-DD83-42BB-905A-6B51D2797EB2}"/>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66" name="圖片 65">
              <a:hlinkClick r:id="rId30" action="ppaction://hlinksldjump"/>
              <a:extLst>
                <a:ext uri="{FF2B5EF4-FFF2-40B4-BE49-F238E27FC236}">
                  <a16:creationId xmlns="" xmlns:a16="http://schemas.microsoft.com/office/drawing/2014/main" id="{1978F2E2-CBF7-4606-87D0-CDC603794542}"/>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7" name="圖片 66">
              <a:hlinkClick r:id="rId33" action="ppaction://hlinksldjump"/>
              <a:extLst>
                <a:ext uri="{FF2B5EF4-FFF2-40B4-BE49-F238E27FC236}">
                  <a16:creationId xmlns="" xmlns:a16="http://schemas.microsoft.com/office/drawing/2014/main" id="{836D57CF-0EAA-4650-97D4-D10E8D4A48D8}"/>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8" name="圖片 67">
              <a:hlinkClick r:id="rId36" action="ppaction://hlinksldjump"/>
              <a:extLst>
                <a:ext uri="{FF2B5EF4-FFF2-40B4-BE49-F238E27FC236}">
                  <a16:creationId xmlns="" xmlns:a16="http://schemas.microsoft.com/office/drawing/2014/main" id="{DF42FCD6-26DD-4084-9EBA-1D48A240B0AD}"/>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8" name="圖片 7">
            <a:extLst>
              <a:ext uri="{FF2B5EF4-FFF2-40B4-BE49-F238E27FC236}">
                <a16:creationId xmlns="" xmlns:a16="http://schemas.microsoft.com/office/drawing/2014/main" id="{7684A7B5-389F-41F9-9023-55D07E439345}"/>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163984" y="4778672"/>
            <a:ext cx="2773228" cy="530875"/>
          </a:xfrm>
          <a:prstGeom prst="rect">
            <a:avLst/>
          </a:prstGeom>
        </p:spPr>
      </p:pic>
    </p:spTree>
    <p:extLst>
      <p:ext uri="{BB962C8B-B14F-4D97-AF65-F5344CB8AC3E}">
        <p14:creationId xmlns:p14="http://schemas.microsoft.com/office/powerpoint/2010/main" val="2081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animEffect transition="in" filter="fade">
                                      <p:cBhvr>
                                        <p:cTn id="13" dur="500"/>
                                        <p:tgtEl>
                                          <p:spTgt spid="65"/>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9518E664-DD10-4ABF-AA16-3569DC97D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18" name="群組 17">
            <a:extLst>
              <a:ext uri="{FF2B5EF4-FFF2-40B4-BE49-F238E27FC236}">
                <a16:creationId xmlns="" xmlns:a16="http://schemas.microsoft.com/office/drawing/2014/main" id="{F07D2882-60E3-4268-A2A4-B08AE3E49E73}"/>
              </a:ext>
            </a:extLst>
          </p:cNvPr>
          <p:cNvGrpSpPr/>
          <p:nvPr/>
        </p:nvGrpSpPr>
        <p:grpSpPr>
          <a:xfrm>
            <a:off x="1943409" y="265469"/>
            <a:ext cx="7211583" cy="5370587"/>
            <a:chOff x="1943409" y="265469"/>
            <a:chExt cx="7211583" cy="5370587"/>
          </a:xfrm>
        </p:grpSpPr>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6" name="圖片 5">
              <a:extLst>
                <a:ext uri="{FF2B5EF4-FFF2-40B4-BE49-F238E27FC236}">
                  <a16:creationId xmlns="" xmlns:a16="http://schemas.microsoft.com/office/drawing/2014/main" id="{BD364330-DC97-406E-B97B-26E3CDE568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0335" y="429410"/>
              <a:ext cx="4617729" cy="259081"/>
            </a:xfrm>
            <a:prstGeom prst="rect">
              <a:avLst/>
            </a:prstGeom>
          </p:spPr>
        </p:pic>
      </p:grpSp>
      <p:pic>
        <p:nvPicPr>
          <p:cNvPr id="3" name="圖片 2">
            <a:extLst>
              <a:ext uri="{FF2B5EF4-FFF2-40B4-BE49-F238E27FC236}">
                <a16:creationId xmlns="" xmlns:a16="http://schemas.microsoft.com/office/drawing/2014/main" id="{C06CE56D-E704-D6E1-D5C8-3C518D02B722}"/>
              </a:ext>
            </a:extLst>
          </p:cNvPr>
          <p:cNvPicPr>
            <a:picLocks noChangeAspect="1"/>
          </p:cNvPicPr>
          <p:nvPr/>
        </p:nvPicPr>
        <p:blipFill rotWithShape="1">
          <a:blip r:embed="rId6"/>
          <a:srcRect l="11478" t="17621" r="11568" b="12569"/>
          <a:stretch/>
        </p:blipFill>
        <p:spPr>
          <a:xfrm>
            <a:off x="2124315" y="1046005"/>
            <a:ext cx="6806819" cy="3804291"/>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74F51E1F-F01B-4086-916A-6EA308AEF5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4" name="群組 33">
            <a:extLst>
              <a:ext uri="{FF2B5EF4-FFF2-40B4-BE49-F238E27FC236}">
                <a16:creationId xmlns="" xmlns:a16="http://schemas.microsoft.com/office/drawing/2014/main" id="{0490488A-9622-41B6-BD61-409BF726F444}"/>
              </a:ext>
            </a:extLst>
          </p:cNvPr>
          <p:cNvGrpSpPr/>
          <p:nvPr/>
        </p:nvGrpSpPr>
        <p:grpSpPr>
          <a:xfrm>
            <a:off x="167947" y="1046005"/>
            <a:ext cx="1551357" cy="4485860"/>
            <a:chOff x="167947" y="1046005"/>
            <a:chExt cx="1551357" cy="4485860"/>
          </a:xfrm>
        </p:grpSpPr>
        <p:pic>
          <p:nvPicPr>
            <p:cNvPr id="35" name="圖片 34">
              <a:hlinkClick r:id="" action="ppaction://noaction"/>
              <a:extLst>
                <a:ext uri="{FF2B5EF4-FFF2-40B4-BE49-F238E27FC236}">
                  <a16:creationId xmlns="" xmlns:a16="http://schemas.microsoft.com/office/drawing/2014/main" id="{4E502ECE-90DA-46B8-8E5B-FDDEFC133A7E}"/>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6" name="圖片 35">
              <a:hlinkClick r:id="rId10" action="ppaction://hlinksldjump"/>
              <a:extLst>
                <a:ext uri="{FF2B5EF4-FFF2-40B4-BE49-F238E27FC236}">
                  <a16:creationId xmlns="" xmlns:a16="http://schemas.microsoft.com/office/drawing/2014/main" id="{26F3EDE4-415D-4016-8922-C3D5BA99C193}"/>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7" name="圖片 36">
              <a:hlinkClick r:id="rId13" action="ppaction://hlinksldjump"/>
              <a:extLst>
                <a:ext uri="{FF2B5EF4-FFF2-40B4-BE49-F238E27FC236}">
                  <a16:creationId xmlns="" xmlns:a16="http://schemas.microsoft.com/office/drawing/2014/main" id="{781CC5EF-373B-40E0-88F1-87E03723FF8A}"/>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8" name="圖片 37">
              <a:hlinkClick r:id="rId16" action="ppaction://hlinksldjump"/>
              <a:extLst>
                <a:ext uri="{FF2B5EF4-FFF2-40B4-BE49-F238E27FC236}">
                  <a16:creationId xmlns="" xmlns:a16="http://schemas.microsoft.com/office/drawing/2014/main" id="{BF2C72F1-815F-4460-BE9B-D3340B4F75D7}"/>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9" name="圖片 38">
              <a:hlinkClick r:id="rId19" action="ppaction://hlinksldjump"/>
              <a:extLst>
                <a:ext uri="{FF2B5EF4-FFF2-40B4-BE49-F238E27FC236}">
                  <a16:creationId xmlns="" xmlns:a16="http://schemas.microsoft.com/office/drawing/2014/main" id="{ECF7ABA9-2EC9-4DA1-AA12-BEB8B89163CC}"/>
                </a:ext>
              </a:extLst>
            </p:cNvPr>
            <p:cNvPicPr>
              <a:picLocks noChangeAspect="1"/>
            </p:cNvPicPr>
            <p:nvPr/>
          </p:nvPicPr>
          <p:blipFill>
            <a:blip r:embed="rId20" cstate="print">
              <a:extLst>
                <a:ext uri="{BEBA8EAE-BF5A-486C-A8C5-ECC9F3942E4B}">
                  <a14:imgProps xmlns:a14="http://schemas.microsoft.com/office/drawing/2010/main">
                    <a14:imgLayer r:embed="rId2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0" name="圖片 39">
              <a:hlinkClick r:id="rId22" action="ppaction://hlinksldjump"/>
              <a:extLst>
                <a:ext uri="{FF2B5EF4-FFF2-40B4-BE49-F238E27FC236}">
                  <a16:creationId xmlns="" xmlns:a16="http://schemas.microsoft.com/office/drawing/2014/main" id="{896DD576-6931-4C7D-88E7-748119D6DCA5}"/>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1" name="圖片 40">
              <a:hlinkClick r:id="rId25" action="ppaction://hlinksldjump"/>
              <a:extLst>
                <a:ext uri="{FF2B5EF4-FFF2-40B4-BE49-F238E27FC236}">
                  <a16:creationId xmlns="" xmlns:a16="http://schemas.microsoft.com/office/drawing/2014/main" id="{69CB231E-2798-4991-A314-4D45CF79C415}"/>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2" name="圖片 41">
              <a:hlinkClick r:id="rId28" action="ppaction://hlinksldjump"/>
              <a:extLst>
                <a:ext uri="{FF2B5EF4-FFF2-40B4-BE49-F238E27FC236}">
                  <a16:creationId xmlns="" xmlns:a16="http://schemas.microsoft.com/office/drawing/2014/main" id="{81BE8174-DEC7-42EF-93A6-904C1102F562}"/>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3" name="圖片 42">
              <a:hlinkClick r:id="rId31" action="ppaction://hlinksldjump"/>
              <a:extLst>
                <a:ext uri="{FF2B5EF4-FFF2-40B4-BE49-F238E27FC236}">
                  <a16:creationId xmlns="" xmlns:a16="http://schemas.microsoft.com/office/drawing/2014/main" id="{3A6BE1DF-62A2-4B21-87BE-80144104E591}"/>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4" name="圖片 43">
              <a:hlinkClick r:id="rId34" action="ppaction://hlinksldjump"/>
              <a:extLst>
                <a:ext uri="{FF2B5EF4-FFF2-40B4-BE49-F238E27FC236}">
                  <a16:creationId xmlns="" xmlns:a16="http://schemas.microsoft.com/office/drawing/2014/main" id="{F778F7EB-7800-4226-AB4C-95F4912DA26A}"/>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5" name="圖片 44">
              <a:hlinkClick r:id="rId37" action="ppaction://hlinksldjump"/>
              <a:extLst>
                <a:ext uri="{FF2B5EF4-FFF2-40B4-BE49-F238E27FC236}">
                  <a16:creationId xmlns="" xmlns:a16="http://schemas.microsoft.com/office/drawing/2014/main" id="{1424DCF6-FB28-4983-82F0-38DA5E6330B1}"/>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4" name="圖片 3">
            <a:hlinkClick r:id="rId40"/>
            <a:extLst>
              <a:ext uri="{FF2B5EF4-FFF2-40B4-BE49-F238E27FC236}">
                <a16:creationId xmlns="" xmlns:a16="http://schemas.microsoft.com/office/drawing/2014/main" id="{1F9C5FA9-601B-48F5-8611-EFA0AF2FCF7C}"/>
              </a:ext>
            </a:extLst>
          </p:cNvPr>
          <p:cNvPicPr>
            <a:picLocks noChangeAspect="1"/>
          </p:cNvPicPr>
          <p:nvPr/>
        </p:nvPicPr>
        <p:blipFill rotWithShape="1">
          <a:blip r:embed="rId41">
            <a:extLst>
              <a:ext uri="{28A0092B-C50C-407E-A947-70E740481C1C}">
                <a14:useLocalDpi xmlns:a14="http://schemas.microsoft.com/office/drawing/2010/main" val="0"/>
              </a:ext>
            </a:extLst>
          </a:blip>
          <a:srcRect l="38634" t="23711"/>
          <a:stretch/>
        </p:blipFill>
        <p:spPr>
          <a:xfrm>
            <a:off x="7150597" y="4943141"/>
            <a:ext cx="1759146" cy="415071"/>
          </a:xfrm>
          <a:prstGeom prst="rect">
            <a:avLst/>
          </a:prstGeom>
        </p:spPr>
      </p:pic>
      <p:sp>
        <p:nvSpPr>
          <p:cNvPr id="32" name="箭號: 向下 80">
            <a:extLst>
              <a:ext uri="{FF2B5EF4-FFF2-40B4-BE49-F238E27FC236}">
                <a16:creationId xmlns="" xmlns:a16="http://schemas.microsoft.com/office/drawing/2014/main" id="{99E521FF-8739-4369-8FA1-4AEB54102C43}"/>
              </a:ext>
            </a:extLst>
          </p:cNvPr>
          <p:cNvSpPr/>
          <p:nvPr/>
        </p:nvSpPr>
        <p:spPr>
          <a:xfrm rot="7921623">
            <a:off x="8767198" y="5199574"/>
            <a:ext cx="227183" cy="333202"/>
          </a:xfrm>
          <a:prstGeom prst="downArrow">
            <a:avLst/>
          </a:prstGeom>
          <a:solidFill>
            <a:srgbClr val="99CC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8442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anim calcmode="lin" valueType="num">
                                      <p:cBhvr>
                                        <p:cTn id="16" dur="500" fill="hold"/>
                                        <p:tgtEl>
                                          <p:spTgt spid="32"/>
                                        </p:tgtEl>
                                        <p:attrNameLst>
                                          <p:attrName>ppt_x</p:attrName>
                                        </p:attrNameLst>
                                      </p:cBhvr>
                                      <p:tavLst>
                                        <p:tav tm="0">
                                          <p:val>
                                            <p:strVal val="#ppt_x"/>
                                          </p:val>
                                        </p:tav>
                                        <p:tav tm="100000">
                                          <p:val>
                                            <p:strVal val="#ppt_x"/>
                                          </p:val>
                                        </p:tav>
                                      </p:tavLst>
                                    </p:anim>
                                    <p:anim calcmode="lin" valueType="num">
                                      <p:cBhvr>
                                        <p:cTn id="1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9518E664-DD10-4ABF-AA16-3569DC97D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 xmlns:a16="http://schemas.microsoft.com/office/drawing/2014/main" id="{3360F40F-9246-4556-894A-7262CC8178F6}"/>
              </a:ext>
            </a:extLst>
          </p:cNvPr>
          <p:cNvGrpSpPr/>
          <p:nvPr/>
        </p:nvGrpSpPr>
        <p:grpSpPr>
          <a:xfrm>
            <a:off x="1943409" y="265469"/>
            <a:ext cx="7211583" cy="5370587"/>
            <a:chOff x="1943409" y="265469"/>
            <a:chExt cx="7211583" cy="5370587"/>
          </a:xfrm>
        </p:grpSpPr>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 name="圖片 2">
              <a:extLst>
                <a:ext uri="{FF2B5EF4-FFF2-40B4-BE49-F238E27FC236}">
                  <a16:creationId xmlns="" xmlns:a16="http://schemas.microsoft.com/office/drawing/2014/main" id="{5B1E114B-561B-4923-9F8A-D753D6D0F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4595" y="424091"/>
              <a:ext cx="5029210" cy="259081"/>
            </a:xfrm>
            <a:prstGeom prst="rect">
              <a:avLst/>
            </a:prstGeom>
          </p:spPr>
        </p:pic>
      </p:grpSp>
      <p:pic>
        <p:nvPicPr>
          <p:cNvPr id="34" name="圖片 33">
            <a:extLst>
              <a:ext uri="{FF2B5EF4-FFF2-40B4-BE49-F238E27FC236}">
                <a16:creationId xmlns="" xmlns:a16="http://schemas.microsoft.com/office/drawing/2014/main" id="{C99F2160-B9AA-462C-95F3-E3B5420E52CC}"/>
              </a:ext>
            </a:extLst>
          </p:cNvPr>
          <p:cNvPicPr>
            <a:picLocks noChangeAspect="1"/>
          </p:cNvPicPr>
          <p:nvPr/>
        </p:nvPicPr>
        <p:blipFill rotWithShape="1">
          <a:blip r:embed="rId5"/>
          <a:srcRect l="8871" t="23227" r="10660" b="10969"/>
          <a:stretch/>
        </p:blipFill>
        <p:spPr>
          <a:xfrm>
            <a:off x="2088345" y="2059535"/>
            <a:ext cx="6865016" cy="3157847"/>
          </a:xfrm>
          <a:prstGeom prst="rect">
            <a:avLst/>
          </a:prstGeom>
        </p:spPr>
      </p:pic>
      <p:sp>
        <p:nvSpPr>
          <p:cNvPr id="35" name="矩形: 圓角 34">
            <a:extLst>
              <a:ext uri="{FF2B5EF4-FFF2-40B4-BE49-F238E27FC236}">
                <a16:creationId xmlns="" xmlns:a16="http://schemas.microsoft.com/office/drawing/2014/main" id="{694B2FC7-CEA1-4F8B-87C3-89B4EF226806}"/>
              </a:ext>
            </a:extLst>
          </p:cNvPr>
          <p:cNvSpPr/>
          <p:nvPr/>
        </p:nvSpPr>
        <p:spPr>
          <a:xfrm>
            <a:off x="7494661" y="2470956"/>
            <a:ext cx="1247687" cy="2833926"/>
          </a:xfrm>
          <a:prstGeom prst="roundRect">
            <a:avLst>
              <a:gd name="adj" fmla="val 5708"/>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1" name="群組 30">
            <a:extLst>
              <a:ext uri="{FF2B5EF4-FFF2-40B4-BE49-F238E27FC236}">
                <a16:creationId xmlns="" xmlns:a16="http://schemas.microsoft.com/office/drawing/2014/main" id="{B9C23AA5-BD59-4B24-9AA1-8AFE3924524C}"/>
              </a:ext>
            </a:extLst>
          </p:cNvPr>
          <p:cNvGrpSpPr/>
          <p:nvPr/>
        </p:nvGrpSpPr>
        <p:grpSpPr>
          <a:xfrm>
            <a:off x="2088345" y="867784"/>
            <a:ext cx="5554403" cy="1098169"/>
            <a:chOff x="2088345" y="867784"/>
            <a:chExt cx="5554403" cy="1098169"/>
          </a:xfrm>
        </p:grpSpPr>
        <p:pic>
          <p:nvPicPr>
            <p:cNvPr id="17" name="圖片 16">
              <a:extLst>
                <a:ext uri="{FF2B5EF4-FFF2-40B4-BE49-F238E27FC236}">
                  <a16:creationId xmlns="" xmlns:a16="http://schemas.microsoft.com/office/drawing/2014/main" id="{FCA8D86A-11C8-488C-8C98-05B409688E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7792" y="1026156"/>
              <a:ext cx="4354956" cy="807816"/>
            </a:xfrm>
            <a:prstGeom prst="rect">
              <a:avLst/>
            </a:prstGeom>
          </p:spPr>
        </p:pic>
        <p:pic>
          <p:nvPicPr>
            <p:cNvPr id="21" name="圖片 20">
              <a:extLst>
                <a:ext uri="{FF2B5EF4-FFF2-40B4-BE49-F238E27FC236}">
                  <a16:creationId xmlns="" xmlns:a16="http://schemas.microsoft.com/office/drawing/2014/main" id="{8DFE97C9-7BCF-4062-9C58-B6689646F3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59" r="24011" b="74929"/>
            <a:stretch/>
          </p:blipFill>
          <p:spPr>
            <a:xfrm>
              <a:off x="2088345" y="867784"/>
              <a:ext cx="1110008" cy="1098169"/>
            </a:xfrm>
            <a:prstGeom prst="rect">
              <a:avLst/>
            </a:prstGeom>
          </p:spPr>
        </p:pic>
      </p:grpSp>
      <p:pic>
        <p:nvPicPr>
          <p:cNvPr id="36" name="圖片 35">
            <a:extLst>
              <a:ext uri="{FF2B5EF4-FFF2-40B4-BE49-F238E27FC236}">
                <a16:creationId xmlns="" xmlns:a16="http://schemas.microsoft.com/office/drawing/2014/main" id="{25957DB6-CFAF-493D-8411-284D9C7826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7" name="群組 36">
            <a:extLst>
              <a:ext uri="{FF2B5EF4-FFF2-40B4-BE49-F238E27FC236}">
                <a16:creationId xmlns="" xmlns:a16="http://schemas.microsoft.com/office/drawing/2014/main" id="{FC896D06-2734-4DAA-89E7-AF7D7B6624E5}"/>
              </a:ext>
            </a:extLst>
          </p:cNvPr>
          <p:cNvGrpSpPr/>
          <p:nvPr/>
        </p:nvGrpSpPr>
        <p:grpSpPr>
          <a:xfrm>
            <a:off x="167947" y="1046005"/>
            <a:ext cx="1551357" cy="4485860"/>
            <a:chOff x="167947" y="1046005"/>
            <a:chExt cx="1551357" cy="4485860"/>
          </a:xfrm>
        </p:grpSpPr>
        <p:pic>
          <p:nvPicPr>
            <p:cNvPr id="38" name="圖片 37">
              <a:hlinkClick r:id="" action="ppaction://noaction"/>
              <a:extLst>
                <a:ext uri="{FF2B5EF4-FFF2-40B4-BE49-F238E27FC236}">
                  <a16:creationId xmlns="" xmlns:a16="http://schemas.microsoft.com/office/drawing/2014/main" id="{D1086C46-BEB2-436D-B527-99678AF809C7}"/>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9" name="圖片 38">
              <a:hlinkClick r:id="rId11" action="ppaction://hlinksldjump"/>
              <a:extLst>
                <a:ext uri="{FF2B5EF4-FFF2-40B4-BE49-F238E27FC236}">
                  <a16:creationId xmlns="" xmlns:a16="http://schemas.microsoft.com/office/drawing/2014/main" id="{206DE465-9FC6-4FB7-8E19-5B2D851AA228}"/>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0" name="圖片 39">
              <a:hlinkClick r:id="rId14" action="ppaction://hlinksldjump"/>
              <a:extLst>
                <a:ext uri="{FF2B5EF4-FFF2-40B4-BE49-F238E27FC236}">
                  <a16:creationId xmlns="" xmlns:a16="http://schemas.microsoft.com/office/drawing/2014/main" id="{3FA5C42F-8301-4246-936A-B55ADC2DB8F3}"/>
                </a:ext>
              </a:extLst>
            </p:cNvPr>
            <p:cNvPicPr>
              <a:picLocks noChangeAspect="1"/>
            </p:cNvPicPr>
            <p:nvPr/>
          </p:nvPicPr>
          <p:blipFill>
            <a:blip r:embed="rId15" cstate="print">
              <a:graysc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1" name="圖片 40">
              <a:hlinkClick r:id="rId17" action="ppaction://hlinksldjump"/>
              <a:extLst>
                <a:ext uri="{FF2B5EF4-FFF2-40B4-BE49-F238E27FC236}">
                  <a16:creationId xmlns="" xmlns:a16="http://schemas.microsoft.com/office/drawing/2014/main" id="{AE745B6A-6D23-495D-91A8-7B58478B234E}"/>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2" name="圖片 41">
              <a:hlinkClick r:id="rId20" action="ppaction://hlinksldjump"/>
              <a:extLst>
                <a:ext uri="{FF2B5EF4-FFF2-40B4-BE49-F238E27FC236}">
                  <a16:creationId xmlns="" xmlns:a16="http://schemas.microsoft.com/office/drawing/2014/main" id="{D3BF906C-0608-4237-AC2A-FF5CF456A4A8}"/>
                </a:ext>
              </a:extLst>
            </p:cNvPr>
            <p:cNvPicPr>
              <a:picLocks noChangeAspect="1"/>
            </p:cNvPicPr>
            <p:nvPr/>
          </p:nvPicPr>
          <p:blipFill>
            <a:blip r:embed="rId21" cstate="print">
              <a:extLst>
                <a:ext uri="{BEBA8EAE-BF5A-486C-A8C5-ECC9F3942E4B}">
                  <a14:imgProps xmlns:a14="http://schemas.microsoft.com/office/drawing/2010/main">
                    <a14:imgLayer r:embed="rId2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3" name="圖片 42">
              <a:hlinkClick r:id="rId23" action="ppaction://hlinksldjump"/>
              <a:extLst>
                <a:ext uri="{FF2B5EF4-FFF2-40B4-BE49-F238E27FC236}">
                  <a16:creationId xmlns="" xmlns:a16="http://schemas.microsoft.com/office/drawing/2014/main" id="{9E911E87-E91E-475F-BBCA-74B3D3223569}"/>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4" name="圖片 43">
              <a:hlinkClick r:id="rId26" action="ppaction://hlinksldjump"/>
              <a:extLst>
                <a:ext uri="{FF2B5EF4-FFF2-40B4-BE49-F238E27FC236}">
                  <a16:creationId xmlns="" xmlns:a16="http://schemas.microsoft.com/office/drawing/2014/main" id="{F08842C1-A06C-43AA-BDC1-971E1B609979}"/>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5" name="圖片 44">
              <a:hlinkClick r:id="rId29" action="ppaction://hlinksldjump"/>
              <a:extLst>
                <a:ext uri="{FF2B5EF4-FFF2-40B4-BE49-F238E27FC236}">
                  <a16:creationId xmlns="" xmlns:a16="http://schemas.microsoft.com/office/drawing/2014/main" id="{7362F7F3-289E-4B40-A676-147F648D0D11}"/>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6" name="圖片 45">
              <a:hlinkClick r:id="rId32" action="ppaction://hlinksldjump"/>
              <a:extLst>
                <a:ext uri="{FF2B5EF4-FFF2-40B4-BE49-F238E27FC236}">
                  <a16:creationId xmlns="" xmlns:a16="http://schemas.microsoft.com/office/drawing/2014/main" id="{505317B7-2926-4ED5-8EBE-DABA81E4A01D}"/>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7" name="圖片 46">
              <a:hlinkClick r:id="rId35" action="ppaction://hlinksldjump"/>
              <a:extLst>
                <a:ext uri="{FF2B5EF4-FFF2-40B4-BE49-F238E27FC236}">
                  <a16:creationId xmlns="" xmlns:a16="http://schemas.microsoft.com/office/drawing/2014/main" id="{EBAB9B05-0EF5-46FC-A270-CE6AD4319282}"/>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8" name="圖片 47">
              <a:hlinkClick r:id="rId38" action="ppaction://hlinksldjump"/>
              <a:extLst>
                <a:ext uri="{FF2B5EF4-FFF2-40B4-BE49-F238E27FC236}">
                  <a16:creationId xmlns="" xmlns:a16="http://schemas.microsoft.com/office/drawing/2014/main" id="{3093A00A-EE03-4141-AC5B-D2C3B28BDBC4}"/>
                </a:ext>
              </a:extLst>
            </p:cNvPr>
            <p:cNvPicPr>
              <a:picLocks noChangeAspect="1"/>
            </p:cNvPicPr>
            <p:nvPr/>
          </p:nvPicPr>
          <p:blipFill>
            <a:blip r:embed="rId39" cstate="print">
              <a:extLst>
                <a:ext uri="{BEBA8EAE-BF5A-486C-A8C5-ECC9F3942E4B}">
                  <a14:imgProps xmlns:a14="http://schemas.microsoft.com/office/drawing/2010/main">
                    <a14:imgLayer r:embed="rId4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
        <p:nvSpPr>
          <p:cNvPr id="6" name="內容版面配置區 2">
            <a:extLst>
              <a:ext uri="{FF2B5EF4-FFF2-40B4-BE49-F238E27FC236}">
                <a16:creationId xmlns="" xmlns:a16="http://schemas.microsoft.com/office/drawing/2014/main" id="{0D572D9A-B89E-16DB-7786-0E70807D677B}"/>
              </a:ext>
            </a:extLst>
          </p:cNvPr>
          <p:cNvSpPr txBox="1">
            <a:spLocks/>
          </p:cNvSpPr>
          <p:nvPr/>
        </p:nvSpPr>
        <p:spPr>
          <a:xfrm>
            <a:off x="2643349" y="2059535"/>
            <a:ext cx="2414543" cy="958813"/>
          </a:xfrm>
          <a:prstGeom prst="rect">
            <a:avLst/>
          </a:prstGeom>
        </p:spPr>
        <p:txBody>
          <a:bodyPr vert="horz" lIns="91440" tIns="45720" rIns="91440" bIns="45720" rtlCol="0" anchor="t">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20000"/>
              </a:lnSpc>
              <a:spcBef>
                <a:spcPts val="1200"/>
              </a:spcBef>
            </a:pPr>
            <a:r>
              <a:rPr lang="zh-TW" altLang="en-US" sz="1600" b="1" dirty="0">
                <a:solidFill>
                  <a:srgbClr val="00B0F0"/>
                </a:solidFill>
                <a:highlight>
                  <a:srgbClr val="FCFEB0"/>
                </a:highlight>
                <a:latin typeface="微軟正黑體" panose="020B0604030504040204" pitchFamily="34" charset="-120"/>
                <a:ea typeface="微軟正黑體" panose="020B0604030504040204" pitchFamily="34" charset="-120"/>
              </a:rPr>
              <a:t>填志願前，記得查詢最新名額、考科成績權重組合人數累計表。</a:t>
            </a:r>
            <a:endParaRPr lang="zh-TW" altLang="en-US" sz="1600" b="1" dirty="0">
              <a:solidFill>
                <a:srgbClr val="00B0F0"/>
              </a:solidFill>
              <a:latin typeface="微軟正黑體" panose="020B0604030504040204" pitchFamily="34" charset="-120"/>
              <a:ea typeface="微軟正黑體" panose="020B0604030504040204" pitchFamily="34" charset="-120"/>
              <a:cs typeface="Roboto Condensed"/>
              <a:sym typeface="Roboto Condensed"/>
            </a:endParaRPr>
          </a:p>
        </p:txBody>
      </p:sp>
      <p:grpSp>
        <p:nvGrpSpPr>
          <p:cNvPr id="9" name="群組 8">
            <a:extLst>
              <a:ext uri="{FF2B5EF4-FFF2-40B4-BE49-F238E27FC236}">
                <a16:creationId xmlns="" xmlns:a16="http://schemas.microsoft.com/office/drawing/2014/main" id="{31D0717F-1607-40C8-BB8C-269ACED29245}"/>
              </a:ext>
            </a:extLst>
          </p:cNvPr>
          <p:cNvGrpSpPr/>
          <p:nvPr/>
        </p:nvGrpSpPr>
        <p:grpSpPr>
          <a:xfrm>
            <a:off x="5387835" y="1745182"/>
            <a:ext cx="3543299" cy="722287"/>
            <a:chOff x="5387835" y="1745182"/>
            <a:chExt cx="3543299" cy="722287"/>
          </a:xfrm>
        </p:grpSpPr>
        <p:sp>
          <p:nvSpPr>
            <p:cNvPr id="2" name="矩形: 圓角 1">
              <a:extLst>
                <a:ext uri="{FF2B5EF4-FFF2-40B4-BE49-F238E27FC236}">
                  <a16:creationId xmlns="" xmlns:a16="http://schemas.microsoft.com/office/drawing/2014/main" id="{0EE27B00-4A8A-4E26-A5C8-8E0EA1717771}"/>
                </a:ext>
              </a:extLst>
            </p:cNvPr>
            <p:cNvSpPr/>
            <p:nvPr/>
          </p:nvSpPr>
          <p:spPr>
            <a:xfrm>
              <a:off x="5387835" y="1745182"/>
              <a:ext cx="3543299" cy="628705"/>
            </a:xfrm>
            <a:prstGeom prst="roundRect">
              <a:avLst/>
            </a:prstGeom>
            <a:solidFill>
              <a:srgbClr val="263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第一志願一定是自己最想讀的志願</a:t>
              </a:r>
              <a:r>
                <a:rPr lang="en-US" altLang="zh-TW" sz="1600" b="1" dirty="0">
                  <a:solidFill>
                    <a:schemeClr val="bg1"/>
                  </a:solidFill>
                  <a:latin typeface="微軟正黑體" panose="020B0604030504040204" pitchFamily="34" charset="-120"/>
                  <a:ea typeface="微軟正黑體" panose="020B0604030504040204" pitchFamily="34" charset="-120"/>
                </a:rPr>
                <a:t>!!</a:t>
              </a:r>
            </a:p>
            <a:p>
              <a:pPr algn="ctr"/>
              <a:r>
                <a:rPr lang="zh-TW" altLang="en-US" sz="1600" b="1" dirty="0">
                  <a:solidFill>
                    <a:schemeClr val="bg1"/>
                  </a:solidFill>
                  <a:latin typeface="微軟正黑體" panose="020B0604030504040204" pitchFamily="34" charset="-120"/>
                  <a:ea typeface="微軟正黑體" panose="020B0604030504040204" pitchFamily="34" charset="-120"/>
                </a:rPr>
                <a:t>其他志願務必填好填滿、越多越好</a:t>
              </a:r>
            </a:p>
          </p:txBody>
        </p:sp>
        <p:sp>
          <p:nvSpPr>
            <p:cNvPr id="8" name="等腰三角形 7">
              <a:extLst>
                <a:ext uri="{FF2B5EF4-FFF2-40B4-BE49-F238E27FC236}">
                  <a16:creationId xmlns="" xmlns:a16="http://schemas.microsoft.com/office/drawing/2014/main" id="{EA606412-9F18-4604-BA7A-B45F9E90348C}"/>
                </a:ext>
              </a:extLst>
            </p:cNvPr>
            <p:cNvSpPr/>
            <p:nvPr/>
          </p:nvSpPr>
          <p:spPr>
            <a:xfrm rot="10800000">
              <a:off x="6878215" y="2322359"/>
              <a:ext cx="354880" cy="145110"/>
            </a:xfrm>
            <a:prstGeom prst="triangle">
              <a:avLst/>
            </a:prstGeom>
            <a:solidFill>
              <a:srgbClr val="263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27267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 xmlns:a16="http://schemas.microsoft.com/office/drawing/2014/main" id="{43B5122E-1644-4ABF-A74B-94F186309C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grpSp>
        <p:nvGrpSpPr>
          <p:cNvPr id="49" name="群組 48">
            <a:extLst>
              <a:ext uri="{FF2B5EF4-FFF2-40B4-BE49-F238E27FC236}">
                <a16:creationId xmlns="" xmlns:a16="http://schemas.microsoft.com/office/drawing/2014/main" id="{F5DB7E94-724F-4758-8E9A-E43F10FFE1E4}"/>
              </a:ext>
            </a:extLst>
          </p:cNvPr>
          <p:cNvGrpSpPr/>
          <p:nvPr/>
        </p:nvGrpSpPr>
        <p:grpSpPr>
          <a:xfrm>
            <a:off x="1039687" y="2588023"/>
            <a:ext cx="2944770" cy="1004335"/>
            <a:chOff x="355548" y="1556359"/>
            <a:chExt cx="2944770" cy="1004335"/>
          </a:xfrm>
        </p:grpSpPr>
        <p:sp>
          <p:nvSpPr>
            <p:cNvPr id="56" name="矩形 55">
              <a:extLst>
                <a:ext uri="{FF2B5EF4-FFF2-40B4-BE49-F238E27FC236}">
                  <a16:creationId xmlns="" xmlns:a16="http://schemas.microsoft.com/office/drawing/2014/main" id="{B5371EF6-9C18-4844-B412-83F0A9EC7C76}"/>
                </a:ext>
              </a:extLst>
            </p:cNvPr>
            <p:cNvSpPr/>
            <p:nvPr/>
          </p:nvSpPr>
          <p:spPr>
            <a:xfrm>
              <a:off x="898169" y="1556359"/>
              <a:ext cx="2402149"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직사각형 72">
              <a:extLst>
                <a:ext uri="{FF2B5EF4-FFF2-40B4-BE49-F238E27FC236}">
                  <a16:creationId xmlns="" xmlns:a16="http://schemas.microsoft.com/office/drawing/2014/main" id="{E9DF9DFD-3406-4C4F-9FB4-718B9089F79A}"/>
                </a:ext>
              </a:extLst>
            </p:cNvPr>
            <p:cNvSpPr/>
            <p:nvPr/>
          </p:nvSpPr>
          <p:spPr>
            <a:xfrm>
              <a:off x="1471057" y="1671918"/>
              <a:ext cx="1750077" cy="704295"/>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還有許多機會</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一圓大學夢</a:t>
              </a:r>
              <a:endParaRPr lang="en-US" altLang="ko-KR" sz="1000" dirty="0">
                <a:solidFill>
                  <a:schemeClr val="bg1"/>
                </a:solidFill>
                <a:latin typeface="微軟正黑體" panose="020B0604030504040204" pitchFamily="34" charset="-120"/>
                <a:ea typeface="微軟正黑體" panose="020B0604030504040204" pitchFamily="34" charset="-120"/>
              </a:endParaRPr>
            </a:p>
          </p:txBody>
        </p:sp>
        <p:pic>
          <p:nvPicPr>
            <p:cNvPr id="67" name="圖片 66">
              <a:extLst>
                <a:ext uri="{FF2B5EF4-FFF2-40B4-BE49-F238E27FC236}">
                  <a16:creationId xmlns="" xmlns:a16="http://schemas.microsoft.com/office/drawing/2014/main" id="{3DD3D3C4-DE62-485B-8D80-83C16DEA59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68" name="群組 67">
            <a:extLst>
              <a:ext uri="{FF2B5EF4-FFF2-40B4-BE49-F238E27FC236}">
                <a16:creationId xmlns="" xmlns:a16="http://schemas.microsoft.com/office/drawing/2014/main" id="{982FF463-37B8-4F7B-B1D0-CBD2E7E56C76}"/>
              </a:ext>
            </a:extLst>
          </p:cNvPr>
          <p:cNvGrpSpPr/>
          <p:nvPr/>
        </p:nvGrpSpPr>
        <p:grpSpPr>
          <a:xfrm>
            <a:off x="1060661" y="3841952"/>
            <a:ext cx="2923796" cy="1055954"/>
            <a:chOff x="392149" y="2858293"/>
            <a:chExt cx="2923796" cy="1055954"/>
          </a:xfrm>
        </p:grpSpPr>
        <p:sp>
          <p:nvSpPr>
            <p:cNvPr id="69" name="矩形 68">
              <a:extLst>
                <a:ext uri="{FF2B5EF4-FFF2-40B4-BE49-F238E27FC236}">
                  <a16:creationId xmlns="" xmlns:a16="http://schemas.microsoft.com/office/drawing/2014/main" id="{A710798F-FB10-4B07-A8D3-38E26F794DFD}"/>
                </a:ext>
              </a:extLst>
            </p:cNvPr>
            <p:cNvSpPr/>
            <p:nvPr/>
          </p:nvSpPr>
          <p:spPr>
            <a:xfrm>
              <a:off x="898169" y="2858293"/>
              <a:ext cx="241777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0" name="圖片 69">
              <a:extLst>
                <a:ext uri="{FF2B5EF4-FFF2-40B4-BE49-F238E27FC236}">
                  <a16:creationId xmlns="" xmlns:a16="http://schemas.microsoft.com/office/drawing/2014/main" id="{09ABC84E-A39C-4EF3-A0F7-727395B7B2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71" name="직사각형 71">
              <a:extLst>
                <a:ext uri="{FF2B5EF4-FFF2-40B4-BE49-F238E27FC236}">
                  <a16:creationId xmlns="" xmlns:a16="http://schemas.microsoft.com/office/drawing/2014/main" id="{ED2490D9-5F67-48A9-A5D7-D971822BEE8F}"/>
                </a:ext>
              </a:extLst>
            </p:cNvPr>
            <p:cNvSpPr/>
            <p:nvPr/>
          </p:nvSpPr>
          <p:spPr>
            <a:xfrm>
              <a:off x="1326714" y="2949279"/>
              <a:ext cx="1970348" cy="704295"/>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但要自行注意</a:t>
              </a:r>
              <a:endParaRPr lang="en-US" altLang="zh-TW" sz="14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時間跟相關細節</a:t>
              </a:r>
              <a:endParaRPr lang="en-US" altLang="ko-KR" sz="1000" dirty="0">
                <a:solidFill>
                  <a:schemeClr val="bg1"/>
                </a:solidFill>
                <a:latin typeface="微軟正黑體" panose="020B0604030504040204" pitchFamily="34" charset="-120"/>
                <a:ea typeface="微軟正黑體" panose="020B0604030504040204" pitchFamily="34" charset="-120"/>
              </a:endParaRPr>
            </a:p>
          </p:txBody>
        </p:sp>
      </p:grpSp>
      <p:grpSp>
        <p:nvGrpSpPr>
          <p:cNvPr id="72" name="群組 71">
            <a:extLst>
              <a:ext uri="{FF2B5EF4-FFF2-40B4-BE49-F238E27FC236}">
                <a16:creationId xmlns="" xmlns:a16="http://schemas.microsoft.com/office/drawing/2014/main" id="{FB3B6D45-1FD2-49F2-8F03-BDA19E9002A1}"/>
              </a:ext>
            </a:extLst>
          </p:cNvPr>
          <p:cNvGrpSpPr/>
          <p:nvPr/>
        </p:nvGrpSpPr>
        <p:grpSpPr>
          <a:xfrm>
            <a:off x="5021647" y="3858292"/>
            <a:ext cx="3018961" cy="985035"/>
            <a:chOff x="5874689" y="2950622"/>
            <a:chExt cx="3046733" cy="985035"/>
          </a:xfrm>
        </p:grpSpPr>
        <p:grpSp>
          <p:nvGrpSpPr>
            <p:cNvPr id="73" name="群組 72">
              <a:extLst>
                <a:ext uri="{FF2B5EF4-FFF2-40B4-BE49-F238E27FC236}">
                  <a16:creationId xmlns="" xmlns:a16="http://schemas.microsoft.com/office/drawing/2014/main" id="{368B5F61-F253-498B-BB00-5CD1DEB5482C}"/>
                </a:ext>
              </a:extLst>
            </p:cNvPr>
            <p:cNvGrpSpPr/>
            <p:nvPr/>
          </p:nvGrpSpPr>
          <p:grpSpPr>
            <a:xfrm>
              <a:off x="5874689" y="2950622"/>
              <a:ext cx="3046733" cy="985035"/>
              <a:chOff x="5874689" y="2950622"/>
              <a:chExt cx="3046733" cy="985035"/>
            </a:xfrm>
          </p:grpSpPr>
          <p:sp>
            <p:nvSpPr>
              <p:cNvPr id="75" name="矩形 74">
                <a:extLst>
                  <a:ext uri="{FF2B5EF4-FFF2-40B4-BE49-F238E27FC236}">
                    <a16:creationId xmlns="" xmlns:a16="http://schemas.microsoft.com/office/drawing/2014/main" id="{CBBD3CCE-B3D4-430B-B4E2-177F368D8FEA}"/>
                  </a:ext>
                </a:extLst>
              </p:cNvPr>
              <p:cNvSpPr/>
              <p:nvPr/>
            </p:nvSpPr>
            <p:spPr>
              <a:xfrm>
                <a:off x="6391021" y="2950622"/>
                <a:ext cx="2530401"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6" name="圖片 75">
                <a:extLst>
                  <a:ext uri="{FF2B5EF4-FFF2-40B4-BE49-F238E27FC236}">
                    <a16:creationId xmlns="" xmlns:a16="http://schemas.microsoft.com/office/drawing/2014/main" id="{DC33CC31-8B15-448F-8AE5-F2AA9022D6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74689" y="2950623"/>
                <a:ext cx="1044846" cy="985034"/>
              </a:xfrm>
              <a:prstGeom prst="rect">
                <a:avLst/>
              </a:prstGeom>
            </p:spPr>
          </p:pic>
        </p:grpSp>
        <p:sp>
          <p:nvSpPr>
            <p:cNvPr id="74" name="직사각형 70">
              <a:extLst>
                <a:ext uri="{FF2B5EF4-FFF2-40B4-BE49-F238E27FC236}">
                  <a16:creationId xmlns="" xmlns:a16="http://schemas.microsoft.com/office/drawing/2014/main" id="{43BB0C06-7A42-4114-8B7F-E9D8B3DAE4AC}"/>
                </a:ext>
              </a:extLst>
            </p:cNvPr>
            <p:cNvSpPr/>
            <p:nvPr/>
          </p:nvSpPr>
          <p:spPr>
            <a:xfrm>
              <a:off x="6878735" y="3032885"/>
              <a:ext cx="1992799" cy="697050"/>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請注意</a:t>
              </a:r>
              <a:r>
                <a:rPr lang="en-US" altLang="zh-TW" sz="1400" b="1" dirty="0">
                  <a:solidFill>
                    <a:schemeClr val="bg1"/>
                  </a:solidFill>
                  <a:latin typeface="微軟正黑體" panose="020B0604030504040204" pitchFamily="34" charset="-120"/>
                  <a:ea typeface="微軟正黑體" panose="020B0604030504040204" pitchFamily="34" charset="-120"/>
                </a:rPr>
                <a:t>!!</a:t>
              </a:r>
            </a:p>
            <a:p>
              <a:pPr algn="ctr">
                <a:lnSpc>
                  <a:spcPct val="150000"/>
                </a:lnSpc>
              </a:pPr>
              <a:r>
                <a:rPr lang="zh-TW" altLang="en-US" sz="1400" b="1" dirty="0">
                  <a:solidFill>
                    <a:srgbClr val="FFFF00"/>
                  </a:solidFill>
                  <a:latin typeface="微軟正黑體" panose="020B0604030504040204" pitchFamily="34" charset="-120"/>
                  <a:ea typeface="微軟正黑體" panose="020B0604030504040204" pitchFamily="34" charset="-120"/>
                </a:rPr>
                <a:t>請務必遵守相關規定</a:t>
              </a:r>
              <a:endParaRPr lang="en-US" altLang="zh-TW" sz="1400" b="1" dirty="0">
                <a:solidFill>
                  <a:srgbClr val="FFFF00"/>
                </a:solidFill>
                <a:latin typeface="微軟正黑體" panose="020B0604030504040204" pitchFamily="34" charset="-120"/>
                <a:ea typeface="微軟正黑體" panose="020B0604030504040204" pitchFamily="34" charset="-120"/>
              </a:endParaRPr>
            </a:p>
          </p:txBody>
        </p:sp>
      </p:grpSp>
      <p:grpSp>
        <p:nvGrpSpPr>
          <p:cNvPr id="77" name="群組 76">
            <a:extLst>
              <a:ext uri="{FF2B5EF4-FFF2-40B4-BE49-F238E27FC236}">
                <a16:creationId xmlns="" xmlns:a16="http://schemas.microsoft.com/office/drawing/2014/main" id="{B03E21EE-17AE-4E06-9047-EC2D6B3CA8D6}"/>
              </a:ext>
            </a:extLst>
          </p:cNvPr>
          <p:cNvGrpSpPr/>
          <p:nvPr/>
        </p:nvGrpSpPr>
        <p:grpSpPr>
          <a:xfrm>
            <a:off x="4965241" y="2592526"/>
            <a:ext cx="3066644" cy="1002486"/>
            <a:chOff x="5947455" y="1555159"/>
            <a:chExt cx="3066644" cy="1002486"/>
          </a:xfrm>
        </p:grpSpPr>
        <p:grpSp>
          <p:nvGrpSpPr>
            <p:cNvPr id="78" name="群組 77">
              <a:extLst>
                <a:ext uri="{FF2B5EF4-FFF2-40B4-BE49-F238E27FC236}">
                  <a16:creationId xmlns="" xmlns:a16="http://schemas.microsoft.com/office/drawing/2014/main" id="{1BD6D4EF-3D72-48E0-96E5-26415BB2A552}"/>
                </a:ext>
              </a:extLst>
            </p:cNvPr>
            <p:cNvGrpSpPr/>
            <p:nvPr/>
          </p:nvGrpSpPr>
          <p:grpSpPr>
            <a:xfrm>
              <a:off x="5947455" y="1555159"/>
              <a:ext cx="3066644" cy="1002486"/>
              <a:chOff x="5889883" y="1539895"/>
              <a:chExt cx="3066644" cy="1002486"/>
            </a:xfrm>
          </p:grpSpPr>
          <p:sp>
            <p:nvSpPr>
              <p:cNvPr id="86" name="矩形 85">
                <a:extLst>
                  <a:ext uri="{FF2B5EF4-FFF2-40B4-BE49-F238E27FC236}">
                    <a16:creationId xmlns="" xmlns:a16="http://schemas.microsoft.com/office/drawing/2014/main" id="{2C9B3ED5-8DDB-47EF-80C6-43016AE61678}"/>
                  </a:ext>
                </a:extLst>
              </p:cNvPr>
              <p:cNvSpPr/>
              <p:nvPr/>
            </p:nvSpPr>
            <p:spPr>
              <a:xfrm>
                <a:off x="6394985" y="1539895"/>
                <a:ext cx="2561542"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7" name="圖片 86">
                <a:extLst>
                  <a:ext uri="{FF2B5EF4-FFF2-40B4-BE49-F238E27FC236}">
                    <a16:creationId xmlns="" xmlns:a16="http://schemas.microsoft.com/office/drawing/2014/main" id="{0630077D-E11E-4B4A-9600-576E0EEADC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85" name="직사각형 69">
              <a:extLst>
                <a:ext uri="{FF2B5EF4-FFF2-40B4-BE49-F238E27FC236}">
                  <a16:creationId xmlns="" xmlns:a16="http://schemas.microsoft.com/office/drawing/2014/main" id="{74E92D51-B4ED-40F6-9CF0-946494987387}"/>
                </a:ext>
              </a:extLst>
            </p:cNvPr>
            <p:cNvSpPr/>
            <p:nvPr/>
          </p:nvSpPr>
          <p:spPr>
            <a:xfrm>
              <a:off x="7042778" y="1845266"/>
              <a:ext cx="1739998" cy="381130"/>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不要放棄希望</a:t>
              </a:r>
              <a:endParaRPr lang="en-US" altLang="ko-KR" sz="1000" dirty="0">
                <a:solidFill>
                  <a:schemeClr val="bg1"/>
                </a:solidFill>
                <a:latin typeface="微軟正黑體" panose="020B0604030504040204" pitchFamily="34" charset="-120"/>
                <a:ea typeface="微軟正黑體" panose="020B0604030504040204" pitchFamily="34" charset="-120"/>
              </a:endParaRPr>
            </a:p>
          </p:txBody>
        </p:sp>
      </p:grpSp>
      <p:pic>
        <p:nvPicPr>
          <p:cNvPr id="10" name="圖片 9">
            <a:extLst>
              <a:ext uri="{FF2B5EF4-FFF2-40B4-BE49-F238E27FC236}">
                <a16:creationId xmlns="" xmlns:a16="http://schemas.microsoft.com/office/drawing/2014/main" id="{0F726397-ECDD-4881-864E-28BB17348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3574" y="1216426"/>
            <a:ext cx="5565659" cy="1033274"/>
          </a:xfrm>
          <a:prstGeom prst="rect">
            <a:avLst/>
          </a:prstGeom>
        </p:spPr>
      </p:pic>
    </p:spTree>
    <p:extLst>
      <p:ext uri="{BB962C8B-B14F-4D97-AF65-F5344CB8AC3E}">
        <p14:creationId xmlns:p14="http://schemas.microsoft.com/office/powerpoint/2010/main" val="50647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500"/>
                                        <p:tgtEl>
                                          <p:spTgt spid="4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wipe(left)">
                                      <p:cBhvr>
                                        <p:cTn id="15" dur="500"/>
                                        <p:tgtEl>
                                          <p:spTgt spid="7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500"/>
                                        <p:tgtEl>
                                          <p:spTgt spid="6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left)">
                                      <p:cBhvr>
                                        <p:cTn id="2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grpSp>
        <p:nvGrpSpPr>
          <p:cNvPr id="40" name="群組 39">
            <a:extLst>
              <a:ext uri="{FF2B5EF4-FFF2-40B4-BE49-F238E27FC236}">
                <a16:creationId xmlns="" xmlns:a16="http://schemas.microsoft.com/office/drawing/2014/main" id="{8BDF4392-4AB8-4570-A0B7-BE9ED2E05B1C}"/>
              </a:ext>
            </a:extLst>
          </p:cNvPr>
          <p:cNvGrpSpPr/>
          <p:nvPr/>
        </p:nvGrpSpPr>
        <p:grpSpPr>
          <a:xfrm>
            <a:off x="4292649" y="1115637"/>
            <a:ext cx="2547029" cy="655522"/>
            <a:chOff x="4477400" y="555474"/>
            <a:chExt cx="1924475" cy="495297"/>
          </a:xfrm>
        </p:grpSpPr>
        <p:sp>
          <p:nvSpPr>
            <p:cNvPr id="41" name="矩形: 圓角 40">
              <a:extLst>
                <a:ext uri="{FF2B5EF4-FFF2-40B4-BE49-F238E27FC236}">
                  <a16:creationId xmlns="" xmlns:a16="http://schemas.microsoft.com/office/drawing/2014/main" id="{96FCAE4E-48FF-49DE-BDF3-2FB196894A2C}"/>
                </a:ext>
              </a:extLst>
            </p:cNvPr>
            <p:cNvSpPr/>
            <p:nvPr/>
          </p:nvSpPr>
          <p:spPr>
            <a:xfrm>
              <a:off x="4544503" y="618127"/>
              <a:ext cx="1857372" cy="432644"/>
            </a:xfrm>
            <a:prstGeom prst="roundRect">
              <a:avLst>
                <a:gd name="adj" fmla="val 10000"/>
              </a:avLst>
            </a:pr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2" name="手繪多邊形: 圖案 41">
              <a:extLst>
                <a:ext uri="{FF2B5EF4-FFF2-40B4-BE49-F238E27FC236}">
                  <a16:creationId xmlns="" xmlns:a16="http://schemas.microsoft.com/office/drawing/2014/main" id="{276E34F6-6FEA-444F-BEE0-C9D3DFDAFDA0}"/>
                </a:ext>
              </a:extLst>
            </p:cNvPr>
            <p:cNvSpPr/>
            <p:nvPr/>
          </p:nvSpPr>
          <p:spPr>
            <a:xfrm>
              <a:off x="4477400" y="555474"/>
              <a:ext cx="1857372" cy="432644"/>
            </a:xfrm>
            <a:custGeom>
              <a:avLst/>
              <a:gdLst>
                <a:gd name="connsiteX0" fmla="*/ 0 w 1857372"/>
                <a:gd name="connsiteY0" fmla="*/ 43264 h 432644"/>
                <a:gd name="connsiteX1" fmla="*/ 43264 w 1857372"/>
                <a:gd name="connsiteY1" fmla="*/ 0 h 432644"/>
                <a:gd name="connsiteX2" fmla="*/ 1814108 w 1857372"/>
                <a:gd name="connsiteY2" fmla="*/ 0 h 432644"/>
                <a:gd name="connsiteX3" fmla="*/ 1857372 w 1857372"/>
                <a:gd name="connsiteY3" fmla="*/ 43264 h 432644"/>
                <a:gd name="connsiteX4" fmla="*/ 1857372 w 1857372"/>
                <a:gd name="connsiteY4" fmla="*/ 389380 h 432644"/>
                <a:gd name="connsiteX5" fmla="*/ 1814108 w 1857372"/>
                <a:gd name="connsiteY5" fmla="*/ 432644 h 432644"/>
                <a:gd name="connsiteX6" fmla="*/ 43264 w 1857372"/>
                <a:gd name="connsiteY6" fmla="*/ 432644 h 432644"/>
                <a:gd name="connsiteX7" fmla="*/ 0 w 1857372"/>
                <a:gd name="connsiteY7" fmla="*/ 389380 h 432644"/>
                <a:gd name="connsiteX8" fmla="*/ 0 w 1857372"/>
                <a:gd name="connsiteY8" fmla="*/ 43264 h 4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372" h="432644">
                  <a:moveTo>
                    <a:pt x="0" y="43264"/>
                  </a:moveTo>
                  <a:cubicBezTo>
                    <a:pt x="0" y="19370"/>
                    <a:pt x="19370" y="0"/>
                    <a:pt x="43264" y="0"/>
                  </a:cubicBezTo>
                  <a:lnTo>
                    <a:pt x="1814108" y="0"/>
                  </a:lnTo>
                  <a:cubicBezTo>
                    <a:pt x="1838002" y="0"/>
                    <a:pt x="1857372" y="19370"/>
                    <a:pt x="1857372" y="43264"/>
                  </a:cubicBezTo>
                  <a:lnTo>
                    <a:pt x="1857372" y="389380"/>
                  </a:lnTo>
                  <a:cubicBezTo>
                    <a:pt x="1857372" y="413274"/>
                    <a:pt x="1838002" y="432644"/>
                    <a:pt x="1814108" y="432644"/>
                  </a:cubicBezTo>
                  <a:lnTo>
                    <a:pt x="43264" y="432644"/>
                  </a:lnTo>
                  <a:cubicBezTo>
                    <a:pt x="19370" y="432644"/>
                    <a:pt x="0" y="413274"/>
                    <a:pt x="0" y="389380"/>
                  </a:cubicBezTo>
                  <a:lnTo>
                    <a:pt x="0" y="4326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112" tIns="104112" rIns="104112" bIns="104112" numCol="1" spcCol="1270" anchor="ctr" anchorCtr="0">
              <a:noAutofit/>
            </a:bodyPr>
            <a:lstStyle/>
            <a:p>
              <a:pPr marL="0" lvl="0" indent="0" algn="ctr" defTabSz="1066800">
                <a:lnSpc>
                  <a:spcPct val="90000"/>
                </a:lnSpc>
                <a:spcBef>
                  <a:spcPct val="0"/>
                </a:spcBef>
                <a:spcAft>
                  <a:spcPct val="35000"/>
                </a:spcAft>
                <a:buNone/>
              </a:pPr>
              <a:r>
                <a:rPr lang="zh-TW" altLang="en-US" sz="2200" b="1" spc="300" dirty="0">
                  <a:solidFill>
                    <a:schemeClr val="tx1">
                      <a:lumMod val="65000"/>
                      <a:lumOff val="35000"/>
                    </a:schemeClr>
                  </a:solidFill>
                  <a:latin typeface="微軟正黑體" panose="020B0604030504040204" pitchFamily="34" charset="-120"/>
                  <a:ea typeface="微軟正黑體" panose="020B0604030504040204" pitchFamily="34" charset="-120"/>
                </a:rPr>
                <a:t>其他招生管道</a:t>
              </a:r>
              <a:endParaRPr lang="zh-TW" altLang="en-US" sz="2200" b="1" kern="1200" spc="3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grpSp>
        <p:nvGrpSpPr>
          <p:cNvPr id="83" name="群組 82">
            <a:extLst>
              <a:ext uri="{FF2B5EF4-FFF2-40B4-BE49-F238E27FC236}">
                <a16:creationId xmlns="" xmlns:a16="http://schemas.microsoft.com/office/drawing/2014/main" id="{D9CAFD18-D377-4C99-B4A2-21F2890E6E67}"/>
              </a:ext>
            </a:extLst>
          </p:cNvPr>
          <p:cNvGrpSpPr/>
          <p:nvPr/>
        </p:nvGrpSpPr>
        <p:grpSpPr>
          <a:xfrm>
            <a:off x="2188755" y="3006322"/>
            <a:ext cx="2614601" cy="1720135"/>
            <a:chOff x="2188755" y="3006322"/>
            <a:chExt cx="2614601" cy="1720135"/>
          </a:xfrm>
        </p:grpSpPr>
        <p:grpSp>
          <p:nvGrpSpPr>
            <p:cNvPr id="71" name="群組 70">
              <a:extLst>
                <a:ext uri="{FF2B5EF4-FFF2-40B4-BE49-F238E27FC236}">
                  <a16:creationId xmlns="" xmlns:a16="http://schemas.microsoft.com/office/drawing/2014/main" id="{83B2E882-95E2-4646-8232-1992BD8494C5}"/>
                </a:ext>
              </a:extLst>
            </p:cNvPr>
            <p:cNvGrpSpPr/>
            <p:nvPr/>
          </p:nvGrpSpPr>
          <p:grpSpPr>
            <a:xfrm>
              <a:off x="2188755" y="3991937"/>
              <a:ext cx="1255199" cy="723493"/>
              <a:chOff x="2299660" y="3277705"/>
              <a:chExt cx="1294666" cy="723493"/>
            </a:xfrm>
          </p:grpSpPr>
          <p:sp>
            <p:nvSpPr>
              <p:cNvPr id="72" name="矩形: 圓角 71">
                <a:extLst>
                  <a:ext uri="{FF2B5EF4-FFF2-40B4-BE49-F238E27FC236}">
                    <a16:creationId xmlns="" xmlns:a16="http://schemas.microsoft.com/office/drawing/2014/main" id="{E23EEC68-1C46-413D-83CF-13A2DD596283}"/>
                  </a:ext>
                </a:extLst>
              </p:cNvPr>
              <p:cNvSpPr/>
              <p:nvPr/>
            </p:nvSpPr>
            <p:spPr>
              <a:xfrm>
                <a:off x="2299660" y="3277705"/>
                <a:ext cx="1235561" cy="673252"/>
              </a:xfrm>
              <a:prstGeom prst="roundRect">
                <a:avLst>
                  <a:gd name="adj" fmla="val 8302"/>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3" name="矩形: 圓角 72">
                <a:extLst>
                  <a:ext uri="{FF2B5EF4-FFF2-40B4-BE49-F238E27FC236}">
                    <a16:creationId xmlns="" xmlns:a16="http://schemas.microsoft.com/office/drawing/2014/main" id="{7A587B00-7DDB-4237-9FC4-49496239538F}"/>
                  </a:ext>
                </a:extLst>
              </p:cNvPr>
              <p:cNvSpPr/>
              <p:nvPr/>
            </p:nvSpPr>
            <p:spPr>
              <a:xfrm>
                <a:off x="2358767" y="3327946"/>
                <a:ext cx="1235559" cy="673252"/>
              </a:xfrm>
              <a:prstGeom prst="roundRect">
                <a:avLst>
                  <a:gd name="adj" fmla="val 6111"/>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70AD47"/>
                    </a:solidFill>
                    <a:latin typeface="微軟正黑體" panose="020B0604030504040204" pitchFamily="34" charset="-120"/>
                    <a:ea typeface="微軟正黑體" panose="020B0604030504040204" pitchFamily="34" charset="-120"/>
                  </a:rPr>
                  <a:t>學系</a:t>
                </a:r>
              </a:p>
            </p:txBody>
          </p:sp>
        </p:grpSp>
        <p:grpSp>
          <p:nvGrpSpPr>
            <p:cNvPr id="75" name="群組 74">
              <a:extLst>
                <a:ext uri="{FF2B5EF4-FFF2-40B4-BE49-F238E27FC236}">
                  <a16:creationId xmlns="" xmlns:a16="http://schemas.microsoft.com/office/drawing/2014/main" id="{FF418BC9-103A-4E4D-A424-857164E8D094}"/>
                </a:ext>
              </a:extLst>
            </p:cNvPr>
            <p:cNvGrpSpPr/>
            <p:nvPr/>
          </p:nvGrpSpPr>
          <p:grpSpPr>
            <a:xfrm>
              <a:off x="3548157" y="4002964"/>
              <a:ext cx="1255199" cy="723493"/>
              <a:chOff x="2299660" y="3277705"/>
              <a:chExt cx="1294666" cy="723493"/>
            </a:xfrm>
          </p:grpSpPr>
          <p:sp>
            <p:nvSpPr>
              <p:cNvPr id="76" name="矩形: 圓角 75">
                <a:extLst>
                  <a:ext uri="{FF2B5EF4-FFF2-40B4-BE49-F238E27FC236}">
                    <a16:creationId xmlns="" xmlns:a16="http://schemas.microsoft.com/office/drawing/2014/main" id="{08799236-B0DF-490C-A33A-357D5C2D3865}"/>
                  </a:ext>
                </a:extLst>
              </p:cNvPr>
              <p:cNvSpPr/>
              <p:nvPr/>
            </p:nvSpPr>
            <p:spPr>
              <a:xfrm>
                <a:off x="2299660" y="3277705"/>
                <a:ext cx="1235561" cy="673252"/>
              </a:xfrm>
              <a:prstGeom prst="roundRect">
                <a:avLst>
                  <a:gd name="adj" fmla="val 8302"/>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7" name="矩形: 圓角 76">
                <a:extLst>
                  <a:ext uri="{FF2B5EF4-FFF2-40B4-BE49-F238E27FC236}">
                    <a16:creationId xmlns="" xmlns:a16="http://schemas.microsoft.com/office/drawing/2014/main" id="{EB071DFA-82FC-411A-8DE6-F8EF41D4544B}"/>
                  </a:ext>
                </a:extLst>
              </p:cNvPr>
              <p:cNvSpPr/>
              <p:nvPr/>
            </p:nvSpPr>
            <p:spPr>
              <a:xfrm>
                <a:off x="2358767" y="3327946"/>
                <a:ext cx="1235559" cy="673252"/>
              </a:xfrm>
              <a:prstGeom prst="roundRect">
                <a:avLst>
                  <a:gd name="adj" fmla="val 6111"/>
                </a:avLst>
              </a:prstGeom>
              <a:solidFill>
                <a:schemeClr val="bg1"/>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70AD47"/>
                    </a:solidFill>
                    <a:latin typeface="微軟正黑體" panose="020B0604030504040204" pitchFamily="34" charset="-120"/>
                    <a:ea typeface="微軟正黑體" panose="020B0604030504040204" pitchFamily="34" charset="-120"/>
                  </a:rPr>
                  <a:t>身分別</a:t>
                </a:r>
              </a:p>
            </p:txBody>
          </p:sp>
        </p:grpSp>
        <p:pic>
          <p:nvPicPr>
            <p:cNvPr id="20" name="圖片 19">
              <a:extLst>
                <a:ext uri="{FF2B5EF4-FFF2-40B4-BE49-F238E27FC236}">
                  <a16:creationId xmlns="" xmlns:a16="http://schemas.microsoft.com/office/drawing/2014/main" id="{916625D6-2076-47EE-AFB9-5545338A5D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3430" y="3006322"/>
              <a:ext cx="1378667" cy="1035856"/>
            </a:xfrm>
            <a:prstGeom prst="rect">
              <a:avLst/>
            </a:prstGeom>
          </p:spPr>
        </p:pic>
      </p:grpSp>
      <p:grpSp>
        <p:nvGrpSpPr>
          <p:cNvPr id="82" name="群組 81">
            <a:extLst>
              <a:ext uri="{FF2B5EF4-FFF2-40B4-BE49-F238E27FC236}">
                <a16:creationId xmlns="" xmlns:a16="http://schemas.microsoft.com/office/drawing/2014/main" id="{4967A657-B030-4745-A36E-04F18A66D0F3}"/>
              </a:ext>
            </a:extLst>
          </p:cNvPr>
          <p:cNvGrpSpPr/>
          <p:nvPr/>
        </p:nvGrpSpPr>
        <p:grpSpPr>
          <a:xfrm>
            <a:off x="2188755" y="1738479"/>
            <a:ext cx="6680767" cy="2062946"/>
            <a:chOff x="2188755" y="1738479"/>
            <a:chExt cx="6680767" cy="2062946"/>
          </a:xfrm>
        </p:grpSpPr>
        <p:grpSp>
          <p:nvGrpSpPr>
            <p:cNvPr id="56" name="群組 55">
              <a:extLst>
                <a:ext uri="{FF2B5EF4-FFF2-40B4-BE49-F238E27FC236}">
                  <a16:creationId xmlns="" xmlns:a16="http://schemas.microsoft.com/office/drawing/2014/main" id="{33F1D533-52E8-4B38-A8A8-04ECC17BA1CA}"/>
                </a:ext>
              </a:extLst>
            </p:cNvPr>
            <p:cNvGrpSpPr/>
            <p:nvPr/>
          </p:nvGrpSpPr>
          <p:grpSpPr>
            <a:xfrm>
              <a:off x="3548157" y="2285345"/>
              <a:ext cx="1255199" cy="723493"/>
              <a:chOff x="2299660" y="3277705"/>
              <a:chExt cx="1294666" cy="723493"/>
            </a:xfrm>
          </p:grpSpPr>
          <p:sp>
            <p:nvSpPr>
              <p:cNvPr id="57" name="矩形: 圓角 56">
                <a:extLst>
                  <a:ext uri="{FF2B5EF4-FFF2-40B4-BE49-F238E27FC236}">
                    <a16:creationId xmlns="" xmlns:a16="http://schemas.microsoft.com/office/drawing/2014/main" id="{029CF048-FF4A-4F46-81E2-76FDD2720B51}"/>
                  </a:ext>
                </a:extLst>
              </p:cNvPr>
              <p:cNvSpPr/>
              <p:nvPr/>
            </p:nvSpPr>
            <p:spPr>
              <a:xfrm>
                <a:off x="2299660" y="3277705"/>
                <a:ext cx="1235561"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8" name="矩形: 圓角 57">
                <a:extLst>
                  <a:ext uri="{FF2B5EF4-FFF2-40B4-BE49-F238E27FC236}">
                    <a16:creationId xmlns="" xmlns:a16="http://schemas.microsoft.com/office/drawing/2014/main" id="{073208F3-5C49-4797-91E6-DF8A1399677C}"/>
                  </a:ext>
                </a:extLst>
              </p:cNvPr>
              <p:cNvSpPr/>
              <p:nvPr/>
            </p:nvSpPr>
            <p:spPr>
              <a:xfrm>
                <a:off x="2358767" y="3327946"/>
                <a:ext cx="1235559" cy="673252"/>
              </a:xfrm>
              <a:prstGeom prst="roundRect">
                <a:avLst>
                  <a:gd name="adj" fmla="val 6111"/>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5B9BD5"/>
                    </a:solidFill>
                    <a:latin typeface="微軟正黑體" panose="020B0604030504040204" pitchFamily="34" charset="-120"/>
                    <a:ea typeface="微軟正黑體" panose="020B0604030504040204" pitchFamily="34" charset="-120"/>
                  </a:rPr>
                  <a:t>軍事院校</a:t>
                </a:r>
              </a:p>
            </p:txBody>
          </p:sp>
        </p:grpSp>
        <p:grpSp>
          <p:nvGrpSpPr>
            <p:cNvPr id="59" name="群組 58">
              <a:extLst>
                <a:ext uri="{FF2B5EF4-FFF2-40B4-BE49-F238E27FC236}">
                  <a16:creationId xmlns="" xmlns:a16="http://schemas.microsoft.com/office/drawing/2014/main" id="{22F67459-86E5-4BCF-BD61-4A7223CE0F86}"/>
                </a:ext>
              </a:extLst>
            </p:cNvPr>
            <p:cNvGrpSpPr/>
            <p:nvPr/>
          </p:nvGrpSpPr>
          <p:grpSpPr>
            <a:xfrm>
              <a:off x="4904599" y="2282829"/>
              <a:ext cx="1255199" cy="723493"/>
              <a:chOff x="2299660" y="3277705"/>
              <a:chExt cx="1294666" cy="723493"/>
            </a:xfrm>
          </p:grpSpPr>
          <p:sp>
            <p:nvSpPr>
              <p:cNvPr id="60" name="矩形: 圓角 59">
                <a:extLst>
                  <a:ext uri="{FF2B5EF4-FFF2-40B4-BE49-F238E27FC236}">
                    <a16:creationId xmlns="" xmlns:a16="http://schemas.microsoft.com/office/drawing/2014/main" id="{FBEFB136-313B-4DA8-9193-F8AE19D449E6}"/>
                  </a:ext>
                </a:extLst>
              </p:cNvPr>
              <p:cNvSpPr/>
              <p:nvPr/>
            </p:nvSpPr>
            <p:spPr>
              <a:xfrm>
                <a:off x="2299660" y="3277705"/>
                <a:ext cx="1235561"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1" name="矩形: 圓角 60">
                <a:extLst>
                  <a:ext uri="{FF2B5EF4-FFF2-40B4-BE49-F238E27FC236}">
                    <a16:creationId xmlns="" xmlns:a16="http://schemas.microsoft.com/office/drawing/2014/main" id="{6AECAFC7-7AC3-430C-983D-2968C648F775}"/>
                  </a:ext>
                </a:extLst>
              </p:cNvPr>
              <p:cNvSpPr/>
              <p:nvPr/>
            </p:nvSpPr>
            <p:spPr>
              <a:xfrm>
                <a:off x="2358767" y="3327946"/>
                <a:ext cx="1235559" cy="673252"/>
              </a:xfrm>
              <a:prstGeom prst="roundRect">
                <a:avLst>
                  <a:gd name="adj" fmla="val 6111"/>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5B9BD5"/>
                    </a:solidFill>
                    <a:latin typeface="微軟正黑體" panose="020B0604030504040204" pitchFamily="34" charset="-120"/>
                    <a:ea typeface="微軟正黑體" panose="020B0604030504040204" pitchFamily="34" charset="-120"/>
                  </a:rPr>
                  <a:t>警專</a:t>
                </a:r>
                <a:r>
                  <a:rPr lang="en-US" altLang="zh-TW" sz="1600" b="1" spc="300" dirty="0">
                    <a:solidFill>
                      <a:srgbClr val="5B9BD5"/>
                    </a:solidFill>
                    <a:latin typeface="微軟正黑體" panose="020B0604030504040204" pitchFamily="34" charset="-120"/>
                    <a:ea typeface="微軟正黑體" panose="020B0604030504040204" pitchFamily="34" charset="-120"/>
                  </a:rPr>
                  <a:t>/</a:t>
                </a:r>
                <a:r>
                  <a:rPr lang="zh-TW" altLang="en-US" sz="1600" b="1" spc="300" dirty="0">
                    <a:solidFill>
                      <a:srgbClr val="5B9BD5"/>
                    </a:solidFill>
                    <a:latin typeface="微軟正黑體" panose="020B0604030504040204" pitchFamily="34" charset="-120"/>
                    <a:ea typeface="微軟正黑體" panose="020B0604030504040204" pitchFamily="34" charset="-120"/>
                  </a:rPr>
                  <a:t>警察特考</a:t>
                </a:r>
              </a:p>
            </p:txBody>
          </p:sp>
        </p:grpSp>
        <p:grpSp>
          <p:nvGrpSpPr>
            <p:cNvPr id="62" name="群組 61">
              <a:extLst>
                <a:ext uri="{FF2B5EF4-FFF2-40B4-BE49-F238E27FC236}">
                  <a16:creationId xmlns="" xmlns:a16="http://schemas.microsoft.com/office/drawing/2014/main" id="{33A3ADC3-4BA4-4CEF-8D33-6B5747F06CBB}"/>
                </a:ext>
              </a:extLst>
            </p:cNvPr>
            <p:cNvGrpSpPr/>
            <p:nvPr/>
          </p:nvGrpSpPr>
          <p:grpSpPr>
            <a:xfrm>
              <a:off x="7614323" y="2294576"/>
              <a:ext cx="1255199" cy="723493"/>
              <a:chOff x="2299660" y="3277705"/>
              <a:chExt cx="1294666" cy="723493"/>
            </a:xfrm>
          </p:grpSpPr>
          <p:sp>
            <p:nvSpPr>
              <p:cNvPr id="63" name="矩形: 圓角 62">
                <a:extLst>
                  <a:ext uri="{FF2B5EF4-FFF2-40B4-BE49-F238E27FC236}">
                    <a16:creationId xmlns="" xmlns:a16="http://schemas.microsoft.com/office/drawing/2014/main" id="{FD8301DF-0347-4BA6-B724-90780929B601}"/>
                  </a:ext>
                </a:extLst>
              </p:cNvPr>
              <p:cNvSpPr/>
              <p:nvPr/>
            </p:nvSpPr>
            <p:spPr>
              <a:xfrm>
                <a:off x="2299660" y="3277705"/>
                <a:ext cx="1235561"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4" name="矩形: 圓角 63">
                <a:extLst>
                  <a:ext uri="{FF2B5EF4-FFF2-40B4-BE49-F238E27FC236}">
                    <a16:creationId xmlns="" xmlns:a16="http://schemas.microsoft.com/office/drawing/2014/main" id="{A466E441-FE4C-4D3E-95B1-F678ACB54F93}"/>
                  </a:ext>
                </a:extLst>
              </p:cNvPr>
              <p:cNvSpPr/>
              <p:nvPr/>
            </p:nvSpPr>
            <p:spPr>
              <a:xfrm>
                <a:off x="2358767" y="3327946"/>
                <a:ext cx="1235559" cy="673252"/>
              </a:xfrm>
              <a:prstGeom prst="roundRect">
                <a:avLst>
                  <a:gd name="adj" fmla="val 6111"/>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5B9BD5"/>
                    </a:solidFill>
                    <a:latin typeface="微軟正黑體" panose="020B0604030504040204" pitchFamily="34" charset="-120"/>
                    <a:ea typeface="微軟正黑體" panose="020B0604030504040204" pitchFamily="34" charset="-120"/>
                  </a:rPr>
                  <a:t>出國留學</a:t>
                </a:r>
              </a:p>
            </p:txBody>
          </p:sp>
        </p:grpSp>
        <p:grpSp>
          <p:nvGrpSpPr>
            <p:cNvPr id="65" name="群組 64">
              <a:extLst>
                <a:ext uri="{FF2B5EF4-FFF2-40B4-BE49-F238E27FC236}">
                  <a16:creationId xmlns="" xmlns:a16="http://schemas.microsoft.com/office/drawing/2014/main" id="{0E56F06F-DF67-4518-9A7A-2639FD6DE32B}"/>
                </a:ext>
              </a:extLst>
            </p:cNvPr>
            <p:cNvGrpSpPr/>
            <p:nvPr/>
          </p:nvGrpSpPr>
          <p:grpSpPr>
            <a:xfrm>
              <a:off x="6259461" y="2289024"/>
              <a:ext cx="1255199" cy="1512401"/>
              <a:chOff x="2299660" y="3277705"/>
              <a:chExt cx="1294666" cy="1512401"/>
            </a:xfrm>
          </p:grpSpPr>
          <p:sp>
            <p:nvSpPr>
              <p:cNvPr id="66" name="矩形: 圓角 65">
                <a:extLst>
                  <a:ext uri="{FF2B5EF4-FFF2-40B4-BE49-F238E27FC236}">
                    <a16:creationId xmlns="" xmlns:a16="http://schemas.microsoft.com/office/drawing/2014/main" id="{5FCDDB6E-D114-4C67-8E4F-74A13A84FDCB}"/>
                  </a:ext>
                </a:extLst>
              </p:cNvPr>
              <p:cNvSpPr/>
              <p:nvPr/>
            </p:nvSpPr>
            <p:spPr>
              <a:xfrm>
                <a:off x="2299660" y="3277705"/>
                <a:ext cx="1235561"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7" name="矩形: 圓角 66">
                <a:extLst>
                  <a:ext uri="{FF2B5EF4-FFF2-40B4-BE49-F238E27FC236}">
                    <a16:creationId xmlns="" xmlns:a16="http://schemas.microsoft.com/office/drawing/2014/main" id="{D50E5273-51B3-4420-AE79-5A4BDBB0D862}"/>
                  </a:ext>
                </a:extLst>
              </p:cNvPr>
              <p:cNvSpPr/>
              <p:nvPr/>
            </p:nvSpPr>
            <p:spPr>
              <a:xfrm>
                <a:off x="2358767" y="3327946"/>
                <a:ext cx="1235559" cy="1462160"/>
              </a:xfrm>
              <a:prstGeom prst="roundRect">
                <a:avLst>
                  <a:gd name="adj" fmla="val 6111"/>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5B9BD5"/>
                    </a:solidFill>
                    <a:latin typeface="微軟正黑體" panose="020B0604030504040204" pitchFamily="34" charset="-120"/>
                    <a:ea typeface="微軟正黑體" panose="020B0604030504040204" pitchFamily="34" charset="-120"/>
                  </a:rPr>
                  <a:t>青年教育儲蓄戶</a:t>
                </a:r>
                <a:r>
                  <a:rPr lang="en-US" altLang="zh-TW" sz="1600" b="1" spc="300" dirty="0">
                    <a:solidFill>
                      <a:srgbClr val="5B9BD5"/>
                    </a:solidFill>
                    <a:latin typeface="微軟正黑體" panose="020B0604030504040204" pitchFamily="34" charset="-120"/>
                    <a:ea typeface="微軟正黑體" panose="020B0604030504040204" pitchFamily="34" charset="-120"/>
                  </a:rPr>
                  <a:t>/</a:t>
                </a:r>
                <a:r>
                  <a:rPr lang="zh-TW" altLang="en-US" sz="1600" b="1" spc="300" dirty="0">
                    <a:solidFill>
                      <a:srgbClr val="5B9BD5"/>
                    </a:solidFill>
                    <a:latin typeface="微軟正黑體" panose="020B0604030504040204" pitchFamily="34" charset="-120"/>
                    <a:ea typeface="微軟正黑體" panose="020B0604030504040204" pitchFamily="34" charset="-120"/>
                  </a:rPr>
                  <a:t>青年體驗學習計畫</a:t>
                </a:r>
              </a:p>
            </p:txBody>
          </p:sp>
        </p:grpSp>
        <p:grpSp>
          <p:nvGrpSpPr>
            <p:cNvPr id="5" name="群組 4">
              <a:extLst>
                <a:ext uri="{FF2B5EF4-FFF2-40B4-BE49-F238E27FC236}">
                  <a16:creationId xmlns="" xmlns:a16="http://schemas.microsoft.com/office/drawing/2014/main" id="{C89ED212-3411-49AB-B38F-2156B8E66314}"/>
                </a:ext>
              </a:extLst>
            </p:cNvPr>
            <p:cNvGrpSpPr/>
            <p:nvPr/>
          </p:nvGrpSpPr>
          <p:grpSpPr>
            <a:xfrm>
              <a:off x="2830606" y="1738479"/>
              <a:ext cx="5419165" cy="596218"/>
              <a:chOff x="2830606" y="1738479"/>
              <a:chExt cx="5419165" cy="596218"/>
            </a:xfrm>
          </p:grpSpPr>
          <p:grpSp>
            <p:nvGrpSpPr>
              <p:cNvPr id="37" name="群組 36">
                <a:extLst>
                  <a:ext uri="{FF2B5EF4-FFF2-40B4-BE49-F238E27FC236}">
                    <a16:creationId xmlns="" xmlns:a16="http://schemas.microsoft.com/office/drawing/2014/main" id="{ABDEBD0B-52EE-4870-B406-4B8426FEE301}"/>
                  </a:ext>
                </a:extLst>
              </p:cNvPr>
              <p:cNvGrpSpPr/>
              <p:nvPr/>
            </p:nvGrpSpPr>
            <p:grpSpPr>
              <a:xfrm>
                <a:off x="2830606" y="1738479"/>
                <a:ext cx="5419165" cy="596218"/>
                <a:chOff x="2992103" y="2174171"/>
                <a:chExt cx="4984346" cy="595614"/>
              </a:xfrm>
            </p:grpSpPr>
            <p:pic>
              <p:nvPicPr>
                <p:cNvPr id="38" name="圖片 37">
                  <a:extLst>
                    <a:ext uri="{FF2B5EF4-FFF2-40B4-BE49-F238E27FC236}">
                      <a16:creationId xmlns="" xmlns:a16="http://schemas.microsoft.com/office/drawing/2014/main" id="{D8D2AD22-116E-4AC7-8286-BC9179931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2103" y="2174171"/>
                  <a:ext cx="4984346" cy="595614"/>
                </a:xfrm>
                <a:prstGeom prst="rect">
                  <a:avLst/>
                </a:prstGeom>
              </p:spPr>
            </p:pic>
            <p:cxnSp>
              <p:nvCxnSpPr>
                <p:cNvPr id="39" name="直線接點 38">
                  <a:extLst>
                    <a:ext uri="{FF2B5EF4-FFF2-40B4-BE49-F238E27FC236}">
                      <a16:creationId xmlns="" xmlns:a16="http://schemas.microsoft.com/office/drawing/2014/main" id="{B88F67B7-9A26-466A-AD54-4480BD2AC7AB}"/>
                    </a:ext>
                  </a:extLst>
                </p:cNvPr>
                <p:cNvCxnSpPr>
                  <a:cxnSpLocks/>
                </p:cNvCxnSpPr>
                <p:nvPr/>
              </p:nvCxnSpPr>
              <p:spPr>
                <a:xfrm>
                  <a:off x="5478300" y="2438400"/>
                  <a:ext cx="0" cy="293902"/>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cxnSp>
            <p:nvCxnSpPr>
              <p:cNvPr id="68" name="直線接點 67">
                <a:extLst>
                  <a:ext uri="{FF2B5EF4-FFF2-40B4-BE49-F238E27FC236}">
                    <a16:creationId xmlns="" xmlns:a16="http://schemas.microsoft.com/office/drawing/2014/main" id="{02C3790C-196C-4919-B352-81BB64DE0CB6}"/>
                  </a:ext>
                </a:extLst>
              </p:cNvPr>
              <p:cNvCxnSpPr>
                <a:cxnSpLocks/>
              </p:cNvCxnSpPr>
              <p:nvPr/>
            </p:nvCxnSpPr>
            <p:spPr>
              <a:xfrm>
                <a:off x="4173297" y="2002976"/>
                <a:ext cx="0" cy="29420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 xmlns:a16="http://schemas.microsoft.com/office/drawing/2014/main" id="{3AEDA9E7-4CB2-4E16-83FA-9DBC91B9097F}"/>
                  </a:ext>
                </a:extLst>
              </p:cNvPr>
              <p:cNvCxnSpPr>
                <a:cxnSpLocks/>
              </p:cNvCxnSpPr>
              <p:nvPr/>
            </p:nvCxnSpPr>
            <p:spPr>
              <a:xfrm>
                <a:off x="6889603" y="2002976"/>
                <a:ext cx="0" cy="29420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grpSp>
          <p:nvGrpSpPr>
            <p:cNvPr id="44" name="群組 43">
              <a:extLst>
                <a:ext uri="{FF2B5EF4-FFF2-40B4-BE49-F238E27FC236}">
                  <a16:creationId xmlns="" xmlns:a16="http://schemas.microsoft.com/office/drawing/2014/main" id="{DE5030E0-45DF-41AC-87BB-24B8284D5A98}"/>
                </a:ext>
              </a:extLst>
            </p:cNvPr>
            <p:cNvGrpSpPr/>
            <p:nvPr/>
          </p:nvGrpSpPr>
          <p:grpSpPr>
            <a:xfrm>
              <a:off x="2188755" y="2284456"/>
              <a:ext cx="1255199" cy="723493"/>
              <a:chOff x="2299660" y="3277705"/>
              <a:chExt cx="1294666" cy="723493"/>
            </a:xfrm>
          </p:grpSpPr>
          <p:sp>
            <p:nvSpPr>
              <p:cNvPr id="51" name="矩形: 圓角 50">
                <a:extLst>
                  <a:ext uri="{FF2B5EF4-FFF2-40B4-BE49-F238E27FC236}">
                    <a16:creationId xmlns="" xmlns:a16="http://schemas.microsoft.com/office/drawing/2014/main" id="{DAF683BE-9D6C-469B-8222-85B4EA39BE12}"/>
                  </a:ext>
                </a:extLst>
              </p:cNvPr>
              <p:cNvSpPr/>
              <p:nvPr/>
            </p:nvSpPr>
            <p:spPr>
              <a:xfrm>
                <a:off x="2299660" y="3277705"/>
                <a:ext cx="1235561"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2" name="矩形: 圓角 51">
                <a:extLst>
                  <a:ext uri="{FF2B5EF4-FFF2-40B4-BE49-F238E27FC236}">
                    <a16:creationId xmlns="" xmlns:a16="http://schemas.microsoft.com/office/drawing/2014/main" id="{4226FB5B-A95A-490B-92D2-51D722416154}"/>
                  </a:ext>
                </a:extLst>
              </p:cNvPr>
              <p:cNvSpPr/>
              <p:nvPr/>
            </p:nvSpPr>
            <p:spPr>
              <a:xfrm>
                <a:off x="2358767" y="3327946"/>
                <a:ext cx="1235559" cy="673252"/>
              </a:xfrm>
              <a:prstGeom prst="roundRect">
                <a:avLst>
                  <a:gd name="adj" fmla="val 6111"/>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spc="300" dirty="0">
                    <a:solidFill>
                      <a:srgbClr val="5B9BD5"/>
                    </a:solidFill>
                    <a:latin typeface="微軟正黑體" panose="020B0604030504040204" pitchFamily="34" charset="-120"/>
                    <a:ea typeface="微軟正黑體" panose="020B0604030504040204" pitchFamily="34" charset="-120"/>
                  </a:rPr>
                  <a:t>單獨招生</a:t>
                </a:r>
              </a:p>
            </p:txBody>
          </p:sp>
        </p:grpSp>
      </p:grpSp>
      <p:pic>
        <p:nvPicPr>
          <p:cNvPr id="79" name="圖片 78">
            <a:extLst>
              <a:ext uri="{FF2B5EF4-FFF2-40B4-BE49-F238E27FC236}">
                <a16:creationId xmlns="" xmlns:a16="http://schemas.microsoft.com/office/drawing/2014/main" id="{434D951B-9DE2-47B1-AB37-46123B018C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9127" y="431472"/>
            <a:ext cx="3608839" cy="259081"/>
          </a:xfrm>
          <a:prstGeom prst="rect">
            <a:avLst/>
          </a:prstGeom>
        </p:spPr>
      </p:pic>
      <p:pic>
        <p:nvPicPr>
          <p:cNvPr id="81" name="圖片 80">
            <a:extLst>
              <a:ext uri="{FF2B5EF4-FFF2-40B4-BE49-F238E27FC236}">
                <a16:creationId xmlns="" xmlns:a16="http://schemas.microsoft.com/office/drawing/2014/main" id="{B753CE89-1EE8-444D-A816-0B89817BF55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17427"/>
          <a:stretch/>
        </p:blipFill>
        <p:spPr>
          <a:xfrm>
            <a:off x="6839678" y="3280824"/>
            <a:ext cx="2140380" cy="2373578"/>
          </a:xfrm>
          <a:prstGeom prst="rect">
            <a:avLst/>
          </a:prstGeom>
        </p:spPr>
      </p:pic>
      <p:pic>
        <p:nvPicPr>
          <p:cNvPr id="70" name="圖片 69">
            <a:extLst>
              <a:ext uri="{FF2B5EF4-FFF2-40B4-BE49-F238E27FC236}">
                <a16:creationId xmlns="" xmlns:a16="http://schemas.microsoft.com/office/drawing/2014/main" id="{AE6E1B46-A018-4EBB-922B-3E4C7AB1A7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78" name="群組 77">
            <a:extLst>
              <a:ext uri="{FF2B5EF4-FFF2-40B4-BE49-F238E27FC236}">
                <a16:creationId xmlns="" xmlns:a16="http://schemas.microsoft.com/office/drawing/2014/main" id="{4199D7F3-3F8D-4B74-8CD6-60733F1C7A93}"/>
              </a:ext>
            </a:extLst>
          </p:cNvPr>
          <p:cNvGrpSpPr/>
          <p:nvPr/>
        </p:nvGrpSpPr>
        <p:grpSpPr>
          <a:xfrm>
            <a:off x="167947" y="1046005"/>
            <a:ext cx="1551357" cy="4485860"/>
            <a:chOff x="167947" y="1046005"/>
            <a:chExt cx="1551357" cy="4485860"/>
          </a:xfrm>
        </p:grpSpPr>
        <p:pic>
          <p:nvPicPr>
            <p:cNvPr id="80" name="圖片 79">
              <a:hlinkClick r:id="" action="ppaction://noaction"/>
              <a:extLst>
                <a:ext uri="{FF2B5EF4-FFF2-40B4-BE49-F238E27FC236}">
                  <a16:creationId xmlns="" xmlns:a16="http://schemas.microsoft.com/office/drawing/2014/main" id="{C6E77201-8756-43D5-B723-52D7D241496C}"/>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84" name="圖片 83">
              <a:hlinkClick r:id="rId12" action="ppaction://hlinksldjump"/>
              <a:extLst>
                <a:ext uri="{FF2B5EF4-FFF2-40B4-BE49-F238E27FC236}">
                  <a16:creationId xmlns="" xmlns:a16="http://schemas.microsoft.com/office/drawing/2014/main" id="{785DDBE4-B3FD-4EAD-BBF2-6615340794D7}"/>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85" name="圖片 84">
              <a:hlinkClick r:id="rId15" action="ppaction://hlinksldjump"/>
              <a:extLst>
                <a:ext uri="{FF2B5EF4-FFF2-40B4-BE49-F238E27FC236}">
                  <a16:creationId xmlns="" xmlns:a16="http://schemas.microsoft.com/office/drawing/2014/main" id="{0AAF1648-7382-491A-AE68-2A7E1649D90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86" name="圖片 85">
              <a:hlinkClick r:id="rId18" action="ppaction://hlinksldjump"/>
              <a:extLst>
                <a:ext uri="{FF2B5EF4-FFF2-40B4-BE49-F238E27FC236}">
                  <a16:creationId xmlns="" xmlns:a16="http://schemas.microsoft.com/office/drawing/2014/main" id="{4B6A1841-BA6F-4A44-940E-5599836E1ABA}"/>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87" name="圖片 86">
              <a:hlinkClick r:id="rId21" action="ppaction://hlinksldjump"/>
              <a:extLst>
                <a:ext uri="{FF2B5EF4-FFF2-40B4-BE49-F238E27FC236}">
                  <a16:creationId xmlns="" xmlns:a16="http://schemas.microsoft.com/office/drawing/2014/main" id="{1F1805E0-F70F-4C97-91A7-2271C1DAF3D5}"/>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88" name="圖片 87">
              <a:hlinkClick r:id="rId24" action="ppaction://hlinksldjump"/>
              <a:extLst>
                <a:ext uri="{FF2B5EF4-FFF2-40B4-BE49-F238E27FC236}">
                  <a16:creationId xmlns="" xmlns:a16="http://schemas.microsoft.com/office/drawing/2014/main" id="{28D4D17A-0590-426C-8E70-B8BCC7CA3792}"/>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89" name="圖片 88">
              <a:hlinkClick r:id="rId27" action="ppaction://hlinksldjump"/>
              <a:extLst>
                <a:ext uri="{FF2B5EF4-FFF2-40B4-BE49-F238E27FC236}">
                  <a16:creationId xmlns="" xmlns:a16="http://schemas.microsoft.com/office/drawing/2014/main" id="{45DDAEC2-E025-49E9-93C8-4E4AF1833256}"/>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90" name="圖片 89">
              <a:hlinkClick r:id="rId30" action="ppaction://hlinksldjump"/>
              <a:extLst>
                <a:ext uri="{FF2B5EF4-FFF2-40B4-BE49-F238E27FC236}">
                  <a16:creationId xmlns="" xmlns:a16="http://schemas.microsoft.com/office/drawing/2014/main" id="{1E8CE039-A955-4223-A0DA-EE37D3F812BD}"/>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91" name="圖片 90">
              <a:hlinkClick r:id="rId33" action="ppaction://hlinksldjump"/>
              <a:extLst>
                <a:ext uri="{FF2B5EF4-FFF2-40B4-BE49-F238E27FC236}">
                  <a16:creationId xmlns="" xmlns:a16="http://schemas.microsoft.com/office/drawing/2014/main" id="{2E289E3D-CE4C-4E23-BA31-5E9BE0ACB82E}"/>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92" name="圖片 91">
              <a:hlinkClick r:id="rId36" action="ppaction://hlinksldjump"/>
              <a:extLst>
                <a:ext uri="{FF2B5EF4-FFF2-40B4-BE49-F238E27FC236}">
                  <a16:creationId xmlns="" xmlns:a16="http://schemas.microsoft.com/office/drawing/2014/main" id="{6828EA54-65FF-439F-8A2B-189390EEBFE0}"/>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93" name="圖片 92">
              <a:hlinkClick r:id="rId39" action="ppaction://hlinksldjump"/>
              <a:extLst>
                <a:ext uri="{FF2B5EF4-FFF2-40B4-BE49-F238E27FC236}">
                  <a16:creationId xmlns="" xmlns:a16="http://schemas.microsoft.com/office/drawing/2014/main" id="{D6C8B5FD-4F9C-4D3A-B28D-EE9A44204030}"/>
                </a:ext>
              </a:extLst>
            </p:cNvPr>
            <p:cNvPicPr>
              <a:picLocks noChangeAspect="1"/>
            </p:cNvPicPr>
            <p:nvPr/>
          </p:nvPicPr>
          <p:blipFill>
            <a:blip r:embed="rId40" cstate="print">
              <a:extLst>
                <a:ext uri="{BEBA8EAE-BF5A-486C-A8C5-ECC9F3942E4B}">
                  <a14:imgProps xmlns:a14="http://schemas.microsoft.com/office/drawing/2010/main">
                    <a14:imgLayer r:embed="rId4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20757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500" fill="hold"/>
                                        <p:tgtEl>
                                          <p:spTgt spid="81"/>
                                        </p:tgtEl>
                                        <p:attrNameLst>
                                          <p:attrName>ppt_x</p:attrName>
                                        </p:attrNameLst>
                                      </p:cBhvr>
                                      <p:tavLst>
                                        <p:tav tm="0">
                                          <p:val>
                                            <p:strVal val="#ppt_x"/>
                                          </p:val>
                                        </p:tav>
                                        <p:tav tm="100000">
                                          <p:val>
                                            <p:strVal val="#ppt_x"/>
                                          </p:val>
                                        </p:tav>
                                      </p:tavLst>
                                    </p:anim>
                                    <p:anim calcmode="lin" valueType="num">
                                      <p:cBhvr additive="base">
                                        <p:cTn id="12" dur="500" fill="hold"/>
                                        <p:tgtEl>
                                          <p:spTgt spid="81"/>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500" fill="hold"/>
                                        <p:tgtEl>
                                          <p:spTgt spid="40"/>
                                        </p:tgtEl>
                                        <p:attrNameLst>
                                          <p:attrName>ppt_w</p:attrName>
                                        </p:attrNameLst>
                                      </p:cBhvr>
                                      <p:tavLst>
                                        <p:tav tm="0">
                                          <p:val>
                                            <p:fltVal val="0"/>
                                          </p:val>
                                        </p:tav>
                                        <p:tav tm="100000">
                                          <p:val>
                                            <p:strVal val="#ppt_w"/>
                                          </p:val>
                                        </p:tav>
                                      </p:tavLst>
                                    </p:anim>
                                    <p:anim calcmode="lin" valueType="num">
                                      <p:cBhvr>
                                        <p:cTn id="17" dur="500" fill="hold"/>
                                        <p:tgtEl>
                                          <p:spTgt spid="40"/>
                                        </p:tgtEl>
                                        <p:attrNameLst>
                                          <p:attrName>ppt_h</p:attrName>
                                        </p:attrNameLst>
                                      </p:cBhvr>
                                      <p:tavLst>
                                        <p:tav tm="0">
                                          <p:val>
                                            <p:fltVal val="0"/>
                                          </p:val>
                                        </p:tav>
                                        <p:tav tm="100000">
                                          <p:val>
                                            <p:strVal val="#ppt_h"/>
                                          </p:val>
                                        </p:tav>
                                      </p:tavLst>
                                    </p:anim>
                                    <p:animEffect transition="in" filter="fade">
                                      <p:cBhvr>
                                        <p:cTn id="18" dur="500"/>
                                        <p:tgtEl>
                                          <p:spTgt spid="40"/>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wipe(up)">
                                      <p:cBhvr>
                                        <p:cTn id="22" dur="500"/>
                                        <p:tgtEl>
                                          <p:spTgt spid="82"/>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wipe(up)">
                                      <p:cBhvr>
                                        <p:cTn id="2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 name="圖片 2">
            <a:extLst>
              <a:ext uri="{FF2B5EF4-FFF2-40B4-BE49-F238E27FC236}">
                <a16:creationId xmlns="" xmlns:a16="http://schemas.microsoft.com/office/drawing/2014/main" id="{2BA2CCB6-88BA-4352-ACBB-85D1F37BF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0541" y="430109"/>
            <a:ext cx="3685039" cy="259081"/>
          </a:xfrm>
          <a:prstGeom prst="rect">
            <a:avLst/>
          </a:prstGeom>
        </p:spPr>
      </p:pic>
      <p:grpSp>
        <p:nvGrpSpPr>
          <p:cNvPr id="45" name="群組 44">
            <a:extLst>
              <a:ext uri="{FF2B5EF4-FFF2-40B4-BE49-F238E27FC236}">
                <a16:creationId xmlns="" xmlns:a16="http://schemas.microsoft.com/office/drawing/2014/main" id="{FE735248-D46F-4448-B95E-8429E22A0E95}"/>
              </a:ext>
            </a:extLst>
          </p:cNvPr>
          <p:cNvGrpSpPr/>
          <p:nvPr/>
        </p:nvGrpSpPr>
        <p:grpSpPr>
          <a:xfrm>
            <a:off x="2236304" y="1622767"/>
            <a:ext cx="3008180" cy="2067916"/>
            <a:chOff x="2236304" y="1622767"/>
            <a:chExt cx="3008180" cy="2067916"/>
          </a:xfrm>
        </p:grpSpPr>
        <p:sp>
          <p:nvSpPr>
            <p:cNvPr id="17" name="矩形 16">
              <a:extLst>
                <a:ext uri="{FF2B5EF4-FFF2-40B4-BE49-F238E27FC236}">
                  <a16:creationId xmlns="" xmlns:a16="http://schemas.microsoft.com/office/drawing/2014/main" id="{90A1F485-B05F-4C38-A74C-B1A87FDBFDBC}"/>
                </a:ext>
              </a:extLst>
            </p:cNvPr>
            <p:cNvSpPr/>
            <p:nvPr/>
          </p:nvSpPr>
          <p:spPr>
            <a:xfrm>
              <a:off x="2236304" y="1622767"/>
              <a:ext cx="1464237" cy="991441"/>
            </a:xfrm>
            <a:prstGeom prst="rect">
              <a:avLst/>
            </a:prstGeom>
            <a:solidFill>
              <a:srgbClr val="C4D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北藝大</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國立戲曲學院</a:t>
              </a:r>
            </a:p>
          </p:txBody>
        </p:sp>
        <p:sp>
          <p:nvSpPr>
            <p:cNvPr id="70" name="矩形 69">
              <a:extLst>
                <a:ext uri="{FF2B5EF4-FFF2-40B4-BE49-F238E27FC236}">
                  <a16:creationId xmlns="" xmlns:a16="http://schemas.microsoft.com/office/drawing/2014/main" id="{557204B3-8473-4373-9517-31186E0BDD33}"/>
                </a:ext>
              </a:extLst>
            </p:cNvPr>
            <p:cNvSpPr/>
            <p:nvPr/>
          </p:nvSpPr>
          <p:spPr>
            <a:xfrm>
              <a:off x="2236304" y="2699242"/>
              <a:ext cx="1464237" cy="991441"/>
            </a:xfrm>
            <a:prstGeom prst="rect">
              <a:avLst/>
            </a:prstGeom>
            <a:solidFill>
              <a:srgbClr val="85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四技二專</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進修部</a:t>
              </a:r>
            </a:p>
          </p:txBody>
        </p:sp>
        <p:sp>
          <p:nvSpPr>
            <p:cNvPr id="78" name="矩形 77">
              <a:extLst>
                <a:ext uri="{FF2B5EF4-FFF2-40B4-BE49-F238E27FC236}">
                  <a16:creationId xmlns="" xmlns:a16="http://schemas.microsoft.com/office/drawing/2014/main" id="{848C0EB9-E7AD-4EF6-B6C7-FD2AEEB98BEE}"/>
                </a:ext>
              </a:extLst>
            </p:cNvPr>
            <p:cNvSpPr/>
            <p:nvPr/>
          </p:nvSpPr>
          <p:spPr>
            <a:xfrm>
              <a:off x="3780247" y="1622767"/>
              <a:ext cx="1464237" cy="991441"/>
            </a:xfrm>
            <a:prstGeom prst="rect">
              <a:avLst/>
            </a:prstGeom>
            <a:solidFill>
              <a:srgbClr val="A9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一般大學</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進修部</a:t>
              </a:r>
            </a:p>
          </p:txBody>
        </p:sp>
        <p:sp>
          <p:nvSpPr>
            <p:cNvPr id="79" name="矩形 78">
              <a:extLst>
                <a:ext uri="{FF2B5EF4-FFF2-40B4-BE49-F238E27FC236}">
                  <a16:creationId xmlns="" xmlns:a16="http://schemas.microsoft.com/office/drawing/2014/main" id="{CE21CE7D-57E9-475B-BEF0-5021C93CD2A8}"/>
                </a:ext>
              </a:extLst>
            </p:cNvPr>
            <p:cNvSpPr/>
            <p:nvPr/>
          </p:nvSpPr>
          <p:spPr>
            <a:xfrm>
              <a:off x="3780247" y="2699242"/>
              <a:ext cx="1464237" cy="991441"/>
            </a:xfrm>
            <a:prstGeom prst="rect">
              <a:avLst/>
            </a:prstGeom>
            <a:solidFill>
              <a:srgbClr val="6CB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產學</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攜手專班</a:t>
              </a:r>
            </a:p>
          </p:txBody>
        </p:sp>
      </p:grpSp>
      <p:pic>
        <p:nvPicPr>
          <p:cNvPr id="30" name="圖片 29">
            <a:extLst>
              <a:ext uri="{FF2B5EF4-FFF2-40B4-BE49-F238E27FC236}">
                <a16:creationId xmlns="" xmlns:a16="http://schemas.microsoft.com/office/drawing/2014/main" id="{CD037502-1A77-4683-9A77-FF97F52D61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7989" y="1056519"/>
            <a:ext cx="1905004" cy="445009"/>
          </a:xfrm>
          <a:prstGeom prst="rect">
            <a:avLst/>
          </a:prstGeom>
        </p:spPr>
      </p:pic>
      <p:grpSp>
        <p:nvGrpSpPr>
          <p:cNvPr id="46" name="群組 45">
            <a:extLst>
              <a:ext uri="{FF2B5EF4-FFF2-40B4-BE49-F238E27FC236}">
                <a16:creationId xmlns="" xmlns:a16="http://schemas.microsoft.com/office/drawing/2014/main" id="{C9E430F7-9594-44B2-B85E-B7D3AFB3C38A}"/>
              </a:ext>
            </a:extLst>
          </p:cNvPr>
          <p:cNvGrpSpPr/>
          <p:nvPr/>
        </p:nvGrpSpPr>
        <p:grpSpPr>
          <a:xfrm>
            <a:off x="5841637" y="1622767"/>
            <a:ext cx="3008180" cy="2067916"/>
            <a:chOff x="5841637" y="1622767"/>
            <a:chExt cx="3008180" cy="2067916"/>
          </a:xfrm>
        </p:grpSpPr>
        <p:sp>
          <p:nvSpPr>
            <p:cNvPr id="80" name="矩形 79">
              <a:extLst>
                <a:ext uri="{FF2B5EF4-FFF2-40B4-BE49-F238E27FC236}">
                  <a16:creationId xmlns="" xmlns:a16="http://schemas.microsoft.com/office/drawing/2014/main" id="{1038D164-9B89-4F0D-9B6D-4AEBE1759136}"/>
                </a:ext>
              </a:extLst>
            </p:cNvPr>
            <p:cNvSpPr/>
            <p:nvPr/>
          </p:nvSpPr>
          <p:spPr>
            <a:xfrm>
              <a:off x="5841637" y="1622767"/>
              <a:ext cx="1464237" cy="9914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新住民女子</a:t>
              </a:r>
            </a:p>
          </p:txBody>
        </p:sp>
        <p:sp>
          <p:nvSpPr>
            <p:cNvPr id="81" name="矩形 80">
              <a:extLst>
                <a:ext uri="{FF2B5EF4-FFF2-40B4-BE49-F238E27FC236}">
                  <a16:creationId xmlns="" xmlns:a16="http://schemas.microsoft.com/office/drawing/2014/main" id="{01D7F321-6B72-4139-8FF9-5CB58AFB0FB5}"/>
                </a:ext>
              </a:extLst>
            </p:cNvPr>
            <p:cNvSpPr/>
            <p:nvPr/>
          </p:nvSpPr>
          <p:spPr>
            <a:xfrm>
              <a:off x="5841637" y="2699242"/>
              <a:ext cx="1464237" cy="991441"/>
            </a:xfrm>
            <a:prstGeom prst="rect">
              <a:avLst/>
            </a:prstGeom>
            <a:solidFill>
              <a:srgbClr val="FDB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身心障礙</a:t>
              </a:r>
            </a:p>
          </p:txBody>
        </p:sp>
        <p:sp>
          <p:nvSpPr>
            <p:cNvPr id="82" name="矩形 81">
              <a:extLst>
                <a:ext uri="{FF2B5EF4-FFF2-40B4-BE49-F238E27FC236}">
                  <a16:creationId xmlns="" xmlns:a16="http://schemas.microsoft.com/office/drawing/2014/main" id="{43AF40DE-8818-4F88-BFC5-B63B213DD720}"/>
                </a:ext>
              </a:extLst>
            </p:cNvPr>
            <p:cNvSpPr/>
            <p:nvPr/>
          </p:nvSpPr>
          <p:spPr>
            <a:xfrm>
              <a:off x="7385580" y="1622767"/>
              <a:ext cx="1464237" cy="991441"/>
            </a:xfrm>
            <a:prstGeom prst="rect">
              <a:avLst/>
            </a:prstGeom>
            <a:solidFill>
              <a:srgbClr val="F9D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原住民</a:t>
              </a:r>
            </a:p>
          </p:txBody>
        </p:sp>
        <p:sp>
          <p:nvSpPr>
            <p:cNvPr id="83" name="矩形 82">
              <a:extLst>
                <a:ext uri="{FF2B5EF4-FFF2-40B4-BE49-F238E27FC236}">
                  <a16:creationId xmlns="" xmlns:a16="http://schemas.microsoft.com/office/drawing/2014/main" id="{4994651B-250A-4AAF-BB54-AF70556EF6D3}"/>
                </a:ext>
              </a:extLst>
            </p:cNvPr>
            <p:cNvSpPr/>
            <p:nvPr/>
          </p:nvSpPr>
          <p:spPr>
            <a:xfrm>
              <a:off x="7385580" y="2699242"/>
              <a:ext cx="1464237" cy="991441"/>
            </a:xfrm>
            <a:prstGeom prst="rect">
              <a:avLst/>
            </a:pr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運動績優</a:t>
              </a:r>
            </a:p>
          </p:txBody>
        </p:sp>
      </p:grpSp>
      <p:sp>
        <p:nvSpPr>
          <p:cNvPr id="43" name="矩形 42">
            <a:extLst>
              <a:ext uri="{FF2B5EF4-FFF2-40B4-BE49-F238E27FC236}">
                <a16:creationId xmlns="" xmlns:a16="http://schemas.microsoft.com/office/drawing/2014/main" id="{7EFD79AC-3CE5-47AC-88FC-E11598116C89}"/>
              </a:ext>
            </a:extLst>
          </p:cNvPr>
          <p:cNvSpPr/>
          <p:nvPr/>
        </p:nvSpPr>
        <p:spPr>
          <a:xfrm>
            <a:off x="2236304" y="4110259"/>
            <a:ext cx="6348798" cy="868058"/>
          </a:xfrm>
          <a:prstGeom prst="rect">
            <a:avLst/>
          </a:prstGeom>
        </p:spPr>
        <p:txBody>
          <a:bodyPr wrap="square">
            <a:spAutoFit/>
          </a:bodyPr>
          <a:lstStyle/>
          <a:p>
            <a:pPr marL="285750" indent="-285750" algn="just">
              <a:lnSpc>
                <a:spcPct val="120000"/>
              </a:lnSpc>
              <a:spcBef>
                <a:spcPts val="1200"/>
              </a:spcBef>
              <a:buFont typeface="Arial" panose="020B0604020202020204" pitchFamily="34" charset="0"/>
              <a:buChar cha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單獨招生有些嚴格、有些容易，</a:t>
            </a:r>
            <a:r>
              <a:rPr lang="zh-TW" altLang="en-US" sz="2200" b="1" dirty="0">
                <a:solidFill>
                  <a:srgbClr val="F56D37"/>
                </a:solidFill>
                <a:latin typeface="微軟正黑體" panose="020B0604030504040204" pitchFamily="34" charset="-120"/>
                <a:ea typeface="微軟正黑體" panose="020B0604030504040204" pitchFamily="34" charset="-120"/>
              </a:rPr>
              <a:t>可以根據自身的身分別，或是期望就讀的學系進行資料查找</a:t>
            </a: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66" name="圖片 65">
            <a:extLst>
              <a:ext uri="{FF2B5EF4-FFF2-40B4-BE49-F238E27FC236}">
                <a16:creationId xmlns="" xmlns:a16="http://schemas.microsoft.com/office/drawing/2014/main" id="{F576D6B8-D5AC-4482-A88F-97C946AF8B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67" name="群組 66">
            <a:extLst>
              <a:ext uri="{FF2B5EF4-FFF2-40B4-BE49-F238E27FC236}">
                <a16:creationId xmlns="" xmlns:a16="http://schemas.microsoft.com/office/drawing/2014/main" id="{409DDABB-0FE8-4479-BEAA-750B9ABB1A0B}"/>
              </a:ext>
            </a:extLst>
          </p:cNvPr>
          <p:cNvGrpSpPr/>
          <p:nvPr/>
        </p:nvGrpSpPr>
        <p:grpSpPr>
          <a:xfrm>
            <a:off x="167947" y="1046005"/>
            <a:ext cx="1551357" cy="4485860"/>
            <a:chOff x="167947" y="1046005"/>
            <a:chExt cx="1551357" cy="4485860"/>
          </a:xfrm>
        </p:grpSpPr>
        <p:pic>
          <p:nvPicPr>
            <p:cNvPr id="68" name="圖片 67">
              <a:hlinkClick r:id="" action="ppaction://noaction"/>
              <a:extLst>
                <a:ext uri="{FF2B5EF4-FFF2-40B4-BE49-F238E27FC236}">
                  <a16:creationId xmlns="" xmlns:a16="http://schemas.microsoft.com/office/drawing/2014/main" id="{88FA5FE3-1311-4F57-8B47-527FE1CC712B}"/>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69" name="圖片 68">
              <a:hlinkClick r:id="rId9" action="ppaction://hlinksldjump"/>
              <a:extLst>
                <a:ext uri="{FF2B5EF4-FFF2-40B4-BE49-F238E27FC236}">
                  <a16:creationId xmlns="" xmlns:a16="http://schemas.microsoft.com/office/drawing/2014/main" id="{F26C7F30-4172-409D-BD8F-5B6011D1BBBD}"/>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71" name="圖片 70">
              <a:hlinkClick r:id="rId12" action="ppaction://hlinksldjump"/>
              <a:extLst>
                <a:ext uri="{FF2B5EF4-FFF2-40B4-BE49-F238E27FC236}">
                  <a16:creationId xmlns="" xmlns:a16="http://schemas.microsoft.com/office/drawing/2014/main" id="{B63AC53B-1194-437D-B4FA-8F591D46482E}"/>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72" name="圖片 71">
              <a:hlinkClick r:id="rId15" action="ppaction://hlinksldjump"/>
              <a:extLst>
                <a:ext uri="{FF2B5EF4-FFF2-40B4-BE49-F238E27FC236}">
                  <a16:creationId xmlns="" xmlns:a16="http://schemas.microsoft.com/office/drawing/2014/main" id="{06D6F34F-9AE8-4A0C-98C6-144B5C44043E}"/>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73" name="圖片 72">
              <a:hlinkClick r:id="rId18" action="ppaction://hlinksldjump"/>
              <a:extLst>
                <a:ext uri="{FF2B5EF4-FFF2-40B4-BE49-F238E27FC236}">
                  <a16:creationId xmlns="" xmlns:a16="http://schemas.microsoft.com/office/drawing/2014/main" id="{AF879CD3-0D76-4D49-896F-342190A8FF0B}"/>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75" name="圖片 74">
              <a:hlinkClick r:id="rId21" action="ppaction://hlinksldjump"/>
              <a:extLst>
                <a:ext uri="{FF2B5EF4-FFF2-40B4-BE49-F238E27FC236}">
                  <a16:creationId xmlns="" xmlns:a16="http://schemas.microsoft.com/office/drawing/2014/main" id="{2C3E8CB2-2207-414D-9DAB-8991AC27378B}"/>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76" name="圖片 75">
              <a:hlinkClick r:id="rId24" action="ppaction://hlinksldjump"/>
              <a:extLst>
                <a:ext uri="{FF2B5EF4-FFF2-40B4-BE49-F238E27FC236}">
                  <a16:creationId xmlns="" xmlns:a16="http://schemas.microsoft.com/office/drawing/2014/main" id="{D683EB48-5CFB-466D-A944-00974377C5F8}"/>
                </a:ext>
              </a:extLst>
            </p:cNvPr>
            <p:cNvPicPr>
              <a:picLocks noChangeAspect="1"/>
            </p:cNvPicPr>
            <p:nvPr/>
          </p:nvPicPr>
          <p:blipFill>
            <a:blip r:embed="rId25" cstate="print">
              <a:extLst>
                <a:ext uri="{BEBA8EAE-BF5A-486C-A8C5-ECC9F3942E4B}">
                  <a14:imgProps xmlns:a14="http://schemas.microsoft.com/office/drawing/2010/main">
                    <a14:imgLayer r:embed="rId2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77" name="圖片 76">
              <a:hlinkClick r:id="rId27" action="ppaction://hlinksldjump"/>
              <a:extLst>
                <a:ext uri="{FF2B5EF4-FFF2-40B4-BE49-F238E27FC236}">
                  <a16:creationId xmlns="" xmlns:a16="http://schemas.microsoft.com/office/drawing/2014/main" id="{23126A7B-E206-4693-80A1-453A29FFE16F}"/>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84" name="圖片 83">
              <a:hlinkClick r:id="rId30" action="ppaction://hlinksldjump"/>
              <a:extLst>
                <a:ext uri="{FF2B5EF4-FFF2-40B4-BE49-F238E27FC236}">
                  <a16:creationId xmlns="" xmlns:a16="http://schemas.microsoft.com/office/drawing/2014/main" id="{3808C6B6-BD14-441A-8E37-8345BF7F72B7}"/>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85" name="圖片 84">
              <a:hlinkClick r:id="rId33" action="ppaction://hlinksldjump"/>
              <a:extLst>
                <a:ext uri="{FF2B5EF4-FFF2-40B4-BE49-F238E27FC236}">
                  <a16:creationId xmlns="" xmlns:a16="http://schemas.microsoft.com/office/drawing/2014/main" id="{3A5F8D8E-F988-4DE0-8AE1-56ECE0E5D042}"/>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86" name="圖片 85">
              <a:hlinkClick r:id="rId36" action="ppaction://hlinksldjump"/>
              <a:extLst>
                <a:ext uri="{FF2B5EF4-FFF2-40B4-BE49-F238E27FC236}">
                  <a16:creationId xmlns="" xmlns:a16="http://schemas.microsoft.com/office/drawing/2014/main" id="{C86572EA-30FB-41CB-BB1F-C4FA7A9FDFE9}"/>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4" name="圖片 3">
            <a:extLst>
              <a:ext uri="{FF2B5EF4-FFF2-40B4-BE49-F238E27FC236}">
                <a16:creationId xmlns="" xmlns:a16="http://schemas.microsoft.com/office/drawing/2014/main" id="{B13EAC26-393B-421F-B2E3-4B94106149C4}"/>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272213" y="1056519"/>
            <a:ext cx="2067321" cy="449081"/>
          </a:xfrm>
          <a:prstGeom prst="rect">
            <a:avLst/>
          </a:prstGeom>
        </p:spPr>
      </p:pic>
    </p:spTree>
    <p:extLst>
      <p:ext uri="{BB962C8B-B14F-4D97-AF65-F5344CB8AC3E}">
        <p14:creationId xmlns:p14="http://schemas.microsoft.com/office/powerpoint/2010/main" val="315756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Effect transition="in" filter="fade">
                                      <p:cBhvr>
                                        <p:cTn id="13" dur="500"/>
                                        <p:tgtEl>
                                          <p:spTgt spid="45"/>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 name="圖片 2">
            <a:extLst>
              <a:ext uri="{FF2B5EF4-FFF2-40B4-BE49-F238E27FC236}">
                <a16:creationId xmlns="" xmlns:a16="http://schemas.microsoft.com/office/drawing/2014/main" id="{2BA2CCB6-88BA-4352-ACBB-85D1F37BF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0541" y="430109"/>
            <a:ext cx="3685039" cy="259081"/>
          </a:xfrm>
          <a:prstGeom prst="rect">
            <a:avLst/>
          </a:prstGeom>
        </p:spPr>
      </p:pic>
      <p:sp>
        <p:nvSpPr>
          <p:cNvPr id="17" name="矩形 16">
            <a:extLst>
              <a:ext uri="{FF2B5EF4-FFF2-40B4-BE49-F238E27FC236}">
                <a16:creationId xmlns="" xmlns:a16="http://schemas.microsoft.com/office/drawing/2014/main" id="{90A1F485-B05F-4C38-A74C-B1A87FDBFDBC}"/>
              </a:ext>
            </a:extLst>
          </p:cNvPr>
          <p:cNvSpPr/>
          <p:nvPr/>
        </p:nvSpPr>
        <p:spPr>
          <a:xfrm>
            <a:off x="2236304" y="1622767"/>
            <a:ext cx="1464237" cy="991441"/>
          </a:xfrm>
          <a:prstGeom prst="rect">
            <a:avLst/>
          </a:prstGeom>
          <a:solidFill>
            <a:srgbClr val="C4DA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北藝大</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國立戲曲學院</a:t>
            </a:r>
          </a:p>
        </p:txBody>
      </p:sp>
      <p:sp>
        <p:nvSpPr>
          <p:cNvPr id="70" name="矩形 69">
            <a:extLst>
              <a:ext uri="{FF2B5EF4-FFF2-40B4-BE49-F238E27FC236}">
                <a16:creationId xmlns="" xmlns:a16="http://schemas.microsoft.com/office/drawing/2014/main" id="{557204B3-8473-4373-9517-31186E0BDD33}"/>
              </a:ext>
            </a:extLst>
          </p:cNvPr>
          <p:cNvSpPr/>
          <p:nvPr/>
        </p:nvSpPr>
        <p:spPr>
          <a:xfrm>
            <a:off x="2236304" y="2699242"/>
            <a:ext cx="1464237" cy="991441"/>
          </a:xfrm>
          <a:prstGeom prst="rect">
            <a:avLst/>
          </a:prstGeom>
          <a:solidFill>
            <a:srgbClr val="85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四技二專</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進修部</a:t>
            </a:r>
          </a:p>
        </p:txBody>
      </p:sp>
      <p:sp>
        <p:nvSpPr>
          <p:cNvPr id="78" name="矩形 77">
            <a:extLst>
              <a:ext uri="{FF2B5EF4-FFF2-40B4-BE49-F238E27FC236}">
                <a16:creationId xmlns="" xmlns:a16="http://schemas.microsoft.com/office/drawing/2014/main" id="{848C0EB9-E7AD-4EF6-B6C7-FD2AEEB98BEE}"/>
              </a:ext>
            </a:extLst>
          </p:cNvPr>
          <p:cNvSpPr/>
          <p:nvPr/>
        </p:nvSpPr>
        <p:spPr>
          <a:xfrm>
            <a:off x="3780247" y="1622767"/>
            <a:ext cx="1464237" cy="991441"/>
          </a:xfrm>
          <a:prstGeom prst="rect">
            <a:avLst/>
          </a:prstGeom>
          <a:solidFill>
            <a:srgbClr val="A9C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一般大學</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進修部</a:t>
            </a:r>
          </a:p>
        </p:txBody>
      </p:sp>
      <p:sp>
        <p:nvSpPr>
          <p:cNvPr id="79" name="矩形 78">
            <a:extLst>
              <a:ext uri="{FF2B5EF4-FFF2-40B4-BE49-F238E27FC236}">
                <a16:creationId xmlns="" xmlns:a16="http://schemas.microsoft.com/office/drawing/2014/main" id="{CE21CE7D-57E9-475B-BEF0-5021C93CD2A8}"/>
              </a:ext>
            </a:extLst>
          </p:cNvPr>
          <p:cNvSpPr/>
          <p:nvPr/>
        </p:nvSpPr>
        <p:spPr>
          <a:xfrm>
            <a:off x="3780247" y="2699242"/>
            <a:ext cx="1464237" cy="991441"/>
          </a:xfrm>
          <a:prstGeom prst="rect">
            <a:avLst/>
          </a:prstGeom>
          <a:solidFill>
            <a:srgbClr val="6CB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產學</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攜手專班</a:t>
            </a:r>
          </a:p>
        </p:txBody>
      </p:sp>
      <p:pic>
        <p:nvPicPr>
          <p:cNvPr id="30" name="圖片 29">
            <a:extLst>
              <a:ext uri="{FF2B5EF4-FFF2-40B4-BE49-F238E27FC236}">
                <a16:creationId xmlns="" xmlns:a16="http://schemas.microsoft.com/office/drawing/2014/main" id="{CD037502-1A77-4683-9A77-FF97F52D61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7989" y="1056519"/>
            <a:ext cx="1905004" cy="445009"/>
          </a:xfrm>
          <a:prstGeom prst="rect">
            <a:avLst/>
          </a:prstGeom>
        </p:spPr>
      </p:pic>
      <p:sp>
        <p:nvSpPr>
          <p:cNvPr id="80" name="矩形 79">
            <a:extLst>
              <a:ext uri="{FF2B5EF4-FFF2-40B4-BE49-F238E27FC236}">
                <a16:creationId xmlns="" xmlns:a16="http://schemas.microsoft.com/office/drawing/2014/main" id="{1038D164-9B89-4F0D-9B6D-4AEBE1759136}"/>
              </a:ext>
            </a:extLst>
          </p:cNvPr>
          <p:cNvSpPr/>
          <p:nvPr/>
        </p:nvSpPr>
        <p:spPr>
          <a:xfrm>
            <a:off x="5841637" y="1622767"/>
            <a:ext cx="1464237" cy="9914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新住民女子</a:t>
            </a:r>
          </a:p>
        </p:txBody>
      </p:sp>
      <p:sp>
        <p:nvSpPr>
          <p:cNvPr id="81" name="矩形 80">
            <a:extLst>
              <a:ext uri="{FF2B5EF4-FFF2-40B4-BE49-F238E27FC236}">
                <a16:creationId xmlns="" xmlns:a16="http://schemas.microsoft.com/office/drawing/2014/main" id="{01D7F321-6B72-4139-8FF9-5CB58AFB0FB5}"/>
              </a:ext>
            </a:extLst>
          </p:cNvPr>
          <p:cNvSpPr/>
          <p:nvPr/>
        </p:nvSpPr>
        <p:spPr>
          <a:xfrm>
            <a:off x="5841637" y="2699242"/>
            <a:ext cx="1464237" cy="991441"/>
          </a:xfrm>
          <a:prstGeom prst="rect">
            <a:avLst/>
          </a:prstGeom>
          <a:solidFill>
            <a:srgbClr val="FDB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身心障礙</a:t>
            </a:r>
          </a:p>
        </p:txBody>
      </p:sp>
      <p:sp>
        <p:nvSpPr>
          <p:cNvPr id="82" name="矩形 81">
            <a:extLst>
              <a:ext uri="{FF2B5EF4-FFF2-40B4-BE49-F238E27FC236}">
                <a16:creationId xmlns="" xmlns:a16="http://schemas.microsoft.com/office/drawing/2014/main" id="{43AF40DE-8818-4F88-BFC5-B63B213DD720}"/>
              </a:ext>
            </a:extLst>
          </p:cNvPr>
          <p:cNvSpPr/>
          <p:nvPr/>
        </p:nvSpPr>
        <p:spPr>
          <a:xfrm>
            <a:off x="7385580" y="1622767"/>
            <a:ext cx="1464237" cy="991441"/>
          </a:xfrm>
          <a:prstGeom prst="rect">
            <a:avLst/>
          </a:prstGeom>
          <a:solidFill>
            <a:srgbClr val="F9D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原住民</a:t>
            </a:r>
          </a:p>
        </p:txBody>
      </p:sp>
      <p:sp>
        <p:nvSpPr>
          <p:cNvPr id="83" name="矩形 82">
            <a:extLst>
              <a:ext uri="{FF2B5EF4-FFF2-40B4-BE49-F238E27FC236}">
                <a16:creationId xmlns="" xmlns:a16="http://schemas.microsoft.com/office/drawing/2014/main" id="{4994651B-250A-4AAF-BB54-AF70556EF6D3}"/>
              </a:ext>
            </a:extLst>
          </p:cNvPr>
          <p:cNvSpPr/>
          <p:nvPr/>
        </p:nvSpPr>
        <p:spPr>
          <a:xfrm>
            <a:off x="7385580" y="2699242"/>
            <a:ext cx="1464237" cy="991441"/>
          </a:xfrm>
          <a:prstGeom prst="rect">
            <a:avLst/>
          </a:pr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運動績優</a:t>
            </a:r>
          </a:p>
        </p:txBody>
      </p:sp>
      <p:sp>
        <p:nvSpPr>
          <p:cNvPr id="43" name="矩形 42">
            <a:extLst>
              <a:ext uri="{FF2B5EF4-FFF2-40B4-BE49-F238E27FC236}">
                <a16:creationId xmlns="" xmlns:a16="http://schemas.microsoft.com/office/drawing/2014/main" id="{7EFD79AC-3CE5-47AC-88FC-E11598116C89}"/>
              </a:ext>
            </a:extLst>
          </p:cNvPr>
          <p:cNvSpPr/>
          <p:nvPr/>
        </p:nvSpPr>
        <p:spPr>
          <a:xfrm>
            <a:off x="2206096" y="4012156"/>
            <a:ext cx="5260131" cy="1274323"/>
          </a:xfrm>
          <a:prstGeom prst="rect">
            <a:avLst/>
          </a:prstGeom>
        </p:spPr>
        <p:txBody>
          <a:bodyPr wrap="square">
            <a:spAutoFit/>
          </a:bodyPr>
          <a:lstStyle/>
          <a:p>
            <a:pPr marL="285750" indent="-285750" algn="just">
              <a:lnSpc>
                <a:spcPct val="120000"/>
              </a:lnSpc>
              <a:spcBef>
                <a:spcPts val="1200"/>
              </a:spcBef>
              <a:buFont typeface="Arial" panose="020B0604020202020204" pitchFamily="34" charset="0"/>
              <a:buChar cha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請注意 </a:t>
            </a:r>
            <a:r>
              <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200" b="1" dirty="0">
                <a:solidFill>
                  <a:srgbClr val="F56D37"/>
                </a:solidFill>
                <a:latin typeface="微軟正黑體" panose="020B0604030504040204" pitchFamily="34" charset="-120"/>
                <a:ea typeface="微軟正黑體" panose="020B0604030504040204" pitchFamily="34" charset="-120"/>
              </a:rPr>
              <a:t>有些單獨招生</a:t>
            </a:r>
            <a:r>
              <a:rPr lang="en-US" altLang="zh-TW" sz="2200" b="1" dirty="0">
                <a:solidFill>
                  <a:srgbClr val="F56D37"/>
                </a:solidFill>
                <a:latin typeface="微軟正黑體" panose="020B0604030504040204" pitchFamily="34" charset="-120"/>
                <a:ea typeface="微軟正黑體" panose="020B0604030504040204" pitchFamily="34" charset="-120"/>
              </a:rPr>
              <a:t>12</a:t>
            </a:r>
            <a:r>
              <a:rPr lang="zh-TW" altLang="en-US" sz="2200" b="1" dirty="0">
                <a:solidFill>
                  <a:srgbClr val="F56D37"/>
                </a:solidFill>
                <a:latin typeface="微軟正黑體" panose="020B0604030504040204" pitchFamily="34" charset="-120"/>
                <a:ea typeface="微軟正黑體" panose="020B0604030504040204" pitchFamily="34" charset="-120"/>
              </a:rPr>
              <a:t>月就開跑了喔 </a:t>
            </a:r>
            <a:r>
              <a:rPr lang="en-US" altLang="zh-TW" sz="2200" b="1" dirty="0">
                <a:solidFill>
                  <a:srgbClr val="F56D37"/>
                </a:solidFill>
                <a:latin typeface="微軟正黑體" panose="020B0604030504040204" pitchFamily="34" charset="-120"/>
                <a:ea typeface="微軟正黑體" panose="020B0604030504040204" pitchFamily="34" charset="-120"/>
              </a:rPr>
              <a:t/>
            </a:r>
            <a:br>
              <a:rPr lang="en-US" altLang="zh-TW" sz="2200" b="1" dirty="0">
                <a:solidFill>
                  <a:srgbClr val="F56D37"/>
                </a:solidFill>
                <a:latin typeface="微軟正黑體" panose="020B0604030504040204" pitchFamily="34" charset="-120"/>
                <a:ea typeface="微軟正黑體" panose="020B0604030504040204" pitchFamily="34" charset="-120"/>
              </a:rPr>
            </a:br>
            <a:r>
              <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rPr>
              <a:t>ex.</a:t>
            </a: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rPr>
              <a:t> 國立屏東科技大學科技農業學士學位學程、運動績優等。</a:t>
            </a:r>
            <a:endParaRPr lang="en-US" altLang="zh-TW" sz="22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 xmlns:a16="http://schemas.microsoft.com/office/drawing/2014/main" id="{A8C985C1-3569-4152-A286-51E26930A002}"/>
              </a:ext>
            </a:extLst>
          </p:cNvPr>
          <p:cNvGrpSpPr/>
          <p:nvPr/>
        </p:nvGrpSpPr>
        <p:grpSpPr>
          <a:xfrm>
            <a:off x="7507872" y="3857071"/>
            <a:ext cx="1383592" cy="1575460"/>
            <a:chOff x="7507872" y="3857071"/>
            <a:chExt cx="1383592" cy="1575460"/>
          </a:xfrm>
        </p:grpSpPr>
        <p:pic>
          <p:nvPicPr>
            <p:cNvPr id="37" name="圖片 36">
              <a:hlinkClick r:id="rId6"/>
              <a:extLst>
                <a:ext uri="{FF2B5EF4-FFF2-40B4-BE49-F238E27FC236}">
                  <a16:creationId xmlns="" xmlns:a16="http://schemas.microsoft.com/office/drawing/2014/main" id="{1CF86F40-A565-4DF8-9854-1CE3D13E97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7872" y="4048939"/>
              <a:ext cx="1383592" cy="1383592"/>
            </a:xfrm>
            <a:prstGeom prst="rect">
              <a:avLst/>
            </a:prstGeom>
          </p:spPr>
        </p:pic>
        <p:pic>
          <p:nvPicPr>
            <p:cNvPr id="4" name="圖片 3">
              <a:extLst>
                <a:ext uri="{FF2B5EF4-FFF2-40B4-BE49-F238E27FC236}">
                  <a16:creationId xmlns="" xmlns:a16="http://schemas.microsoft.com/office/drawing/2014/main" id="{458FB86B-7C6E-4175-BC91-D74A941D5A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5421" y="3857071"/>
              <a:ext cx="1304398" cy="218941"/>
            </a:xfrm>
            <a:prstGeom prst="rect">
              <a:avLst/>
            </a:prstGeom>
          </p:spPr>
        </p:pic>
      </p:grpSp>
      <p:pic>
        <p:nvPicPr>
          <p:cNvPr id="38" name="圖片 37">
            <a:extLst>
              <a:ext uri="{FF2B5EF4-FFF2-40B4-BE49-F238E27FC236}">
                <a16:creationId xmlns="" xmlns:a16="http://schemas.microsoft.com/office/drawing/2014/main" id="{7E73D94F-9520-4C86-B10C-F7F8D34FF7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9" name="群組 38">
            <a:extLst>
              <a:ext uri="{FF2B5EF4-FFF2-40B4-BE49-F238E27FC236}">
                <a16:creationId xmlns="" xmlns:a16="http://schemas.microsoft.com/office/drawing/2014/main" id="{1706713D-5E85-4E8A-B20F-1A554937D542}"/>
              </a:ext>
            </a:extLst>
          </p:cNvPr>
          <p:cNvGrpSpPr/>
          <p:nvPr/>
        </p:nvGrpSpPr>
        <p:grpSpPr>
          <a:xfrm>
            <a:off x="167947" y="1046005"/>
            <a:ext cx="1551357" cy="4485860"/>
            <a:chOff x="167947" y="1046005"/>
            <a:chExt cx="1551357" cy="4485860"/>
          </a:xfrm>
        </p:grpSpPr>
        <p:pic>
          <p:nvPicPr>
            <p:cNvPr id="40" name="圖片 39">
              <a:hlinkClick r:id="" action="ppaction://noaction"/>
              <a:extLst>
                <a:ext uri="{FF2B5EF4-FFF2-40B4-BE49-F238E27FC236}">
                  <a16:creationId xmlns="" xmlns:a16="http://schemas.microsoft.com/office/drawing/2014/main" id="{7E5B862C-190D-49B1-8ED3-D00213B375A1}"/>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1" name="圖片 40">
              <a:hlinkClick r:id="rId12" action="ppaction://hlinksldjump"/>
              <a:extLst>
                <a:ext uri="{FF2B5EF4-FFF2-40B4-BE49-F238E27FC236}">
                  <a16:creationId xmlns="" xmlns:a16="http://schemas.microsoft.com/office/drawing/2014/main" id="{926B1667-3CE6-4DCD-8BC9-247DF7B314AA}"/>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2" name="圖片 41">
              <a:hlinkClick r:id="rId15" action="ppaction://hlinksldjump"/>
              <a:extLst>
                <a:ext uri="{FF2B5EF4-FFF2-40B4-BE49-F238E27FC236}">
                  <a16:creationId xmlns="" xmlns:a16="http://schemas.microsoft.com/office/drawing/2014/main" id="{4DCD0F4B-2A28-4234-B82E-C42F64C39AEA}"/>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4" name="圖片 43">
              <a:hlinkClick r:id="rId18" action="ppaction://hlinksldjump"/>
              <a:extLst>
                <a:ext uri="{FF2B5EF4-FFF2-40B4-BE49-F238E27FC236}">
                  <a16:creationId xmlns="" xmlns:a16="http://schemas.microsoft.com/office/drawing/2014/main" id="{11EF5976-6E49-4CEC-9CF6-26F521BD5BD9}"/>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5" name="圖片 44">
              <a:hlinkClick r:id="rId21" action="ppaction://hlinksldjump"/>
              <a:extLst>
                <a:ext uri="{FF2B5EF4-FFF2-40B4-BE49-F238E27FC236}">
                  <a16:creationId xmlns="" xmlns:a16="http://schemas.microsoft.com/office/drawing/2014/main" id="{DA6D02B1-AA9D-4674-983D-3256CB6C53F1}"/>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6" name="圖片 45">
              <a:hlinkClick r:id="rId24" action="ppaction://hlinksldjump"/>
              <a:extLst>
                <a:ext uri="{FF2B5EF4-FFF2-40B4-BE49-F238E27FC236}">
                  <a16:creationId xmlns="" xmlns:a16="http://schemas.microsoft.com/office/drawing/2014/main" id="{0254EC5C-CB12-4F27-93C7-9CE8D82F39DA}"/>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7" name="圖片 46">
              <a:hlinkClick r:id="rId27" action="ppaction://hlinksldjump"/>
              <a:extLst>
                <a:ext uri="{FF2B5EF4-FFF2-40B4-BE49-F238E27FC236}">
                  <a16:creationId xmlns="" xmlns:a16="http://schemas.microsoft.com/office/drawing/2014/main" id="{D842AC5E-046A-4A42-9F84-8F14BDE3A305}"/>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8" name="圖片 47">
              <a:hlinkClick r:id="rId30" action="ppaction://hlinksldjump"/>
              <a:extLst>
                <a:ext uri="{FF2B5EF4-FFF2-40B4-BE49-F238E27FC236}">
                  <a16:creationId xmlns="" xmlns:a16="http://schemas.microsoft.com/office/drawing/2014/main" id="{D24D20DC-6F6D-4EAA-90D5-859848028E6C}"/>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9" name="圖片 48">
              <a:hlinkClick r:id="rId33" action="ppaction://hlinksldjump"/>
              <a:extLst>
                <a:ext uri="{FF2B5EF4-FFF2-40B4-BE49-F238E27FC236}">
                  <a16:creationId xmlns="" xmlns:a16="http://schemas.microsoft.com/office/drawing/2014/main" id="{27D06216-4735-4003-A144-EECF617AD40A}"/>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0" name="圖片 49">
              <a:hlinkClick r:id="rId36" action="ppaction://hlinksldjump"/>
              <a:extLst>
                <a:ext uri="{FF2B5EF4-FFF2-40B4-BE49-F238E27FC236}">
                  <a16:creationId xmlns="" xmlns:a16="http://schemas.microsoft.com/office/drawing/2014/main" id="{2859EBF9-6C5E-4356-8879-8A8BB04FF8B3}"/>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1" name="圖片 50">
              <a:hlinkClick r:id="rId39" action="ppaction://hlinksldjump"/>
              <a:extLst>
                <a:ext uri="{FF2B5EF4-FFF2-40B4-BE49-F238E27FC236}">
                  <a16:creationId xmlns="" xmlns:a16="http://schemas.microsoft.com/office/drawing/2014/main" id="{C0925F15-8376-45FA-8F89-2E27D86D2B4D}"/>
                </a:ext>
              </a:extLst>
            </p:cNvPr>
            <p:cNvPicPr>
              <a:picLocks noChangeAspect="1"/>
            </p:cNvPicPr>
            <p:nvPr/>
          </p:nvPicPr>
          <p:blipFill>
            <a:blip r:embed="rId40" cstate="print">
              <a:extLst>
                <a:ext uri="{BEBA8EAE-BF5A-486C-A8C5-ECC9F3942E4B}">
                  <a14:imgProps xmlns:a14="http://schemas.microsoft.com/office/drawing/2010/main">
                    <a14:imgLayer r:embed="rId4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53" name="圖片 52">
            <a:extLst>
              <a:ext uri="{FF2B5EF4-FFF2-40B4-BE49-F238E27FC236}">
                <a16:creationId xmlns="" xmlns:a16="http://schemas.microsoft.com/office/drawing/2014/main" id="{E687A742-90EF-4952-A6E7-47EFE5D2B6C4}"/>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6272213" y="1056519"/>
            <a:ext cx="2067321" cy="449081"/>
          </a:xfrm>
          <a:prstGeom prst="rect">
            <a:avLst/>
          </a:prstGeom>
        </p:spPr>
      </p:pic>
    </p:spTree>
    <p:extLst>
      <p:ext uri="{BB962C8B-B14F-4D97-AF65-F5344CB8AC3E}">
        <p14:creationId xmlns:p14="http://schemas.microsoft.com/office/powerpoint/2010/main" val="164304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grpSp>
        <p:nvGrpSpPr>
          <p:cNvPr id="77" name="群組 76">
            <a:extLst>
              <a:ext uri="{FF2B5EF4-FFF2-40B4-BE49-F238E27FC236}">
                <a16:creationId xmlns="" xmlns:a16="http://schemas.microsoft.com/office/drawing/2014/main" id="{B29655C6-EF74-4C83-AB60-068860B924FD}"/>
              </a:ext>
            </a:extLst>
          </p:cNvPr>
          <p:cNvGrpSpPr/>
          <p:nvPr/>
        </p:nvGrpSpPr>
        <p:grpSpPr>
          <a:xfrm>
            <a:off x="2267623" y="2989208"/>
            <a:ext cx="2390949" cy="1802972"/>
            <a:chOff x="2267623" y="2989208"/>
            <a:chExt cx="2390949" cy="1802972"/>
          </a:xfrm>
        </p:grpSpPr>
        <p:pic>
          <p:nvPicPr>
            <p:cNvPr id="38" name="圖片 37">
              <a:extLst>
                <a:ext uri="{FF2B5EF4-FFF2-40B4-BE49-F238E27FC236}">
                  <a16:creationId xmlns="" xmlns:a16="http://schemas.microsoft.com/office/drawing/2014/main" id="{BB514192-8DCE-4419-B345-F0BB71DCE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7398" y="2989208"/>
              <a:ext cx="1700787" cy="545593"/>
            </a:xfrm>
            <a:prstGeom prst="rect">
              <a:avLst/>
            </a:prstGeom>
          </p:spPr>
        </p:pic>
        <p:sp>
          <p:nvSpPr>
            <p:cNvPr id="44" name="手繪多邊形: 圖案 43">
              <a:extLst>
                <a:ext uri="{FF2B5EF4-FFF2-40B4-BE49-F238E27FC236}">
                  <a16:creationId xmlns="" xmlns:a16="http://schemas.microsoft.com/office/drawing/2014/main" id="{D2C17C59-1A8A-43EC-AF1E-01F37E2D42F8}"/>
                </a:ext>
              </a:extLst>
            </p:cNvPr>
            <p:cNvSpPr/>
            <p:nvPr/>
          </p:nvSpPr>
          <p:spPr>
            <a:xfrm>
              <a:off x="2267623"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陸軍專科學校</a:t>
              </a:r>
            </a:p>
          </p:txBody>
        </p:sp>
        <p:sp>
          <p:nvSpPr>
            <p:cNvPr id="53" name="手繪多邊形: 圖案 52">
              <a:extLst>
                <a:ext uri="{FF2B5EF4-FFF2-40B4-BE49-F238E27FC236}">
                  <a16:creationId xmlns="" xmlns:a16="http://schemas.microsoft.com/office/drawing/2014/main" id="{1FA39E8C-7CE2-41EA-B088-3A6CC3156A1F}"/>
                </a:ext>
              </a:extLst>
            </p:cNvPr>
            <p:cNvSpPr/>
            <p:nvPr/>
          </p:nvSpPr>
          <p:spPr>
            <a:xfrm>
              <a:off x="3104228"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海軍軍官學校  </a:t>
              </a:r>
              <a:r>
                <a:rPr lang="en-US" altLang="en-US" sz="1200" b="1" dirty="0">
                  <a:solidFill>
                    <a:srgbClr val="70AD47"/>
                  </a:solidFill>
                  <a:latin typeface="微軟正黑體" panose="020B0604030504040204" pitchFamily="34" charset="-120"/>
                  <a:ea typeface="微軟正黑體" panose="020B0604030504040204" pitchFamily="34" charset="-120"/>
                </a:rPr>
                <a:t>(</a:t>
              </a:r>
              <a:r>
                <a:rPr lang="zh-TW" altLang="en-US" sz="1200" b="1" dirty="0">
                  <a:solidFill>
                    <a:srgbClr val="70AD47"/>
                  </a:solidFill>
                  <a:latin typeface="微軟正黑體" panose="020B0604030504040204" pitchFamily="34" charset="-120"/>
                  <a:ea typeface="微軟正黑體" panose="020B0604030504040204" pitchFamily="34" charset="-120"/>
                </a:rPr>
                <a:t>士官二專班</a:t>
              </a:r>
              <a:r>
                <a:rPr lang="en-US" altLang="en-US" sz="1200" b="1" dirty="0">
                  <a:solidFill>
                    <a:srgbClr val="70AD47"/>
                  </a:solidFill>
                  <a:latin typeface="微軟正黑體" panose="020B0604030504040204" pitchFamily="34" charset="-120"/>
                  <a:ea typeface="微軟正黑體" panose="020B0604030504040204" pitchFamily="34" charset="-120"/>
                </a:rPr>
                <a:t>)</a:t>
              </a:r>
              <a:endParaRPr lang="zh-TW" altLang="en-US" sz="1200" b="1" dirty="0">
                <a:solidFill>
                  <a:srgbClr val="70AD47"/>
                </a:solidFill>
                <a:latin typeface="微軟正黑體" panose="020B0604030504040204" pitchFamily="34" charset="-120"/>
                <a:ea typeface="微軟正黑體" panose="020B0604030504040204" pitchFamily="34" charset="-120"/>
              </a:endParaRPr>
            </a:p>
          </p:txBody>
        </p:sp>
        <p:sp>
          <p:nvSpPr>
            <p:cNvPr id="54" name="手繪多邊形: 圖案 53">
              <a:extLst>
                <a:ext uri="{FF2B5EF4-FFF2-40B4-BE49-F238E27FC236}">
                  <a16:creationId xmlns="" xmlns:a16="http://schemas.microsoft.com/office/drawing/2014/main" id="{385E86AC-01F6-4298-A2DF-FA7D4B9CE6C2}"/>
                </a:ext>
              </a:extLst>
            </p:cNvPr>
            <p:cNvSpPr/>
            <p:nvPr/>
          </p:nvSpPr>
          <p:spPr>
            <a:xfrm>
              <a:off x="3943339"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空軍航空技術學院</a:t>
              </a:r>
            </a:p>
          </p:txBody>
        </p:sp>
      </p:grpSp>
      <p:grpSp>
        <p:nvGrpSpPr>
          <p:cNvPr id="87" name="群組 86">
            <a:extLst>
              <a:ext uri="{FF2B5EF4-FFF2-40B4-BE49-F238E27FC236}">
                <a16:creationId xmlns="" xmlns:a16="http://schemas.microsoft.com/office/drawing/2014/main" id="{7D173629-98C2-47B1-880E-A5F9EF1BE597}"/>
              </a:ext>
            </a:extLst>
          </p:cNvPr>
          <p:cNvGrpSpPr/>
          <p:nvPr/>
        </p:nvGrpSpPr>
        <p:grpSpPr>
          <a:xfrm>
            <a:off x="4756678" y="2989208"/>
            <a:ext cx="4052996" cy="1802971"/>
            <a:chOff x="4777780" y="2989208"/>
            <a:chExt cx="4052996" cy="1802971"/>
          </a:xfrm>
        </p:grpSpPr>
        <p:pic>
          <p:nvPicPr>
            <p:cNvPr id="31" name="圖片 30">
              <a:extLst>
                <a:ext uri="{FF2B5EF4-FFF2-40B4-BE49-F238E27FC236}">
                  <a16:creationId xmlns="" xmlns:a16="http://schemas.microsoft.com/office/drawing/2014/main" id="{D5C467A2-526B-475A-847F-D09619F5D8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4529" y="2989208"/>
              <a:ext cx="3377191" cy="557785"/>
            </a:xfrm>
            <a:prstGeom prst="rect">
              <a:avLst/>
            </a:prstGeom>
          </p:spPr>
        </p:pic>
        <p:sp>
          <p:nvSpPr>
            <p:cNvPr id="55" name="手繪多邊形: 圖案 54">
              <a:extLst>
                <a:ext uri="{FF2B5EF4-FFF2-40B4-BE49-F238E27FC236}">
                  <a16:creationId xmlns="" xmlns:a16="http://schemas.microsoft.com/office/drawing/2014/main" id="{8AAFA08A-66EB-440D-818F-D9A6E18E45EC}"/>
                </a:ext>
              </a:extLst>
            </p:cNvPr>
            <p:cNvSpPr/>
            <p:nvPr/>
          </p:nvSpPr>
          <p:spPr>
            <a:xfrm>
              <a:off x="4777780" y="3537966"/>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陸軍軍官學校</a:t>
              </a:r>
            </a:p>
          </p:txBody>
        </p:sp>
        <p:sp>
          <p:nvSpPr>
            <p:cNvPr id="56" name="手繪多邊形: 圖案 55">
              <a:extLst>
                <a:ext uri="{FF2B5EF4-FFF2-40B4-BE49-F238E27FC236}">
                  <a16:creationId xmlns="" xmlns:a16="http://schemas.microsoft.com/office/drawing/2014/main" id="{13A3E442-8C7B-41C3-9C1B-68A3F1AECBA3}"/>
                </a:ext>
              </a:extLst>
            </p:cNvPr>
            <p:cNvSpPr/>
            <p:nvPr/>
          </p:nvSpPr>
          <p:spPr>
            <a:xfrm>
              <a:off x="5612221" y="3537966"/>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海軍軍官學校</a:t>
              </a:r>
            </a:p>
          </p:txBody>
        </p:sp>
        <p:sp>
          <p:nvSpPr>
            <p:cNvPr id="57" name="手繪多邊形: 圖案 56">
              <a:extLst>
                <a:ext uri="{FF2B5EF4-FFF2-40B4-BE49-F238E27FC236}">
                  <a16:creationId xmlns="" xmlns:a16="http://schemas.microsoft.com/office/drawing/2014/main" id="{A4B29E22-915D-423C-B9E5-FA0C9607C346}"/>
                </a:ext>
              </a:extLst>
            </p:cNvPr>
            <p:cNvSpPr/>
            <p:nvPr/>
          </p:nvSpPr>
          <p:spPr>
            <a:xfrm>
              <a:off x="6446661" y="3537965"/>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空軍軍官學校</a:t>
              </a:r>
            </a:p>
          </p:txBody>
        </p:sp>
        <p:sp>
          <p:nvSpPr>
            <p:cNvPr id="58" name="手繪多邊形: 圖案 57">
              <a:extLst>
                <a:ext uri="{FF2B5EF4-FFF2-40B4-BE49-F238E27FC236}">
                  <a16:creationId xmlns="" xmlns:a16="http://schemas.microsoft.com/office/drawing/2014/main" id="{199E9B32-9C0B-4489-8FB4-C16347B3E39A}"/>
                </a:ext>
              </a:extLst>
            </p:cNvPr>
            <p:cNvSpPr/>
            <p:nvPr/>
          </p:nvSpPr>
          <p:spPr>
            <a:xfrm>
              <a:off x="7281102" y="3537965"/>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國防</a:t>
              </a:r>
              <a:r>
                <a:rPr lang="en-US" altLang="zh-TW" sz="1200" b="1" dirty="0">
                  <a:solidFill>
                    <a:srgbClr val="70AD47"/>
                  </a:solidFill>
                  <a:latin typeface="微軟正黑體" panose="020B0604030504040204" pitchFamily="34" charset="-120"/>
                  <a:ea typeface="微軟正黑體" panose="020B0604030504040204" pitchFamily="34" charset="-120"/>
                </a:rPr>
                <a:t/>
              </a:r>
              <a:br>
                <a:rPr lang="en-US" altLang="zh-TW" sz="1200" b="1" dirty="0">
                  <a:solidFill>
                    <a:srgbClr val="70AD47"/>
                  </a:solidFill>
                  <a:latin typeface="微軟正黑體" panose="020B0604030504040204" pitchFamily="34" charset="-120"/>
                  <a:ea typeface="微軟正黑體" panose="020B0604030504040204" pitchFamily="34" charset="-120"/>
                </a:rPr>
              </a:br>
              <a:r>
                <a:rPr lang="zh-TW" altLang="en-US" sz="1200" b="1" dirty="0">
                  <a:solidFill>
                    <a:srgbClr val="70AD47"/>
                  </a:solidFill>
                  <a:latin typeface="微軟正黑體" panose="020B0604030504040204" pitchFamily="34" charset="-120"/>
                  <a:ea typeface="微軟正黑體" panose="020B0604030504040204" pitchFamily="34" charset="-120"/>
                </a:rPr>
                <a:t>醫學院</a:t>
              </a:r>
            </a:p>
          </p:txBody>
        </p:sp>
        <p:sp>
          <p:nvSpPr>
            <p:cNvPr id="59" name="手繪多邊形: 圖案 58">
              <a:extLst>
                <a:ext uri="{FF2B5EF4-FFF2-40B4-BE49-F238E27FC236}">
                  <a16:creationId xmlns="" xmlns:a16="http://schemas.microsoft.com/office/drawing/2014/main" id="{CB4453A4-851B-4C4E-BA5F-27A7211CFCD7}"/>
                </a:ext>
              </a:extLst>
            </p:cNvPr>
            <p:cNvSpPr/>
            <p:nvPr/>
          </p:nvSpPr>
          <p:spPr>
            <a:xfrm>
              <a:off x="8115543" y="3537965"/>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19050">
              <a:solidFill>
                <a:srgbClr val="B0DB9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lnSpc>
                  <a:spcPct val="120000"/>
                </a:lnSpc>
                <a:spcBef>
                  <a:spcPts val="1200"/>
                </a:spcBef>
              </a:pPr>
              <a:r>
                <a:rPr lang="zh-TW" altLang="en-US" sz="1200" b="1" dirty="0">
                  <a:solidFill>
                    <a:srgbClr val="70AD47"/>
                  </a:solidFill>
                  <a:latin typeface="微軟正黑體" panose="020B0604030504040204" pitchFamily="34" charset="-120"/>
                  <a:ea typeface="微軟正黑體" panose="020B0604030504040204" pitchFamily="34" charset="-120"/>
                </a:rPr>
                <a:t>國防</a:t>
              </a:r>
              <a:r>
                <a:rPr lang="en-US" altLang="zh-TW" sz="1200" b="1" dirty="0">
                  <a:solidFill>
                    <a:srgbClr val="70AD47"/>
                  </a:solidFill>
                  <a:latin typeface="微軟正黑體" panose="020B0604030504040204" pitchFamily="34" charset="-120"/>
                  <a:ea typeface="微軟正黑體" panose="020B0604030504040204" pitchFamily="34" charset="-120"/>
                </a:rPr>
                <a:t/>
              </a:r>
              <a:br>
                <a:rPr lang="en-US" altLang="zh-TW" sz="1200" b="1" dirty="0">
                  <a:solidFill>
                    <a:srgbClr val="70AD47"/>
                  </a:solidFill>
                  <a:latin typeface="微軟正黑體" panose="020B0604030504040204" pitchFamily="34" charset="-120"/>
                  <a:ea typeface="微軟正黑體" panose="020B0604030504040204" pitchFamily="34" charset="-120"/>
                </a:rPr>
              </a:br>
              <a:r>
                <a:rPr lang="zh-TW" altLang="en-US" sz="1200" b="1" dirty="0">
                  <a:solidFill>
                    <a:srgbClr val="70AD47"/>
                  </a:solidFill>
                  <a:latin typeface="微軟正黑體" panose="020B0604030504040204" pitchFamily="34" charset="-120"/>
                  <a:ea typeface="微軟正黑體" panose="020B0604030504040204" pitchFamily="34" charset="-120"/>
                </a:rPr>
                <a:t>大學</a:t>
              </a:r>
            </a:p>
          </p:txBody>
        </p:sp>
      </p:grpSp>
      <p:grpSp>
        <p:nvGrpSpPr>
          <p:cNvPr id="76" name="群組 75">
            <a:extLst>
              <a:ext uri="{FF2B5EF4-FFF2-40B4-BE49-F238E27FC236}">
                <a16:creationId xmlns="" xmlns:a16="http://schemas.microsoft.com/office/drawing/2014/main" id="{D694E3C3-B2B1-40D7-A0B1-22C0A8B4B9D2}"/>
              </a:ext>
            </a:extLst>
          </p:cNvPr>
          <p:cNvGrpSpPr/>
          <p:nvPr/>
        </p:nvGrpSpPr>
        <p:grpSpPr>
          <a:xfrm>
            <a:off x="2433218" y="1674724"/>
            <a:ext cx="6195056" cy="1314484"/>
            <a:chOff x="2433218" y="1674724"/>
            <a:chExt cx="6195056" cy="1314484"/>
          </a:xfrm>
        </p:grpSpPr>
        <p:grpSp>
          <p:nvGrpSpPr>
            <p:cNvPr id="65" name="群組 64">
              <a:extLst>
                <a:ext uri="{FF2B5EF4-FFF2-40B4-BE49-F238E27FC236}">
                  <a16:creationId xmlns="" xmlns:a16="http://schemas.microsoft.com/office/drawing/2014/main" id="{2F126554-1B80-4462-A796-26740FA15E6D}"/>
                </a:ext>
              </a:extLst>
            </p:cNvPr>
            <p:cNvGrpSpPr/>
            <p:nvPr/>
          </p:nvGrpSpPr>
          <p:grpSpPr>
            <a:xfrm>
              <a:off x="2433218" y="2232509"/>
              <a:ext cx="2057252" cy="756699"/>
              <a:chOff x="2282511" y="3266621"/>
              <a:chExt cx="1473563" cy="756699"/>
            </a:xfrm>
          </p:grpSpPr>
          <p:sp>
            <p:nvSpPr>
              <p:cNvPr id="73" name="矩形: 圓角 72">
                <a:extLst>
                  <a:ext uri="{FF2B5EF4-FFF2-40B4-BE49-F238E27FC236}">
                    <a16:creationId xmlns="" xmlns:a16="http://schemas.microsoft.com/office/drawing/2014/main" id="{E0B55DDE-DA39-40BC-BE76-1619FF833CED}"/>
                  </a:ext>
                </a:extLst>
              </p:cNvPr>
              <p:cNvSpPr/>
              <p:nvPr/>
            </p:nvSpPr>
            <p:spPr>
              <a:xfrm>
                <a:off x="2282511" y="3266621"/>
                <a:ext cx="1412722"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5" name="矩形: 圓角 74">
                <a:extLst>
                  <a:ext uri="{FF2B5EF4-FFF2-40B4-BE49-F238E27FC236}">
                    <a16:creationId xmlns="" xmlns:a16="http://schemas.microsoft.com/office/drawing/2014/main" id="{45636278-D831-40E9-BC64-31A7EC03F347}"/>
                  </a:ext>
                </a:extLst>
              </p:cNvPr>
              <p:cNvSpPr/>
              <p:nvPr/>
            </p:nvSpPr>
            <p:spPr>
              <a:xfrm>
                <a:off x="2351161" y="3350068"/>
                <a:ext cx="1404913" cy="673252"/>
              </a:xfrm>
              <a:prstGeom prst="roundRect">
                <a:avLst>
                  <a:gd name="adj" fmla="val 6111"/>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sz="1600" b="1" dirty="0">
                    <a:solidFill>
                      <a:srgbClr val="5B9BD5"/>
                    </a:solidFill>
                    <a:latin typeface="微軟正黑體" panose="020B0604030504040204" pitchFamily="34" charset="-120"/>
                    <a:ea typeface="微軟正黑體" panose="020B0604030504040204" pitchFamily="34" charset="-120"/>
                  </a:rPr>
                  <a:t>士官二專班</a:t>
                </a:r>
                <a:r>
                  <a:rPr lang="en-US" altLang="zh-TW" sz="1600" b="1" dirty="0">
                    <a:solidFill>
                      <a:srgbClr val="5B9BD5"/>
                    </a:solidFill>
                    <a:latin typeface="微軟正黑體" panose="020B0604030504040204" pitchFamily="34" charset="-120"/>
                    <a:ea typeface="微軟正黑體" panose="020B0604030504040204" pitchFamily="34" charset="-120"/>
                  </a:rPr>
                  <a:t/>
                </a:r>
                <a:br>
                  <a:rPr lang="en-US" altLang="zh-TW" sz="1600" b="1" dirty="0">
                    <a:solidFill>
                      <a:srgbClr val="5B9BD5"/>
                    </a:solidFill>
                    <a:latin typeface="微軟正黑體" panose="020B0604030504040204" pitchFamily="34" charset="-120"/>
                    <a:ea typeface="微軟正黑體" panose="020B0604030504040204" pitchFamily="34" charset="-120"/>
                  </a:rPr>
                </a:br>
                <a:r>
                  <a:rPr lang="en-US" altLang="zh-TW" sz="1600" b="1" dirty="0">
                    <a:solidFill>
                      <a:srgbClr val="5B9BD5"/>
                    </a:solidFill>
                    <a:latin typeface="微軟正黑體" panose="020B0604030504040204" pitchFamily="34" charset="-120"/>
                    <a:ea typeface="微軟正黑體" panose="020B0604030504040204" pitchFamily="34" charset="-120"/>
                  </a:rPr>
                  <a:t>(</a:t>
                </a:r>
                <a:r>
                  <a:rPr lang="zh-TW" altLang="en-US" sz="1600" b="1" dirty="0">
                    <a:solidFill>
                      <a:srgbClr val="5B9BD5"/>
                    </a:solidFill>
                    <a:latin typeface="微軟正黑體" panose="020B0604030504040204" pitchFamily="34" charset="-120"/>
                    <a:ea typeface="微軟正黑體" panose="020B0604030504040204" pitchFamily="34" charset="-120"/>
                  </a:rPr>
                  <a:t> 讀 </a:t>
                </a:r>
                <a:r>
                  <a:rPr lang="en-US" altLang="zh-TW" sz="1600" b="1" dirty="0">
                    <a:solidFill>
                      <a:srgbClr val="5B9BD5"/>
                    </a:solidFill>
                    <a:latin typeface="微軟正黑體" panose="020B0604030504040204" pitchFamily="34" charset="-120"/>
                    <a:ea typeface="微軟正黑體" panose="020B0604030504040204" pitchFamily="34" charset="-120"/>
                  </a:rPr>
                  <a:t>2</a:t>
                </a:r>
                <a:r>
                  <a:rPr lang="zh-TW" altLang="en-US" sz="1600" b="1" dirty="0">
                    <a:solidFill>
                      <a:srgbClr val="5B9BD5"/>
                    </a:solidFill>
                    <a:latin typeface="微軟正黑體" panose="020B0604030504040204" pitchFamily="34" charset="-120"/>
                    <a:ea typeface="微軟正黑體" panose="020B0604030504040204" pitchFamily="34" charset="-120"/>
                  </a:rPr>
                  <a:t> 年 </a:t>
                </a:r>
                <a:r>
                  <a:rPr lang="en-US" altLang="zh-TW" sz="1600" b="1" dirty="0">
                    <a:solidFill>
                      <a:srgbClr val="5B9BD5"/>
                    </a:solidFill>
                    <a:latin typeface="微軟正黑體" panose="020B0604030504040204" pitchFamily="34" charset="-120"/>
                    <a:ea typeface="微軟正黑體" panose="020B0604030504040204" pitchFamily="34" charset="-120"/>
                  </a:rPr>
                  <a:t>)</a:t>
                </a:r>
                <a:endParaRPr lang="zh-TW" altLang="en-US" sz="1600" b="1" dirty="0">
                  <a:solidFill>
                    <a:srgbClr val="5B9BD5"/>
                  </a:solidFill>
                  <a:latin typeface="微軟正黑體" panose="020B0604030504040204" pitchFamily="34" charset="-120"/>
                  <a:ea typeface="微軟正黑體" panose="020B0604030504040204" pitchFamily="34" charset="-120"/>
                </a:endParaRPr>
              </a:p>
            </p:txBody>
          </p:sp>
        </p:grpSp>
        <p:grpSp>
          <p:nvGrpSpPr>
            <p:cNvPr id="66" name="群組 65">
              <a:extLst>
                <a:ext uri="{FF2B5EF4-FFF2-40B4-BE49-F238E27FC236}">
                  <a16:creationId xmlns="" xmlns:a16="http://schemas.microsoft.com/office/drawing/2014/main" id="{BB754A6B-75F1-47A0-9D4F-4D345DF20490}"/>
                </a:ext>
              </a:extLst>
            </p:cNvPr>
            <p:cNvGrpSpPr/>
            <p:nvPr/>
          </p:nvGrpSpPr>
          <p:grpSpPr>
            <a:xfrm>
              <a:off x="5076122" y="2232509"/>
              <a:ext cx="3552152" cy="756699"/>
              <a:chOff x="1199565" y="3266621"/>
              <a:chExt cx="2544326" cy="756699"/>
            </a:xfrm>
          </p:grpSpPr>
          <p:sp>
            <p:nvSpPr>
              <p:cNvPr id="71" name="矩形: 圓角 70">
                <a:extLst>
                  <a:ext uri="{FF2B5EF4-FFF2-40B4-BE49-F238E27FC236}">
                    <a16:creationId xmlns="" xmlns:a16="http://schemas.microsoft.com/office/drawing/2014/main" id="{1D4C1F81-B176-4102-A94E-363AF77EB1A4}"/>
                  </a:ext>
                </a:extLst>
              </p:cNvPr>
              <p:cNvSpPr/>
              <p:nvPr/>
            </p:nvSpPr>
            <p:spPr>
              <a:xfrm>
                <a:off x="1199565" y="3266621"/>
                <a:ext cx="2495667" cy="673252"/>
              </a:xfrm>
              <a:prstGeom prst="roundRect">
                <a:avLst>
                  <a:gd name="adj" fmla="val 5016"/>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2" name="矩形: 圓角 71">
                <a:extLst>
                  <a:ext uri="{FF2B5EF4-FFF2-40B4-BE49-F238E27FC236}">
                    <a16:creationId xmlns="" xmlns:a16="http://schemas.microsoft.com/office/drawing/2014/main" id="{734CFB31-3EB5-41BF-BA38-02B678D9951A}"/>
                  </a:ext>
                </a:extLst>
              </p:cNvPr>
              <p:cNvSpPr/>
              <p:nvPr/>
            </p:nvSpPr>
            <p:spPr>
              <a:xfrm>
                <a:off x="1260406" y="3350068"/>
                <a:ext cx="2483485" cy="673252"/>
              </a:xfrm>
              <a:prstGeom prst="roundRect">
                <a:avLst>
                  <a:gd name="adj" fmla="val 5016"/>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dirty="0">
                    <a:solidFill>
                      <a:srgbClr val="5B9BD5"/>
                    </a:solidFill>
                    <a:latin typeface="微軟正黑體" panose="020B0604030504040204" pitchFamily="34" charset="-120"/>
                    <a:ea typeface="微軟正黑體" panose="020B0604030504040204" pitchFamily="34" charset="-120"/>
                  </a:rPr>
                  <a:t>軍校正期班</a:t>
                </a:r>
                <a:endParaRPr lang="en-US" altLang="zh-TW" sz="1600" b="1" dirty="0">
                  <a:solidFill>
                    <a:srgbClr val="5B9BD5"/>
                  </a:solidFill>
                  <a:latin typeface="微軟正黑體" panose="020B0604030504040204" pitchFamily="34" charset="-120"/>
                  <a:ea typeface="微軟正黑體" panose="020B0604030504040204" pitchFamily="34" charset="-120"/>
                </a:endParaRPr>
              </a:p>
              <a:p>
                <a:pPr lvl="0" algn="ctr"/>
                <a:r>
                  <a:rPr lang="en-US" altLang="zh-TW" sz="1600" b="1" dirty="0">
                    <a:solidFill>
                      <a:srgbClr val="5B9BD5"/>
                    </a:solidFill>
                    <a:latin typeface="微軟正黑體" panose="020B0604030504040204" pitchFamily="34" charset="-120"/>
                    <a:ea typeface="微軟正黑體" panose="020B0604030504040204" pitchFamily="34" charset="-120"/>
                  </a:rPr>
                  <a:t>(</a:t>
                </a:r>
                <a:r>
                  <a:rPr lang="zh-TW" altLang="en-US" sz="1600" b="1" dirty="0">
                    <a:solidFill>
                      <a:srgbClr val="5B9BD5"/>
                    </a:solidFill>
                    <a:latin typeface="微軟正黑體" panose="020B0604030504040204" pitchFamily="34" charset="-120"/>
                    <a:ea typeface="微軟正黑體" panose="020B0604030504040204" pitchFamily="34" charset="-120"/>
                  </a:rPr>
                  <a:t> 讀 </a:t>
                </a:r>
                <a:r>
                  <a:rPr lang="en-US" altLang="zh-TW" sz="1600" b="1" dirty="0">
                    <a:solidFill>
                      <a:srgbClr val="5B9BD5"/>
                    </a:solidFill>
                    <a:latin typeface="微軟正黑體" panose="020B0604030504040204" pitchFamily="34" charset="-120"/>
                    <a:ea typeface="微軟正黑體" panose="020B0604030504040204" pitchFamily="34" charset="-120"/>
                  </a:rPr>
                  <a:t>4</a:t>
                </a:r>
                <a:r>
                  <a:rPr lang="zh-TW" altLang="en-US" sz="1600" b="1" dirty="0">
                    <a:solidFill>
                      <a:srgbClr val="5B9BD5"/>
                    </a:solidFill>
                    <a:latin typeface="微軟正黑體" panose="020B0604030504040204" pitchFamily="34" charset="-120"/>
                    <a:ea typeface="微軟正黑體" panose="020B0604030504040204" pitchFamily="34" charset="-120"/>
                  </a:rPr>
                  <a:t> 年 </a:t>
                </a:r>
                <a:r>
                  <a:rPr lang="en-US" altLang="zh-TW" sz="1600" b="1" dirty="0">
                    <a:solidFill>
                      <a:srgbClr val="5B9BD5"/>
                    </a:solidFill>
                    <a:latin typeface="微軟正黑體" panose="020B0604030504040204" pitchFamily="34" charset="-120"/>
                    <a:ea typeface="微軟正黑體" panose="020B0604030504040204" pitchFamily="34" charset="-120"/>
                  </a:rPr>
                  <a:t>)</a:t>
                </a:r>
                <a:endParaRPr lang="zh-TW" altLang="en-US" sz="1600" b="1" dirty="0">
                  <a:solidFill>
                    <a:srgbClr val="5B9BD5"/>
                  </a:solidFill>
                  <a:latin typeface="微軟正黑體" panose="020B0604030504040204" pitchFamily="34" charset="-120"/>
                  <a:ea typeface="微軟正黑體" panose="020B0604030504040204" pitchFamily="34" charset="-120"/>
                </a:endParaRPr>
              </a:p>
            </p:txBody>
          </p:sp>
        </p:grpSp>
        <p:pic>
          <p:nvPicPr>
            <p:cNvPr id="60" name="圖片 59">
              <a:extLst>
                <a:ext uri="{FF2B5EF4-FFF2-40B4-BE49-F238E27FC236}">
                  <a16:creationId xmlns="" xmlns:a16="http://schemas.microsoft.com/office/drawing/2014/main" id="{80B041D1-DA03-430B-B6A1-1F0773EEA5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1834" y="1674724"/>
              <a:ext cx="3377191" cy="649225"/>
            </a:xfrm>
            <a:prstGeom prst="rect">
              <a:avLst/>
            </a:prstGeom>
          </p:spPr>
        </p:pic>
      </p:grpSp>
      <p:grpSp>
        <p:nvGrpSpPr>
          <p:cNvPr id="61" name="群組 60">
            <a:extLst>
              <a:ext uri="{FF2B5EF4-FFF2-40B4-BE49-F238E27FC236}">
                <a16:creationId xmlns="" xmlns:a16="http://schemas.microsoft.com/office/drawing/2014/main" id="{0104ADBF-23B9-4B1E-A7E2-CB2DDB52E3B4}"/>
              </a:ext>
            </a:extLst>
          </p:cNvPr>
          <p:cNvGrpSpPr/>
          <p:nvPr/>
        </p:nvGrpSpPr>
        <p:grpSpPr>
          <a:xfrm>
            <a:off x="4179052" y="1118833"/>
            <a:ext cx="2522753" cy="639338"/>
            <a:chOff x="4477400" y="555474"/>
            <a:chExt cx="1906133" cy="483069"/>
          </a:xfrm>
        </p:grpSpPr>
        <p:sp>
          <p:nvSpPr>
            <p:cNvPr id="62" name="矩形: 圓角 61">
              <a:extLst>
                <a:ext uri="{FF2B5EF4-FFF2-40B4-BE49-F238E27FC236}">
                  <a16:creationId xmlns="" xmlns:a16="http://schemas.microsoft.com/office/drawing/2014/main" id="{84A7DAAB-4EE3-4625-9864-C693199D0A6D}"/>
                </a:ext>
              </a:extLst>
            </p:cNvPr>
            <p:cNvSpPr/>
            <p:nvPr/>
          </p:nvSpPr>
          <p:spPr>
            <a:xfrm>
              <a:off x="4526161" y="605899"/>
              <a:ext cx="1857372" cy="432644"/>
            </a:xfrm>
            <a:prstGeom prst="roundRect">
              <a:avLst>
                <a:gd name="adj" fmla="val 10000"/>
              </a:avLst>
            </a:pr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3" name="手繪多邊形: 圖案 62">
              <a:extLst>
                <a:ext uri="{FF2B5EF4-FFF2-40B4-BE49-F238E27FC236}">
                  <a16:creationId xmlns="" xmlns:a16="http://schemas.microsoft.com/office/drawing/2014/main" id="{EF3BEB7B-3CD7-47D6-81B3-139B7690BB5D}"/>
                </a:ext>
              </a:extLst>
            </p:cNvPr>
            <p:cNvSpPr/>
            <p:nvPr/>
          </p:nvSpPr>
          <p:spPr>
            <a:xfrm>
              <a:off x="4477400" y="555474"/>
              <a:ext cx="1857372" cy="432644"/>
            </a:xfrm>
            <a:custGeom>
              <a:avLst/>
              <a:gdLst>
                <a:gd name="connsiteX0" fmla="*/ 0 w 1857372"/>
                <a:gd name="connsiteY0" fmla="*/ 43264 h 432644"/>
                <a:gd name="connsiteX1" fmla="*/ 43264 w 1857372"/>
                <a:gd name="connsiteY1" fmla="*/ 0 h 432644"/>
                <a:gd name="connsiteX2" fmla="*/ 1814108 w 1857372"/>
                <a:gd name="connsiteY2" fmla="*/ 0 h 432644"/>
                <a:gd name="connsiteX3" fmla="*/ 1857372 w 1857372"/>
                <a:gd name="connsiteY3" fmla="*/ 43264 h 432644"/>
                <a:gd name="connsiteX4" fmla="*/ 1857372 w 1857372"/>
                <a:gd name="connsiteY4" fmla="*/ 389380 h 432644"/>
                <a:gd name="connsiteX5" fmla="*/ 1814108 w 1857372"/>
                <a:gd name="connsiteY5" fmla="*/ 432644 h 432644"/>
                <a:gd name="connsiteX6" fmla="*/ 43264 w 1857372"/>
                <a:gd name="connsiteY6" fmla="*/ 432644 h 432644"/>
                <a:gd name="connsiteX7" fmla="*/ 0 w 1857372"/>
                <a:gd name="connsiteY7" fmla="*/ 389380 h 432644"/>
                <a:gd name="connsiteX8" fmla="*/ 0 w 1857372"/>
                <a:gd name="connsiteY8" fmla="*/ 43264 h 4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372" h="432644">
                  <a:moveTo>
                    <a:pt x="0" y="43264"/>
                  </a:moveTo>
                  <a:cubicBezTo>
                    <a:pt x="0" y="19370"/>
                    <a:pt x="19370" y="0"/>
                    <a:pt x="43264" y="0"/>
                  </a:cubicBezTo>
                  <a:lnTo>
                    <a:pt x="1814108" y="0"/>
                  </a:lnTo>
                  <a:cubicBezTo>
                    <a:pt x="1838002" y="0"/>
                    <a:pt x="1857372" y="19370"/>
                    <a:pt x="1857372" y="43264"/>
                  </a:cubicBezTo>
                  <a:lnTo>
                    <a:pt x="1857372" y="389380"/>
                  </a:lnTo>
                  <a:cubicBezTo>
                    <a:pt x="1857372" y="413274"/>
                    <a:pt x="1838002" y="432644"/>
                    <a:pt x="1814108" y="432644"/>
                  </a:cubicBezTo>
                  <a:lnTo>
                    <a:pt x="43264" y="432644"/>
                  </a:lnTo>
                  <a:cubicBezTo>
                    <a:pt x="19370" y="432644"/>
                    <a:pt x="0" y="413274"/>
                    <a:pt x="0" y="389380"/>
                  </a:cubicBezTo>
                  <a:lnTo>
                    <a:pt x="0" y="4326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112" tIns="104112" rIns="104112" bIns="104112" numCol="1" spcCol="1270" anchor="ctr" anchorCtr="0">
              <a:noAutofit/>
            </a:bodyPr>
            <a:lstStyle/>
            <a:p>
              <a:pPr marL="0" lvl="0" indent="0" algn="ctr" defTabSz="1066800">
                <a:lnSpc>
                  <a:spcPct val="90000"/>
                </a:lnSpc>
                <a:spcBef>
                  <a:spcPct val="0"/>
                </a:spcBef>
                <a:spcAft>
                  <a:spcPct val="35000"/>
                </a:spcAft>
                <a:buNone/>
              </a:pPr>
              <a:r>
                <a:rPr lang="zh-TW" altLang="en-US" sz="2200" b="1" spc="300" dirty="0">
                  <a:solidFill>
                    <a:schemeClr val="tx1">
                      <a:lumMod val="65000"/>
                      <a:lumOff val="35000"/>
                    </a:schemeClr>
                  </a:solidFill>
                  <a:latin typeface="微軟正黑體" panose="020B0604030504040204" pitchFamily="34" charset="-120"/>
                  <a:ea typeface="微軟正黑體" panose="020B0604030504040204" pitchFamily="34" charset="-120"/>
                </a:rPr>
                <a:t>軍事院校</a:t>
              </a:r>
              <a:endParaRPr lang="zh-TW" altLang="en-US" sz="2200" b="1" kern="1200" spc="3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pic>
        <p:nvPicPr>
          <p:cNvPr id="85" name="圖片 84">
            <a:extLst>
              <a:ext uri="{FF2B5EF4-FFF2-40B4-BE49-F238E27FC236}">
                <a16:creationId xmlns="" xmlns:a16="http://schemas.microsoft.com/office/drawing/2014/main" id="{E180A7A8-4010-494B-B5D1-E0BD8785A2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2524" y="427391"/>
            <a:ext cx="3889256" cy="262129"/>
          </a:xfrm>
          <a:prstGeom prst="rect">
            <a:avLst/>
          </a:prstGeom>
        </p:spPr>
      </p:pic>
      <p:pic>
        <p:nvPicPr>
          <p:cNvPr id="47" name="圖片 46">
            <a:extLst>
              <a:ext uri="{FF2B5EF4-FFF2-40B4-BE49-F238E27FC236}">
                <a16:creationId xmlns="" xmlns:a16="http://schemas.microsoft.com/office/drawing/2014/main" id="{557CD1D8-EAAF-4BF3-A6A5-5958504948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8" name="群組 47">
            <a:extLst>
              <a:ext uri="{FF2B5EF4-FFF2-40B4-BE49-F238E27FC236}">
                <a16:creationId xmlns="" xmlns:a16="http://schemas.microsoft.com/office/drawing/2014/main" id="{CD1BB990-6C76-4E0C-958D-27D260983518}"/>
              </a:ext>
            </a:extLst>
          </p:cNvPr>
          <p:cNvGrpSpPr/>
          <p:nvPr/>
        </p:nvGrpSpPr>
        <p:grpSpPr>
          <a:xfrm>
            <a:off x="167947" y="1046005"/>
            <a:ext cx="1551357" cy="4485860"/>
            <a:chOff x="167947" y="1046005"/>
            <a:chExt cx="1551357" cy="4485860"/>
          </a:xfrm>
        </p:grpSpPr>
        <p:pic>
          <p:nvPicPr>
            <p:cNvPr id="49" name="圖片 48">
              <a:hlinkClick r:id="" action="ppaction://noaction"/>
              <a:extLst>
                <a:ext uri="{FF2B5EF4-FFF2-40B4-BE49-F238E27FC236}">
                  <a16:creationId xmlns="" xmlns:a16="http://schemas.microsoft.com/office/drawing/2014/main" id="{B155BF45-D5DC-4F7A-987B-4CF4A518D436}"/>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50" name="圖片 49">
              <a:hlinkClick r:id="rId11" action="ppaction://hlinksldjump"/>
              <a:extLst>
                <a:ext uri="{FF2B5EF4-FFF2-40B4-BE49-F238E27FC236}">
                  <a16:creationId xmlns="" xmlns:a16="http://schemas.microsoft.com/office/drawing/2014/main" id="{591B9598-6EA3-4844-B92E-61A7EF2486B1}"/>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51" name="圖片 50">
              <a:hlinkClick r:id="rId14" action="ppaction://hlinksldjump"/>
              <a:extLst>
                <a:ext uri="{FF2B5EF4-FFF2-40B4-BE49-F238E27FC236}">
                  <a16:creationId xmlns="" xmlns:a16="http://schemas.microsoft.com/office/drawing/2014/main" id="{FF3F7E59-C8C9-435C-92BC-034C5DA9BED7}"/>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52" name="圖片 51">
              <a:hlinkClick r:id="rId17" action="ppaction://hlinksldjump"/>
              <a:extLst>
                <a:ext uri="{FF2B5EF4-FFF2-40B4-BE49-F238E27FC236}">
                  <a16:creationId xmlns="" xmlns:a16="http://schemas.microsoft.com/office/drawing/2014/main" id="{60FC953F-B3E9-445D-BA85-40E2855E3872}"/>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64" name="圖片 63">
              <a:hlinkClick r:id="rId20" action="ppaction://hlinksldjump"/>
              <a:extLst>
                <a:ext uri="{FF2B5EF4-FFF2-40B4-BE49-F238E27FC236}">
                  <a16:creationId xmlns="" xmlns:a16="http://schemas.microsoft.com/office/drawing/2014/main" id="{313BE9D6-08D0-4FA0-9D6F-E43CFE572BE9}"/>
                </a:ext>
              </a:extLst>
            </p:cNvPr>
            <p:cNvPicPr>
              <a:picLocks noChangeAspect="1"/>
            </p:cNvPicPr>
            <p:nvPr/>
          </p:nvPicPr>
          <p:blipFill>
            <a:blip r:embed="rId21" cstate="print">
              <a:extLst>
                <a:ext uri="{BEBA8EAE-BF5A-486C-A8C5-ECC9F3942E4B}">
                  <a14:imgProps xmlns:a14="http://schemas.microsoft.com/office/drawing/2010/main">
                    <a14:imgLayer r:embed="rId2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67" name="圖片 66">
              <a:hlinkClick r:id="rId23" action="ppaction://hlinksldjump"/>
              <a:extLst>
                <a:ext uri="{FF2B5EF4-FFF2-40B4-BE49-F238E27FC236}">
                  <a16:creationId xmlns="" xmlns:a16="http://schemas.microsoft.com/office/drawing/2014/main" id="{03C3A501-6D5F-42AF-9E9D-ED1D5BD8A110}"/>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68" name="圖片 67">
              <a:hlinkClick r:id="rId26" action="ppaction://hlinksldjump"/>
              <a:extLst>
                <a:ext uri="{FF2B5EF4-FFF2-40B4-BE49-F238E27FC236}">
                  <a16:creationId xmlns="" xmlns:a16="http://schemas.microsoft.com/office/drawing/2014/main" id="{AD3F5A5B-9DA2-4055-AB80-F8BBF8FA6E03}"/>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69" name="圖片 68">
              <a:hlinkClick r:id="rId29" action="ppaction://hlinksldjump"/>
              <a:extLst>
                <a:ext uri="{FF2B5EF4-FFF2-40B4-BE49-F238E27FC236}">
                  <a16:creationId xmlns="" xmlns:a16="http://schemas.microsoft.com/office/drawing/2014/main" id="{D80AE536-EB64-4275-A5EC-4FF4D846005C}"/>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70" name="圖片 69">
              <a:hlinkClick r:id="rId32" action="ppaction://hlinksldjump"/>
              <a:extLst>
                <a:ext uri="{FF2B5EF4-FFF2-40B4-BE49-F238E27FC236}">
                  <a16:creationId xmlns="" xmlns:a16="http://schemas.microsoft.com/office/drawing/2014/main" id="{5B3F7ECD-8468-4CB8-B8D1-F3664D305EC3}"/>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78" name="圖片 77">
              <a:hlinkClick r:id="rId35" action="ppaction://hlinksldjump"/>
              <a:extLst>
                <a:ext uri="{FF2B5EF4-FFF2-40B4-BE49-F238E27FC236}">
                  <a16:creationId xmlns="" xmlns:a16="http://schemas.microsoft.com/office/drawing/2014/main" id="{47B415EC-A540-419D-83E8-AB6DBB64EC42}"/>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79" name="圖片 78">
              <a:hlinkClick r:id="rId38" action="ppaction://hlinksldjump"/>
              <a:extLst>
                <a:ext uri="{FF2B5EF4-FFF2-40B4-BE49-F238E27FC236}">
                  <a16:creationId xmlns="" xmlns:a16="http://schemas.microsoft.com/office/drawing/2014/main" id="{3585DF59-7C1E-44C6-8775-BEA250EAB709}"/>
                </a:ext>
              </a:extLst>
            </p:cNvPr>
            <p:cNvPicPr>
              <a:picLocks noChangeAspect="1"/>
            </p:cNvPicPr>
            <p:nvPr/>
          </p:nvPicPr>
          <p:blipFill>
            <a:blip r:embed="rId39" cstate="print">
              <a:extLst>
                <a:ext uri="{BEBA8EAE-BF5A-486C-A8C5-ECC9F3942E4B}">
                  <a14:imgProps xmlns:a14="http://schemas.microsoft.com/office/drawing/2010/main">
                    <a14:imgLayer r:embed="rId4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24451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wipe(up)">
                                      <p:cBhvr>
                                        <p:cTn id="13" dur="500"/>
                                        <p:tgtEl>
                                          <p:spTgt spid="76"/>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500"/>
                                        <p:tgtEl>
                                          <p:spTgt spid="77"/>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wipe(up)">
                                      <p:cBhvr>
                                        <p:cTn id="21"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13" name="圖片 12">
            <a:extLst>
              <a:ext uri="{FF2B5EF4-FFF2-40B4-BE49-F238E27FC236}">
                <a16:creationId xmlns="" xmlns:a16="http://schemas.microsoft.com/office/drawing/2014/main" id="{5083F4AF-B8C2-4395-86EE-96604137EF3E}"/>
              </a:ext>
            </a:extLst>
          </p:cNvPr>
          <p:cNvPicPr>
            <a:picLocks noChangeAspect="1"/>
          </p:cNvPicPr>
          <p:nvPr/>
        </p:nvPicPr>
        <p:blipFill>
          <a:blip r:embed="rId5"/>
          <a:stretch>
            <a:fillRect/>
          </a:stretch>
        </p:blipFill>
        <p:spPr>
          <a:xfrm>
            <a:off x="2102502" y="914858"/>
            <a:ext cx="3683267" cy="4490275"/>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2">
            <a:extLst>
              <a:ext uri="{FF2B5EF4-FFF2-40B4-BE49-F238E27FC236}">
                <a16:creationId xmlns="" xmlns:a16="http://schemas.microsoft.com/office/drawing/2014/main" id="{4A7A9EA9-B1E5-4024-92DA-6EF1F99A2563}"/>
              </a:ext>
            </a:extLst>
          </p:cNvPr>
          <p:cNvSpPr/>
          <p:nvPr/>
        </p:nvSpPr>
        <p:spPr>
          <a:xfrm>
            <a:off x="6002769" y="947735"/>
            <a:ext cx="2872372" cy="1072545"/>
          </a:xfrm>
          <a:prstGeom prst="roundRect">
            <a:avLst>
              <a:gd name="adj" fmla="val 7277"/>
            </a:avLst>
          </a:prstGeom>
          <a:solidFill>
            <a:srgbClr val="5B9BD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20000"/>
              </a:lnSpc>
              <a:spcBef>
                <a:spcPts val="1200"/>
              </a:spcBef>
            </a:pPr>
            <a:r>
              <a:rPr lang="zh-TW" altLang="en-US" b="1" dirty="0">
                <a:solidFill>
                  <a:srgbClr val="FFFF00"/>
                </a:solidFill>
                <a:latin typeface="微軟正黑體" panose="020B0604030504040204" pitchFamily="34" charset="-120"/>
                <a:ea typeface="微軟正黑體" panose="020B0604030504040204" pitchFamily="34" charset="-120"/>
              </a:rPr>
              <a:t>士官二專班</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只採計</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英文加權</a:t>
            </a:r>
            <a:r>
              <a:rPr lang="en-US" altLang="zh-TW" b="1" dirty="0">
                <a:latin typeface="微軟正黑體" panose="020B0604030504040204" pitchFamily="34" charset="-120"/>
                <a:ea typeface="微軟正黑體" panose="020B0604030504040204" pitchFamily="34" charset="-120"/>
              </a:rPr>
              <a:t>*1.5)+</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國文成績。</a:t>
            </a:r>
            <a:endParaRPr lang="en-US" altLang="zh-TW" b="1" dirty="0">
              <a:latin typeface="微軟正黑體" panose="020B0604030504040204" pitchFamily="34" charset="-120"/>
              <a:ea typeface="微軟正黑體" panose="020B0604030504040204" pitchFamily="34" charset="-120"/>
            </a:endParaRPr>
          </a:p>
        </p:txBody>
      </p:sp>
      <p:sp>
        <p:nvSpPr>
          <p:cNvPr id="47" name="圓角矩形 79">
            <a:extLst>
              <a:ext uri="{FF2B5EF4-FFF2-40B4-BE49-F238E27FC236}">
                <a16:creationId xmlns="" xmlns:a16="http://schemas.microsoft.com/office/drawing/2014/main" id="{7F156C9B-4313-47B1-97FA-7B80B08CDD42}"/>
              </a:ext>
            </a:extLst>
          </p:cNvPr>
          <p:cNvSpPr/>
          <p:nvPr/>
        </p:nvSpPr>
        <p:spPr>
          <a:xfrm>
            <a:off x="6001274" y="2071335"/>
            <a:ext cx="2872372" cy="865398"/>
          </a:xfrm>
          <a:prstGeom prst="roundRect">
            <a:avLst>
              <a:gd name="adj" fmla="val 6588"/>
            </a:avLst>
          </a:prstGeom>
          <a:solidFill>
            <a:srgbClr val="46ACA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ct val="120000"/>
              </a:lnSpc>
              <a:spcBef>
                <a:spcPts val="1200"/>
              </a:spcBef>
            </a:pPr>
            <a:r>
              <a:rPr lang="zh-TW" altLang="en-US" b="1" dirty="0">
                <a:latin typeface="微軟正黑體" panose="020B0604030504040204" pitchFamily="34" charset="-120"/>
                <a:ea typeface="微軟正黑體" panose="020B0604030504040204" pitchFamily="34" charset="-120"/>
              </a:rPr>
              <a:t>另有智力測驗、</a:t>
            </a:r>
            <a:r>
              <a:rPr lang="en-US" altLang="zh-TW" b="1" dirty="0">
                <a:latin typeface="微軟正黑體" panose="020B0604030504040204" pitchFamily="34" charset="-120"/>
                <a:ea typeface="微軟正黑體" panose="020B0604030504040204" pitchFamily="34" charset="-120"/>
              </a:rPr>
              <a:t/>
            </a:r>
            <a:br>
              <a:rPr lang="en-US" altLang="zh-TW" b="1" dirty="0">
                <a:latin typeface="微軟正黑體" panose="020B0604030504040204" pitchFamily="34" charset="-120"/>
                <a:ea typeface="微軟正黑體" panose="020B0604030504040204" pitchFamily="34" charset="-120"/>
              </a:rPr>
            </a:br>
            <a:r>
              <a:rPr lang="zh-TW" altLang="en-US" b="1" dirty="0">
                <a:latin typeface="微軟正黑體" panose="020B0604030504040204" pitchFamily="34" charset="-120"/>
                <a:ea typeface="微軟正黑體" panose="020B0604030504040204" pitchFamily="34" charset="-120"/>
              </a:rPr>
              <a:t>全民國防測驗與口試。</a:t>
            </a:r>
          </a:p>
        </p:txBody>
      </p:sp>
      <p:sp>
        <p:nvSpPr>
          <p:cNvPr id="48" name="圓角矩形 101">
            <a:extLst>
              <a:ext uri="{FF2B5EF4-FFF2-40B4-BE49-F238E27FC236}">
                <a16:creationId xmlns="" xmlns:a16="http://schemas.microsoft.com/office/drawing/2014/main" id="{FA28FB5C-502C-4A95-8DDE-4F08E7083778}"/>
              </a:ext>
            </a:extLst>
          </p:cNvPr>
          <p:cNvSpPr/>
          <p:nvPr/>
        </p:nvSpPr>
        <p:spPr>
          <a:xfrm>
            <a:off x="6001273" y="2984989"/>
            <a:ext cx="2872371" cy="858991"/>
          </a:xfrm>
          <a:prstGeom prst="roundRect">
            <a:avLst>
              <a:gd name="adj" fmla="val 4659"/>
            </a:avLst>
          </a:prstGeom>
          <a:solidFill>
            <a:srgbClr val="439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1200"/>
              </a:spcBef>
            </a:pPr>
            <a:r>
              <a:rPr lang="zh-TW" altLang="en-US" b="1" dirty="0">
                <a:solidFill>
                  <a:schemeClr val="bg1"/>
                </a:solidFill>
                <a:latin typeface="微軟正黑體" panose="020B0604030504040204" pitchFamily="34" charset="-120"/>
                <a:ea typeface="微軟正黑體" panose="020B0604030504040204" pitchFamily="34" charset="-120"/>
              </a:rPr>
              <a:t>口試不算入總分，</a:t>
            </a: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但未達 </a:t>
            </a:r>
            <a:r>
              <a:rPr lang="en-US" altLang="zh-TW" b="1" dirty="0">
                <a:solidFill>
                  <a:schemeClr val="bg1"/>
                </a:solidFill>
                <a:latin typeface="微軟正黑體" panose="020B0604030504040204" pitchFamily="34" charset="-120"/>
                <a:ea typeface="微軟正黑體" panose="020B0604030504040204" pitchFamily="34" charset="-120"/>
              </a:rPr>
              <a:t>60 </a:t>
            </a:r>
            <a:r>
              <a:rPr lang="zh-TW" altLang="en-US" b="1" dirty="0">
                <a:solidFill>
                  <a:schemeClr val="bg1"/>
                </a:solidFill>
                <a:latin typeface="微軟正黑體" panose="020B0604030504040204" pitchFamily="34" charset="-120"/>
                <a:ea typeface="微軟正黑體" panose="020B0604030504040204" pitchFamily="34" charset="-120"/>
              </a:rPr>
              <a:t>分，不予錄取。</a:t>
            </a:r>
          </a:p>
        </p:txBody>
      </p:sp>
      <p:sp>
        <p:nvSpPr>
          <p:cNvPr id="49" name="圓角矩形 104">
            <a:extLst>
              <a:ext uri="{FF2B5EF4-FFF2-40B4-BE49-F238E27FC236}">
                <a16:creationId xmlns="" xmlns:a16="http://schemas.microsoft.com/office/drawing/2014/main" id="{6FCA43A6-50EC-4F80-82F9-7F819E65D1C2}"/>
              </a:ext>
            </a:extLst>
          </p:cNvPr>
          <p:cNvSpPr/>
          <p:nvPr/>
        </p:nvSpPr>
        <p:spPr>
          <a:xfrm>
            <a:off x="6001273" y="3892236"/>
            <a:ext cx="2850521" cy="472475"/>
          </a:xfrm>
          <a:prstGeom prst="roundRect">
            <a:avLst>
              <a:gd name="adj" fmla="val 7453"/>
            </a:avLst>
          </a:prstGeom>
          <a:solidFill>
            <a:srgbClr val="70AD4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ct val="120000"/>
              </a:lnSpc>
              <a:spcBef>
                <a:spcPts val="1200"/>
              </a:spcBef>
            </a:pPr>
            <a:r>
              <a:rPr lang="zh-TW" altLang="en-US" b="1" dirty="0">
                <a:latin typeface="微軟正黑體" panose="020B0604030504040204" pitchFamily="34" charset="-120"/>
                <a:ea typeface="微軟正黑體" panose="020B0604030504040204" pitchFamily="34" charset="-120"/>
              </a:rPr>
              <a:t>請自行注意報名時間</a:t>
            </a:r>
          </a:p>
        </p:txBody>
      </p:sp>
      <p:pic>
        <p:nvPicPr>
          <p:cNvPr id="22" name="圖片 21">
            <a:extLst>
              <a:ext uri="{FF2B5EF4-FFF2-40B4-BE49-F238E27FC236}">
                <a16:creationId xmlns="" xmlns:a16="http://schemas.microsoft.com/office/drawing/2014/main" id="{7A2F8301-2A7D-4732-86EF-B4534552C6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4092" y="421807"/>
            <a:ext cx="3950216" cy="262129"/>
          </a:xfrm>
          <a:prstGeom prst="rect">
            <a:avLst/>
          </a:prstGeom>
        </p:spPr>
      </p:pic>
      <p:pic>
        <p:nvPicPr>
          <p:cNvPr id="34" name="圖片 33">
            <a:extLst>
              <a:ext uri="{FF2B5EF4-FFF2-40B4-BE49-F238E27FC236}">
                <a16:creationId xmlns="" xmlns:a16="http://schemas.microsoft.com/office/drawing/2014/main" id="{76921928-B15F-4EDC-91E8-DD6AB55399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5" name="群組 34">
            <a:extLst>
              <a:ext uri="{FF2B5EF4-FFF2-40B4-BE49-F238E27FC236}">
                <a16:creationId xmlns="" xmlns:a16="http://schemas.microsoft.com/office/drawing/2014/main" id="{7805B30F-677A-4A7C-8635-DBF4882EFE4A}"/>
              </a:ext>
            </a:extLst>
          </p:cNvPr>
          <p:cNvGrpSpPr/>
          <p:nvPr/>
        </p:nvGrpSpPr>
        <p:grpSpPr>
          <a:xfrm>
            <a:off x="167947" y="1046005"/>
            <a:ext cx="1551357" cy="4485860"/>
            <a:chOff x="167947" y="1046005"/>
            <a:chExt cx="1551357" cy="4485860"/>
          </a:xfrm>
        </p:grpSpPr>
        <p:pic>
          <p:nvPicPr>
            <p:cNvPr id="37" name="圖片 36">
              <a:hlinkClick r:id="" action="ppaction://noaction"/>
              <a:extLst>
                <a:ext uri="{FF2B5EF4-FFF2-40B4-BE49-F238E27FC236}">
                  <a16:creationId xmlns="" xmlns:a16="http://schemas.microsoft.com/office/drawing/2014/main" id="{05897FE1-BE45-4363-9847-38209AE66D84}"/>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8" name="圖片 37">
              <a:hlinkClick r:id="rId10" action="ppaction://hlinksldjump"/>
              <a:extLst>
                <a:ext uri="{FF2B5EF4-FFF2-40B4-BE49-F238E27FC236}">
                  <a16:creationId xmlns="" xmlns:a16="http://schemas.microsoft.com/office/drawing/2014/main" id="{E2217EF2-1AE0-421B-AA76-06A0E8B5D6F5}"/>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9" name="圖片 38">
              <a:hlinkClick r:id="rId13" action="ppaction://hlinksldjump"/>
              <a:extLst>
                <a:ext uri="{FF2B5EF4-FFF2-40B4-BE49-F238E27FC236}">
                  <a16:creationId xmlns="" xmlns:a16="http://schemas.microsoft.com/office/drawing/2014/main" id="{60C2BDCA-52CB-4BB5-A8A3-96AF1E535956}"/>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0" name="圖片 39">
              <a:hlinkClick r:id="rId16" action="ppaction://hlinksldjump"/>
              <a:extLst>
                <a:ext uri="{FF2B5EF4-FFF2-40B4-BE49-F238E27FC236}">
                  <a16:creationId xmlns="" xmlns:a16="http://schemas.microsoft.com/office/drawing/2014/main" id="{2C1CDC0D-EA47-4340-A17F-3A961DDE26D4}"/>
                </a:ext>
              </a:extLst>
            </p:cNvPr>
            <p:cNvPicPr>
              <a:picLocks noChangeAspect="1"/>
            </p:cNvPicPr>
            <p:nvPr/>
          </p:nvPicPr>
          <p:blipFill>
            <a:blip r:embed="rId17" cstate="print">
              <a:extLst>
                <a:ext uri="{BEBA8EAE-BF5A-486C-A8C5-ECC9F3942E4B}">
                  <a14:imgProps xmlns:a14="http://schemas.microsoft.com/office/drawing/2010/main">
                    <a14:imgLayer r:embed="rId1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1" name="圖片 40">
              <a:hlinkClick r:id="rId19" action="ppaction://hlinksldjump"/>
              <a:extLst>
                <a:ext uri="{FF2B5EF4-FFF2-40B4-BE49-F238E27FC236}">
                  <a16:creationId xmlns="" xmlns:a16="http://schemas.microsoft.com/office/drawing/2014/main" id="{CB77CFDE-D88F-4CCD-9DEF-013FE98E3B73}"/>
                </a:ext>
              </a:extLst>
            </p:cNvPr>
            <p:cNvPicPr>
              <a:picLocks noChangeAspect="1"/>
            </p:cNvPicPr>
            <p:nvPr/>
          </p:nvPicPr>
          <p:blipFill>
            <a:blip r:embed="rId20" cstate="print">
              <a:extLst>
                <a:ext uri="{BEBA8EAE-BF5A-486C-A8C5-ECC9F3942E4B}">
                  <a14:imgProps xmlns:a14="http://schemas.microsoft.com/office/drawing/2010/main">
                    <a14:imgLayer r:embed="rId2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2" name="圖片 41">
              <a:hlinkClick r:id="rId22" action="ppaction://hlinksldjump"/>
              <a:extLst>
                <a:ext uri="{FF2B5EF4-FFF2-40B4-BE49-F238E27FC236}">
                  <a16:creationId xmlns="" xmlns:a16="http://schemas.microsoft.com/office/drawing/2014/main" id="{C7A6466E-1947-4359-8B61-0C5762B3E7E3}"/>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3" name="圖片 42">
              <a:hlinkClick r:id="rId25" action="ppaction://hlinksldjump"/>
              <a:extLst>
                <a:ext uri="{FF2B5EF4-FFF2-40B4-BE49-F238E27FC236}">
                  <a16:creationId xmlns="" xmlns:a16="http://schemas.microsoft.com/office/drawing/2014/main" id="{1777F427-21AF-4868-ABBD-EC11F8BCE0B6}"/>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4" name="圖片 43">
              <a:hlinkClick r:id="rId28" action="ppaction://hlinksldjump"/>
              <a:extLst>
                <a:ext uri="{FF2B5EF4-FFF2-40B4-BE49-F238E27FC236}">
                  <a16:creationId xmlns="" xmlns:a16="http://schemas.microsoft.com/office/drawing/2014/main" id="{AC45F337-57D6-40FC-9689-BA6DE17F3AAD}"/>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5" name="圖片 44">
              <a:hlinkClick r:id="rId31" action="ppaction://hlinksldjump"/>
              <a:extLst>
                <a:ext uri="{FF2B5EF4-FFF2-40B4-BE49-F238E27FC236}">
                  <a16:creationId xmlns="" xmlns:a16="http://schemas.microsoft.com/office/drawing/2014/main" id="{0C387197-58A1-4EAA-B3CD-4DCFC02AE6F1}"/>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1" name="圖片 50">
              <a:hlinkClick r:id="rId34" action="ppaction://hlinksldjump"/>
              <a:extLst>
                <a:ext uri="{FF2B5EF4-FFF2-40B4-BE49-F238E27FC236}">
                  <a16:creationId xmlns="" xmlns:a16="http://schemas.microsoft.com/office/drawing/2014/main" id="{2C4AB326-B222-41BC-BF88-560254A525B4}"/>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3" name="圖片 52">
              <a:hlinkClick r:id="rId37" action="ppaction://hlinksldjump"/>
              <a:extLst>
                <a:ext uri="{FF2B5EF4-FFF2-40B4-BE49-F238E27FC236}">
                  <a16:creationId xmlns="" xmlns:a16="http://schemas.microsoft.com/office/drawing/2014/main" id="{131D5E80-C8F2-4D18-A645-761A6768876D}"/>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
        <p:nvSpPr>
          <p:cNvPr id="6" name="矩形: 圓角 5">
            <a:hlinkClick r:id="rId40"/>
            <a:extLst>
              <a:ext uri="{FF2B5EF4-FFF2-40B4-BE49-F238E27FC236}">
                <a16:creationId xmlns="" xmlns:a16="http://schemas.microsoft.com/office/drawing/2014/main" id="{09D3221D-C978-2ADB-0B2D-072AF91A09D2}"/>
              </a:ext>
            </a:extLst>
          </p:cNvPr>
          <p:cNvSpPr/>
          <p:nvPr/>
        </p:nvSpPr>
        <p:spPr>
          <a:xfrm>
            <a:off x="6001273" y="4570871"/>
            <a:ext cx="2034017" cy="666915"/>
          </a:xfrm>
          <a:prstGeom prst="roundRect">
            <a:avLst/>
          </a:prstGeom>
          <a:solidFill>
            <a:srgbClr val="3253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微軟正黑體" panose="020B0604030504040204" pitchFamily="34" charset="-120"/>
                <a:ea typeface="微軟正黑體" panose="020B0604030504040204" pitchFamily="34" charset="-120"/>
              </a:rPr>
              <a:t>另有技優甄審管道</a:t>
            </a:r>
          </a:p>
        </p:txBody>
      </p:sp>
      <p:sp>
        <p:nvSpPr>
          <p:cNvPr id="32" name="箭號: 向下 80">
            <a:extLst>
              <a:ext uri="{FF2B5EF4-FFF2-40B4-BE49-F238E27FC236}">
                <a16:creationId xmlns="" xmlns:a16="http://schemas.microsoft.com/office/drawing/2014/main" id="{A88381D2-725C-46C9-92A0-0024FD8695E7}"/>
              </a:ext>
            </a:extLst>
          </p:cNvPr>
          <p:cNvSpPr/>
          <p:nvPr/>
        </p:nvSpPr>
        <p:spPr>
          <a:xfrm rot="7921623">
            <a:off x="7905512" y="5088603"/>
            <a:ext cx="227183" cy="333202"/>
          </a:xfrm>
          <a:prstGeom prst="downArrow">
            <a:avLst/>
          </a:prstGeom>
          <a:solidFill>
            <a:srgbClr val="4DD3F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8228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inVertical)">
                                      <p:cBhvr>
                                        <p:cTn id="11" dur="500"/>
                                        <p:tgtEl>
                                          <p:spTgt spid="4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inVertical)">
                                      <p:cBhvr>
                                        <p:cTn id="15" dur="500"/>
                                        <p:tgtEl>
                                          <p:spTgt spid="4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anim calcmode="lin" valueType="num">
                                      <p:cBhvr>
                                        <p:cTn id="29" dur="500" fill="hold"/>
                                        <p:tgtEl>
                                          <p:spTgt spid="32"/>
                                        </p:tgtEl>
                                        <p:attrNameLst>
                                          <p:attrName>ppt_x</p:attrName>
                                        </p:attrNameLst>
                                      </p:cBhvr>
                                      <p:tavLst>
                                        <p:tav tm="0">
                                          <p:val>
                                            <p:strVal val="#ppt_x"/>
                                          </p:val>
                                        </p:tav>
                                        <p:tav tm="100000">
                                          <p:val>
                                            <p:strVal val="#ppt_x"/>
                                          </p:val>
                                        </p:tav>
                                      </p:tavLst>
                                    </p:anim>
                                    <p:anim calcmode="lin" valueType="num">
                                      <p:cBhvr>
                                        <p:cTn id="30" dur="500" fill="hold"/>
                                        <p:tgtEl>
                                          <p:spTgt spid="32"/>
                                        </p:tgtEl>
                                        <p:attrNameLst>
                                          <p:attrName>ppt_y</p:attrName>
                                        </p:attrNameLst>
                                      </p:cBhvr>
                                      <p:tavLst>
                                        <p:tav tm="0">
                                          <p:val>
                                            <p:strVal val="#ppt_y+.1"/>
                                          </p:val>
                                        </p:tav>
                                        <p:tav tm="100000">
                                          <p:val>
                                            <p:strVal val="#ppt_y"/>
                                          </p:val>
                                        </p:tav>
                                      </p:tavLst>
                                    </p:anim>
                                  </p:childTnLst>
                                </p:cTn>
                              </p:par>
                              <p:par>
                                <p:cTn id="31" presetID="26" presetClass="emph" presetSubtype="0" fill="hold" grpId="1" nodeType="withEffect">
                                  <p:stCondLst>
                                    <p:cond delay="250"/>
                                  </p:stCondLst>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6" grpId="0" animBg="1"/>
      <p:bldP spid="6" grpId="1" animBg="1"/>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21" name="矩形 20">
            <a:extLst>
              <a:ext uri="{FF2B5EF4-FFF2-40B4-BE49-F238E27FC236}">
                <a16:creationId xmlns="" xmlns:a16="http://schemas.microsoft.com/office/drawing/2014/main" id="{1F2C8F4D-0DCB-4485-8F40-9872A28FCB2A}"/>
              </a:ext>
            </a:extLst>
          </p:cNvPr>
          <p:cNvSpPr/>
          <p:nvPr/>
        </p:nvSpPr>
        <p:spPr>
          <a:xfrm>
            <a:off x="2181225" y="1755026"/>
            <a:ext cx="6391793" cy="3567515"/>
          </a:xfrm>
          <a:prstGeom prst="rect">
            <a:avLst/>
          </a:prstGeom>
        </p:spPr>
        <p:txBody>
          <a:bodyPr wrap="square">
            <a:spAutoFit/>
          </a:bodyPr>
          <a:lstStyle/>
          <a:p>
            <a:pPr marL="457200" indent="-457200">
              <a:lnSpc>
                <a:spcPct val="120000"/>
              </a:lnSpc>
              <a:spcBef>
                <a:spcPts val="1200"/>
              </a:spcBef>
              <a:buFont typeface="+mj-lt"/>
              <a:buAutoNum type="arabicPeriod"/>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根據校系又分為軍費生、自費生、代訓生三種選項。</a:t>
            </a:r>
          </a:p>
          <a:p>
            <a:pPr marL="457200" indent="-457200">
              <a:lnSpc>
                <a:spcPct val="120000"/>
              </a:lnSpc>
              <a:spcBef>
                <a:spcPts val="1200"/>
              </a:spcBef>
              <a:buFont typeface="+mj-lt"/>
              <a:buAutoNum type="arabicPeriod"/>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統測入學</a:t>
            </a:r>
          </a:p>
          <a:p>
            <a:pPr marL="457200" indent="-457200">
              <a:lnSpc>
                <a:spcPct val="120000"/>
              </a:lnSpc>
              <a:spcBef>
                <a:spcPts val="1200"/>
              </a:spcBef>
              <a:buFont typeface="+mj-lt"/>
              <a:buAutoNum type="arabicPeriod"/>
            </a:pPr>
            <a:endPar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lnSpc>
                <a:spcPct val="120000"/>
              </a:lnSpc>
              <a:spcBef>
                <a:spcPts val="1200"/>
              </a:spcBef>
              <a:buFont typeface="+mj-lt"/>
              <a:buAutoNum type="arabicPeriod"/>
            </a:pPr>
            <a:endPar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lnSpc>
                <a:spcPct val="120000"/>
              </a:lnSpc>
              <a:spcBef>
                <a:spcPts val="1200"/>
              </a:spcBef>
              <a:buFont typeface="+mj-lt"/>
              <a:buAutoNum type="arabicPeriod"/>
            </a:pPr>
            <a:endPar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lnSpc>
                <a:spcPct val="120000"/>
              </a:lnSpc>
              <a:spcBef>
                <a:spcPts val="1200"/>
              </a:spcBef>
              <a:buFont typeface="+mj-lt"/>
              <a:buAutoNum type="arabicPeriod"/>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需面試，不計入總分，但低於60不錄取。</a:t>
            </a:r>
          </a:p>
          <a:p>
            <a:pPr marL="457200" indent="-457200">
              <a:lnSpc>
                <a:spcPct val="120000"/>
              </a:lnSpc>
              <a:spcBef>
                <a:spcPts val="1200"/>
              </a:spcBef>
              <a:buFont typeface="+mj-lt"/>
              <a:buAutoNum type="arabicPeriod"/>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另需進行全民國防線上測驗。</a:t>
            </a:r>
          </a:p>
        </p:txBody>
      </p:sp>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a:extLst>
              <a:ext uri="{FF2B5EF4-FFF2-40B4-BE49-F238E27FC236}">
                <a16:creationId xmlns="" xmlns:a16="http://schemas.microsoft.com/office/drawing/2014/main" id="{DA7C8861-51A4-4475-A77A-B571E8CEA6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4092" y="421807"/>
            <a:ext cx="3953264" cy="262129"/>
          </a:xfrm>
          <a:prstGeom prst="rect">
            <a:avLst/>
          </a:prstGeom>
        </p:spPr>
      </p:pic>
      <p:sp>
        <p:nvSpPr>
          <p:cNvPr id="5" name="矩形 4">
            <a:extLst>
              <a:ext uri="{FF2B5EF4-FFF2-40B4-BE49-F238E27FC236}">
                <a16:creationId xmlns="" xmlns:a16="http://schemas.microsoft.com/office/drawing/2014/main" id="{39CD2B18-A979-4E91-89E5-61D15B422501}"/>
              </a:ext>
            </a:extLst>
          </p:cNvPr>
          <p:cNvSpPr/>
          <p:nvPr/>
        </p:nvSpPr>
        <p:spPr>
          <a:xfrm>
            <a:off x="2689116" y="2786739"/>
            <a:ext cx="4935397" cy="1373389"/>
          </a:xfrm>
          <a:prstGeom prst="rect">
            <a:avLst/>
          </a:prstGeom>
        </p:spPr>
        <p:txBody>
          <a:bodyPr wrap="square">
            <a:spAutoFit/>
          </a:bodyPr>
          <a:lstStyle/>
          <a:p>
            <a:pPr marL="342900" indent="-342900">
              <a:lnSpc>
                <a:spcPct val="120000"/>
              </a:lnSpc>
              <a:spcBef>
                <a:spcPts val="1200"/>
              </a:spcBef>
              <a:buFont typeface="+mj-lt"/>
              <a:buAutoNum type="alphaLcParenR"/>
            </a:pPr>
            <a:r>
              <a:rPr lang="zh-TW" altLang="en-US" b="1" dirty="0">
                <a:solidFill>
                  <a:srgbClr val="5B9BD5"/>
                </a:solidFill>
                <a:latin typeface="微軟正黑體" panose="020B0604030504040204" pitchFamily="34" charset="-120"/>
                <a:ea typeface="微軟正黑體" panose="020B0604030504040204" pitchFamily="34" charset="-120"/>
              </a:rPr>
              <a:t>採計國、英、數、專 </a:t>
            </a:r>
            <a:r>
              <a:rPr lang="en-US" altLang="zh-TW" b="1" dirty="0">
                <a:solidFill>
                  <a:srgbClr val="5B9BD5"/>
                </a:solidFill>
                <a:latin typeface="微軟正黑體" panose="020B0604030504040204" pitchFamily="34" charset="-120"/>
                <a:ea typeface="微軟正黑體" panose="020B0604030504040204" pitchFamily="34" charset="-120"/>
              </a:rPr>
              <a:t>1</a:t>
            </a:r>
            <a:r>
              <a:rPr lang="zh-TW" altLang="en-US" b="1" dirty="0">
                <a:solidFill>
                  <a:srgbClr val="5B9BD5"/>
                </a:solidFill>
                <a:latin typeface="微軟正黑體" panose="020B0604030504040204" pitchFamily="34" charset="-120"/>
                <a:ea typeface="微軟正黑體" panose="020B0604030504040204" pitchFamily="34" charset="-120"/>
              </a:rPr>
              <a:t>、專 </a:t>
            </a:r>
            <a:r>
              <a:rPr lang="en-US" altLang="zh-TW" b="1" dirty="0">
                <a:solidFill>
                  <a:srgbClr val="5B9BD5"/>
                </a:solidFill>
                <a:latin typeface="微軟正黑體" panose="020B0604030504040204" pitchFamily="34" charset="-120"/>
                <a:ea typeface="微軟正黑體" panose="020B0604030504040204" pitchFamily="34" charset="-120"/>
              </a:rPr>
              <a:t>2</a:t>
            </a:r>
            <a:r>
              <a:rPr lang="zh-TW" altLang="en-US" b="1" dirty="0">
                <a:solidFill>
                  <a:srgbClr val="5B9BD5"/>
                </a:solidFill>
                <a:latin typeface="微軟正黑體" panose="020B0604030504040204" pitchFamily="34" charset="-120"/>
                <a:ea typeface="微軟正黑體" panose="020B0604030504040204" pitchFamily="34" charset="-120"/>
              </a:rPr>
              <a:t>。</a:t>
            </a:r>
            <a:endParaRPr lang="en-US" altLang="zh-TW" b="1" dirty="0">
              <a:solidFill>
                <a:srgbClr val="5B9BD5"/>
              </a:solidFill>
              <a:latin typeface="微軟正黑體" panose="020B0604030504040204" pitchFamily="34" charset="-120"/>
              <a:ea typeface="微軟正黑體" panose="020B0604030504040204" pitchFamily="34" charset="-120"/>
            </a:endParaRPr>
          </a:p>
          <a:p>
            <a:pPr marL="342900" indent="-342900">
              <a:lnSpc>
                <a:spcPct val="120000"/>
              </a:lnSpc>
              <a:spcBef>
                <a:spcPts val="1200"/>
              </a:spcBef>
              <a:buFont typeface="+mj-lt"/>
              <a:buAutoNum type="alphaLcParenR"/>
            </a:pPr>
            <a:r>
              <a:rPr lang="zh-TW" altLang="en-US" b="1" dirty="0">
                <a:solidFill>
                  <a:srgbClr val="5B9BD5"/>
                </a:solidFill>
                <a:latin typeface="微軟正黑體" panose="020B0604030504040204" pitchFamily="34" charset="-120"/>
                <a:ea typeface="微軟正黑體" panose="020B0604030504040204" pitchFamily="34" charset="-120"/>
              </a:rPr>
              <a:t>統測不可以有任何一科 </a:t>
            </a:r>
            <a:r>
              <a:rPr lang="en-US" altLang="zh-TW" b="1" dirty="0">
                <a:solidFill>
                  <a:srgbClr val="5B9BD5"/>
                </a:solidFill>
                <a:latin typeface="微軟正黑體" panose="020B0604030504040204" pitchFamily="34" charset="-120"/>
                <a:ea typeface="微軟正黑體" panose="020B0604030504040204" pitchFamily="34" charset="-120"/>
              </a:rPr>
              <a:t>0</a:t>
            </a:r>
            <a:r>
              <a:rPr lang="zh-TW" altLang="en-US" b="1" dirty="0">
                <a:solidFill>
                  <a:srgbClr val="5B9BD5"/>
                </a:solidFill>
                <a:latin typeface="微軟正黑體" panose="020B0604030504040204" pitchFamily="34" charset="-120"/>
                <a:ea typeface="微軟正黑體" panose="020B0604030504040204" pitchFamily="34" charset="-120"/>
              </a:rPr>
              <a:t> 分。</a:t>
            </a:r>
            <a:endParaRPr lang="en-US" altLang="zh-TW" b="1" dirty="0">
              <a:solidFill>
                <a:srgbClr val="5B9BD5"/>
              </a:solidFill>
              <a:latin typeface="微軟正黑體" panose="020B0604030504040204" pitchFamily="34" charset="-120"/>
              <a:ea typeface="微軟正黑體" panose="020B0604030504040204" pitchFamily="34" charset="-120"/>
            </a:endParaRPr>
          </a:p>
          <a:p>
            <a:pPr marL="342900" indent="-342900">
              <a:lnSpc>
                <a:spcPct val="120000"/>
              </a:lnSpc>
              <a:spcBef>
                <a:spcPts val="1200"/>
              </a:spcBef>
              <a:buFont typeface="+mj-lt"/>
              <a:buAutoNum type="alphaLcParenR"/>
            </a:pPr>
            <a:r>
              <a:rPr lang="zh-TW" altLang="en-US" b="1" dirty="0">
                <a:solidFill>
                  <a:srgbClr val="5B9BD5"/>
                </a:solidFill>
                <a:latin typeface="微軟正黑體" panose="020B0604030504040204" pitchFamily="34" charset="-120"/>
                <a:ea typeface="微軟正黑體" panose="020B0604030504040204" pitchFamily="34" charset="-120"/>
              </a:rPr>
              <a:t>根據報考校系，加權採計項目與比重不同。</a:t>
            </a:r>
            <a:endParaRPr lang="zh-TW" altLang="en-US" dirty="0">
              <a:solidFill>
                <a:srgbClr val="5B9BD5"/>
              </a:solidFill>
            </a:endParaRPr>
          </a:p>
        </p:txBody>
      </p:sp>
      <p:pic>
        <p:nvPicPr>
          <p:cNvPr id="20" name="圖片 19">
            <a:extLst>
              <a:ext uri="{FF2B5EF4-FFF2-40B4-BE49-F238E27FC236}">
                <a16:creationId xmlns="" xmlns:a16="http://schemas.microsoft.com/office/drawing/2014/main" id="{56139E8D-0E3E-45D4-843A-780B97695B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2016" y="900769"/>
            <a:ext cx="3675959" cy="811824"/>
          </a:xfrm>
          <a:prstGeom prst="rect">
            <a:avLst/>
          </a:prstGeom>
        </p:spPr>
      </p:pic>
      <p:sp>
        <p:nvSpPr>
          <p:cNvPr id="42" name="圓角矩形 104">
            <a:hlinkClick r:id="rId7"/>
            <a:extLst>
              <a:ext uri="{FF2B5EF4-FFF2-40B4-BE49-F238E27FC236}">
                <a16:creationId xmlns="" xmlns:a16="http://schemas.microsoft.com/office/drawing/2014/main" id="{CCEC2B3F-1E66-427E-9B62-7F556FFC75E1}"/>
              </a:ext>
            </a:extLst>
          </p:cNvPr>
          <p:cNvSpPr/>
          <p:nvPr/>
        </p:nvSpPr>
        <p:spPr>
          <a:xfrm>
            <a:off x="7604076" y="4740828"/>
            <a:ext cx="1202532" cy="581713"/>
          </a:xfrm>
          <a:prstGeom prst="roundRect">
            <a:avLst>
              <a:gd name="adj" fmla="val 7453"/>
            </a:avLst>
          </a:prstGeom>
          <a:solidFill>
            <a:srgbClr val="DC640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spcBef>
                <a:spcPts val="1200"/>
              </a:spcBef>
            </a:pPr>
            <a:r>
              <a:rPr lang="zh-TW" altLang="en-US" sz="1200" b="1" dirty="0">
                <a:latin typeface="微軟正黑體" panose="020B0604030504040204" pitchFamily="34" charset="-120"/>
                <a:ea typeface="微軟正黑體" panose="020B0604030504040204" pitchFamily="34" charset="-120"/>
              </a:rPr>
              <a:t>請自行注意</a:t>
            </a:r>
            <a:r>
              <a:rPr lang="en-US" altLang="zh-TW" sz="1200" b="1" dirty="0">
                <a:latin typeface="微軟正黑體" panose="020B0604030504040204" pitchFamily="34" charset="-120"/>
                <a:ea typeface="微軟正黑體" panose="020B0604030504040204" pitchFamily="34" charset="-120"/>
              </a:rPr>
              <a:t/>
            </a:r>
            <a:br>
              <a:rPr lang="en-US" altLang="zh-TW" sz="1200" b="1" dirty="0">
                <a:latin typeface="微軟正黑體" panose="020B0604030504040204" pitchFamily="34" charset="-120"/>
                <a:ea typeface="微軟正黑體" panose="020B0604030504040204" pitchFamily="34" charset="-120"/>
              </a:rPr>
            </a:br>
            <a:r>
              <a:rPr lang="zh-TW" altLang="en-US" sz="1200" b="1" dirty="0">
                <a:latin typeface="微軟正黑體" panose="020B0604030504040204" pitchFamily="34" charset="-120"/>
                <a:ea typeface="微軟正黑體" panose="020B0604030504040204" pitchFamily="34" charset="-120"/>
              </a:rPr>
              <a:t>報名時間</a:t>
            </a:r>
          </a:p>
        </p:txBody>
      </p:sp>
      <p:pic>
        <p:nvPicPr>
          <p:cNvPr id="37" name="圖片 36">
            <a:extLst>
              <a:ext uri="{FF2B5EF4-FFF2-40B4-BE49-F238E27FC236}">
                <a16:creationId xmlns="" xmlns:a16="http://schemas.microsoft.com/office/drawing/2014/main" id="{E219130D-F3F8-4E3A-B251-DA6934DD4B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8" name="群組 37">
            <a:extLst>
              <a:ext uri="{FF2B5EF4-FFF2-40B4-BE49-F238E27FC236}">
                <a16:creationId xmlns="" xmlns:a16="http://schemas.microsoft.com/office/drawing/2014/main" id="{A78AF9BA-3372-4EFA-AC6F-E7C8FFB565A6}"/>
              </a:ext>
            </a:extLst>
          </p:cNvPr>
          <p:cNvGrpSpPr/>
          <p:nvPr/>
        </p:nvGrpSpPr>
        <p:grpSpPr>
          <a:xfrm>
            <a:off x="167947" y="1046005"/>
            <a:ext cx="1551357" cy="4485860"/>
            <a:chOff x="167947" y="1046005"/>
            <a:chExt cx="1551357" cy="4485860"/>
          </a:xfrm>
        </p:grpSpPr>
        <p:pic>
          <p:nvPicPr>
            <p:cNvPr id="39" name="圖片 38">
              <a:hlinkClick r:id="" action="ppaction://noaction"/>
              <a:extLst>
                <a:ext uri="{FF2B5EF4-FFF2-40B4-BE49-F238E27FC236}">
                  <a16:creationId xmlns="" xmlns:a16="http://schemas.microsoft.com/office/drawing/2014/main" id="{79E69640-16E8-4355-A3DF-FE0F6ABA3216}"/>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0" name="圖片 39">
              <a:hlinkClick r:id="rId11" action="ppaction://hlinksldjump"/>
              <a:extLst>
                <a:ext uri="{FF2B5EF4-FFF2-40B4-BE49-F238E27FC236}">
                  <a16:creationId xmlns="" xmlns:a16="http://schemas.microsoft.com/office/drawing/2014/main" id="{AE016C0C-A410-4702-BCA7-DC2092988C5C}"/>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1" name="圖片 40">
              <a:hlinkClick r:id="rId14" action="ppaction://hlinksldjump"/>
              <a:extLst>
                <a:ext uri="{FF2B5EF4-FFF2-40B4-BE49-F238E27FC236}">
                  <a16:creationId xmlns="" xmlns:a16="http://schemas.microsoft.com/office/drawing/2014/main" id="{BA2AC1C9-67DC-4BDD-B227-1265992EFD98}"/>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5" name="圖片 44">
              <a:hlinkClick r:id="rId17" action="ppaction://hlinksldjump"/>
              <a:extLst>
                <a:ext uri="{FF2B5EF4-FFF2-40B4-BE49-F238E27FC236}">
                  <a16:creationId xmlns="" xmlns:a16="http://schemas.microsoft.com/office/drawing/2014/main" id="{02AE89A6-15CE-452D-9CFD-86064C6EAA36}"/>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6" name="圖片 45">
              <a:hlinkClick r:id="rId20" action="ppaction://hlinksldjump"/>
              <a:extLst>
                <a:ext uri="{FF2B5EF4-FFF2-40B4-BE49-F238E27FC236}">
                  <a16:creationId xmlns="" xmlns:a16="http://schemas.microsoft.com/office/drawing/2014/main" id="{D7F0E998-8DD2-4E9C-BF60-D979C667E749}"/>
                </a:ext>
              </a:extLst>
            </p:cNvPr>
            <p:cNvPicPr>
              <a:picLocks noChangeAspect="1"/>
            </p:cNvPicPr>
            <p:nvPr/>
          </p:nvPicPr>
          <p:blipFill>
            <a:blip r:embed="rId21" cstate="print">
              <a:extLst>
                <a:ext uri="{BEBA8EAE-BF5A-486C-A8C5-ECC9F3942E4B}">
                  <a14:imgProps xmlns:a14="http://schemas.microsoft.com/office/drawing/2010/main">
                    <a14:imgLayer r:embed="rId2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7" name="圖片 46">
              <a:hlinkClick r:id="rId23" action="ppaction://hlinksldjump"/>
              <a:extLst>
                <a:ext uri="{FF2B5EF4-FFF2-40B4-BE49-F238E27FC236}">
                  <a16:creationId xmlns="" xmlns:a16="http://schemas.microsoft.com/office/drawing/2014/main" id="{5F0B2AC7-B88A-4EC5-91E5-4D872DB1A842}"/>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8" name="圖片 47">
              <a:hlinkClick r:id="rId26" action="ppaction://hlinksldjump"/>
              <a:extLst>
                <a:ext uri="{FF2B5EF4-FFF2-40B4-BE49-F238E27FC236}">
                  <a16:creationId xmlns="" xmlns:a16="http://schemas.microsoft.com/office/drawing/2014/main" id="{70B4877A-1B8D-4361-9463-5C23C8676E28}"/>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9" name="圖片 48">
              <a:hlinkClick r:id="rId29" action="ppaction://hlinksldjump"/>
              <a:extLst>
                <a:ext uri="{FF2B5EF4-FFF2-40B4-BE49-F238E27FC236}">
                  <a16:creationId xmlns="" xmlns:a16="http://schemas.microsoft.com/office/drawing/2014/main" id="{88F0DF7B-D03B-4DFF-A50B-EBB8457DD5F9}"/>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0" name="圖片 49">
              <a:hlinkClick r:id="rId32" action="ppaction://hlinksldjump"/>
              <a:extLst>
                <a:ext uri="{FF2B5EF4-FFF2-40B4-BE49-F238E27FC236}">
                  <a16:creationId xmlns="" xmlns:a16="http://schemas.microsoft.com/office/drawing/2014/main" id="{CD19DCF1-3C32-466E-A559-ECCF81B4AEF8}"/>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1" name="圖片 50">
              <a:hlinkClick r:id="rId35" action="ppaction://hlinksldjump"/>
              <a:extLst>
                <a:ext uri="{FF2B5EF4-FFF2-40B4-BE49-F238E27FC236}">
                  <a16:creationId xmlns="" xmlns:a16="http://schemas.microsoft.com/office/drawing/2014/main" id="{0D6A8F34-4A74-4929-A375-BFDB282C78A3}"/>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2" name="圖片 51">
              <a:hlinkClick r:id="rId38" action="ppaction://hlinksldjump"/>
              <a:extLst>
                <a:ext uri="{FF2B5EF4-FFF2-40B4-BE49-F238E27FC236}">
                  <a16:creationId xmlns="" xmlns:a16="http://schemas.microsoft.com/office/drawing/2014/main" id="{623DFF46-E058-4841-9954-A7B831CF618A}"/>
                </a:ext>
              </a:extLst>
            </p:cNvPr>
            <p:cNvPicPr>
              <a:picLocks noChangeAspect="1"/>
            </p:cNvPicPr>
            <p:nvPr/>
          </p:nvPicPr>
          <p:blipFill>
            <a:blip r:embed="rId39" cstate="print">
              <a:extLst>
                <a:ext uri="{BEBA8EAE-BF5A-486C-A8C5-ECC9F3942E4B}">
                  <a14:imgProps xmlns:a14="http://schemas.microsoft.com/office/drawing/2010/main">
                    <a14:imgLayer r:embed="rId4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
        <p:nvSpPr>
          <p:cNvPr id="30" name="箭號: 向下 80">
            <a:extLst>
              <a:ext uri="{FF2B5EF4-FFF2-40B4-BE49-F238E27FC236}">
                <a16:creationId xmlns="" xmlns:a16="http://schemas.microsoft.com/office/drawing/2014/main" id="{0D79EA21-1B16-4EF1-83D5-45CB16B824E2}"/>
              </a:ext>
            </a:extLst>
          </p:cNvPr>
          <p:cNvSpPr/>
          <p:nvPr/>
        </p:nvSpPr>
        <p:spPr>
          <a:xfrm rot="7921623">
            <a:off x="8708226" y="5162619"/>
            <a:ext cx="227183" cy="333202"/>
          </a:xfrm>
          <a:prstGeom prst="downArrow">
            <a:avLst/>
          </a:prstGeom>
          <a:solidFill>
            <a:schemeClr val="tx1">
              <a:lumMod val="75000"/>
              <a:lumOff val="2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88556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6" dur="500"/>
                                        <p:tgtEl>
                                          <p:spTgt spid="21">
                                            <p:txEl>
                                              <p:pRg st="1" end="1"/>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1">
                                            <p:txEl>
                                              <p:pRg st="5" end="5"/>
                                            </p:txEl>
                                          </p:spTgt>
                                        </p:tgtEl>
                                        <p:attrNameLst>
                                          <p:attrName>style.visibility</p:attrName>
                                        </p:attrNameLst>
                                      </p:cBhvr>
                                      <p:to>
                                        <p:strVal val="visible"/>
                                      </p:to>
                                    </p:set>
                                    <p:animEffect transition="in" filter="randombar(horizontal)">
                                      <p:cBhvr>
                                        <p:cTn id="33" dur="500"/>
                                        <p:tgtEl>
                                          <p:spTgt spid="2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1">
                                            <p:txEl>
                                              <p:pRg st="6" end="6"/>
                                            </p:txEl>
                                          </p:spTgt>
                                        </p:tgtEl>
                                        <p:attrNameLst>
                                          <p:attrName>style.visibility</p:attrName>
                                        </p:attrNameLst>
                                      </p:cBhvr>
                                      <p:to>
                                        <p:strVal val="visible"/>
                                      </p:to>
                                    </p:set>
                                    <p:animEffect transition="in" filter="randombar(horizontal)">
                                      <p:cBhvr>
                                        <p:cTn id="38" dur="500"/>
                                        <p:tgtEl>
                                          <p:spTgt spid="21">
                                            <p:txEl>
                                              <p:pRg st="6" end="6"/>
                                            </p:txEl>
                                          </p:spTgt>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arn(inVertical)">
                                      <p:cBhvr>
                                        <p:cTn id="42" dur="500"/>
                                        <p:tgtEl>
                                          <p:spTgt spid="42"/>
                                        </p:tgtEl>
                                      </p:cBhvr>
                                    </p:animEffect>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anim calcmode="lin" valueType="num">
                                      <p:cBhvr>
                                        <p:cTn id="47" dur="500" fill="hold"/>
                                        <p:tgtEl>
                                          <p:spTgt spid="30"/>
                                        </p:tgtEl>
                                        <p:attrNameLst>
                                          <p:attrName>ppt_x</p:attrName>
                                        </p:attrNameLst>
                                      </p:cBhvr>
                                      <p:tavLst>
                                        <p:tav tm="0">
                                          <p:val>
                                            <p:strVal val="#ppt_x"/>
                                          </p:val>
                                        </p:tav>
                                        <p:tav tm="100000">
                                          <p:val>
                                            <p:strVal val="#ppt_x"/>
                                          </p:val>
                                        </p:tav>
                                      </p:tavLst>
                                    </p:anim>
                                    <p:anim calcmode="lin" valueType="num">
                                      <p:cBhvr>
                                        <p:cTn id="48"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5" grpId="0" uiExpand="1" build="p"/>
      <p:bldP spid="42"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 xmlns:a16="http://schemas.microsoft.com/office/drawing/2014/main" id="{C5460A39-5D54-4CFE-B593-C0C5CE0A9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3" name="圖片 2">
            <a:extLst>
              <a:ext uri="{FF2B5EF4-FFF2-40B4-BE49-F238E27FC236}">
                <a16:creationId xmlns="" xmlns:a16="http://schemas.microsoft.com/office/drawing/2014/main" id="{2083C342-369C-4B1D-90D9-A33FC1B2F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292" y="268466"/>
            <a:ext cx="7217679"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a:extLst>
              <a:ext uri="{FF2B5EF4-FFF2-40B4-BE49-F238E27FC236}">
                <a16:creationId xmlns="" xmlns:a16="http://schemas.microsoft.com/office/drawing/2014/main" id="{6860F11D-0E87-4741-80AC-81865042BD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2" name="群組 31">
            <a:extLst>
              <a:ext uri="{FF2B5EF4-FFF2-40B4-BE49-F238E27FC236}">
                <a16:creationId xmlns="" xmlns:a16="http://schemas.microsoft.com/office/drawing/2014/main" id="{AAAF9291-7E75-47AA-8F67-CE7FD97E1329}"/>
              </a:ext>
            </a:extLst>
          </p:cNvPr>
          <p:cNvGrpSpPr/>
          <p:nvPr/>
        </p:nvGrpSpPr>
        <p:grpSpPr>
          <a:xfrm>
            <a:off x="167947" y="1046005"/>
            <a:ext cx="1551357" cy="4485860"/>
            <a:chOff x="167947" y="1046005"/>
            <a:chExt cx="1551357" cy="4485860"/>
          </a:xfrm>
        </p:grpSpPr>
        <p:pic>
          <p:nvPicPr>
            <p:cNvPr id="38" name="圖片 37">
              <a:hlinkClick r:id="" action="ppaction://noaction"/>
              <a:extLst>
                <a:ext uri="{FF2B5EF4-FFF2-40B4-BE49-F238E27FC236}">
                  <a16:creationId xmlns="" xmlns:a16="http://schemas.microsoft.com/office/drawing/2014/main" id="{519C1346-8276-4A7F-B943-FF9FC0602CAE}"/>
                </a:ext>
              </a:extLst>
            </p:cNvPr>
            <p:cNvPicPr>
              <a:picLocks noChangeAspect="1"/>
            </p:cNvPicPr>
            <p:nvPr/>
          </p:nvPicPr>
          <p:blipFill>
            <a:blip r:embed="rId5" cstate="print">
              <a:graysc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9" name="圖片 38">
              <a:hlinkClick r:id="rId7" action="ppaction://hlinksldjump"/>
              <a:extLst>
                <a:ext uri="{FF2B5EF4-FFF2-40B4-BE49-F238E27FC236}">
                  <a16:creationId xmlns="" xmlns:a16="http://schemas.microsoft.com/office/drawing/2014/main" id="{DCF7F63E-7CEE-4591-9D68-4C643C7C58D8}"/>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0" name="圖片 39">
              <a:hlinkClick r:id="rId10" action="ppaction://hlinksldjump"/>
              <a:extLst>
                <a:ext uri="{FF2B5EF4-FFF2-40B4-BE49-F238E27FC236}">
                  <a16:creationId xmlns="" xmlns:a16="http://schemas.microsoft.com/office/drawing/2014/main" id="{3F267BB0-7801-4929-B227-6BEC12A40216}"/>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1" name="圖片 40">
              <a:hlinkClick r:id="rId13" action="ppaction://hlinksldjump"/>
              <a:extLst>
                <a:ext uri="{FF2B5EF4-FFF2-40B4-BE49-F238E27FC236}">
                  <a16:creationId xmlns="" xmlns:a16="http://schemas.microsoft.com/office/drawing/2014/main" id="{7DCC77F5-2DD0-45C0-BDD4-BEC7203AC123}"/>
                </a:ext>
              </a:extLst>
            </p:cNvPr>
            <p:cNvPicPr>
              <a:picLocks noChangeAspect="1"/>
            </p:cNvPicPr>
            <p:nvPr/>
          </p:nvPicPr>
          <p:blipFill>
            <a:blip r:embed="rId14" cstate="print">
              <a:grayscl/>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2" name="圖片 41">
              <a:hlinkClick r:id="rId16" action="ppaction://hlinksldjump"/>
              <a:extLst>
                <a:ext uri="{FF2B5EF4-FFF2-40B4-BE49-F238E27FC236}">
                  <a16:creationId xmlns="" xmlns:a16="http://schemas.microsoft.com/office/drawing/2014/main" id="{5D849BBA-7B08-4651-A196-6DB0C50AF88A}"/>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3" name="圖片 42">
              <a:hlinkClick r:id="rId19" action="ppaction://hlinksldjump"/>
              <a:extLst>
                <a:ext uri="{FF2B5EF4-FFF2-40B4-BE49-F238E27FC236}">
                  <a16:creationId xmlns="" xmlns:a16="http://schemas.microsoft.com/office/drawing/2014/main" id="{C5122110-9C4F-4674-A166-530F944C7FA1}"/>
                </a:ext>
              </a:extLst>
            </p:cNvPr>
            <p:cNvPicPr>
              <a:picLocks noChangeAspect="1"/>
            </p:cNvPicPr>
            <p:nvPr/>
          </p:nvPicPr>
          <p:blipFill>
            <a:blip r:embed="rId20" cstate="print">
              <a:grayscl/>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4" name="圖片 43">
              <a:hlinkClick r:id="rId22" action="ppaction://hlinksldjump"/>
              <a:extLst>
                <a:ext uri="{FF2B5EF4-FFF2-40B4-BE49-F238E27FC236}">
                  <a16:creationId xmlns="" xmlns:a16="http://schemas.microsoft.com/office/drawing/2014/main" id="{55306B6A-2952-484C-8182-CFA37F423647}"/>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5" name="圖片 44">
              <a:hlinkClick r:id="rId25" action="ppaction://hlinksldjump"/>
              <a:extLst>
                <a:ext uri="{FF2B5EF4-FFF2-40B4-BE49-F238E27FC236}">
                  <a16:creationId xmlns="" xmlns:a16="http://schemas.microsoft.com/office/drawing/2014/main" id="{F9E94BF1-A87E-48B9-9EDB-9878534F37C3}"/>
                </a:ext>
              </a:extLst>
            </p:cNvPr>
            <p:cNvPicPr>
              <a:picLocks noChangeAspect="1"/>
            </p:cNvPicPr>
            <p:nvPr/>
          </p:nvPicPr>
          <p:blipFill>
            <a:blip r:embed="rId26" cstate="print">
              <a:grayscl/>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6" name="圖片 45">
              <a:hlinkClick r:id="rId28" action="ppaction://hlinksldjump"/>
              <a:extLst>
                <a:ext uri="{FF2B5EF4-FFF2-40B4-BE49-F238E27FC236}">
                  <a16:creationId xmlns="" xmlns:a16="http://schemas.microsoft.com/office/drawing/2014/main" id="{973205E0-036E-49A4-83D1-C954FD237477}"/>
                </a:ext>
              </a:extLst>
            </p:cNvPr>
            <p:cNvPicPr>
              <a:picLocks noChangeAspect="1"/>
            </p:cNvPicPr>
            <p:nvPr/>
          </p:nvPicPr>
          <p:blipFill>
            <a:blip r:embed="rId29" cstate="print">
              <a:grayscl/>
              <a:extLst>
                <a:ext uri="{BEBA8EAE-BF5A-486C-A8C5-ECC9F3942E4B}">
                  <a14:imgProps xmlns:a14="http://schemas.microsoft.com/office/drawing/2010/main">
                    <a14:imgLayer r:embed="rId3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7" name="圖片 46">
              <a:hlinkClick r:id="rId31" action="ppaction://hlinksldjump"/>
              <a:extLst>
                <a:ext uri="{FF2B5EF4-FFF2-40B4-BE49-F238E27FC236}">
                  <a16:creationId xmlns="" xmlns:a16="http://schemas.microsoft.com/office/drawing/2014/main" id="{6363A430-ABA2-4FC8-B967-11AAAECF6629}"/>
                </a:ext>
              </a:extLst>
            </p:cNvPr>
            <p:cNvPicPr>
              <a:picLocks noChangeAspect="1"/>
            </p:cNvPicPr>
            <p:nvPr/>
          </p:nvPicPr>
          <p:blipFill>
            <a:blip r:embed="rId32" cstate="print">
              <a:extLst>
                <a:ext uri="{BEBA8EAE-BF5A-486C-A8C5-ECC9F3942E4B}">
                  <a14:imgProps xmlns:a14="http://schemas.microsoft.com/office/drawing/2010/main">
                    <a14:imgLayer r:embed="rId3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8" name="圖片 47">
              <a:hlinkClick r:id="rId34" action="ppaction://hlinksldjump"/>
              <a:extLst>
                <a:ext uri="{FF2B5EF4-FFF2-40B4-BE49-F238E27FC236}">
                  <a16:creationId xmlns="" xmlns:a16="http://schemas.microsoft.com/office/drawing/2014/main" id="{D24AEFED-A2ED-4B53-955B-DCCC3673F1F2}"/>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grpSp>
        <p:nvGrpSpPr>
          <p:cNvPr id="6" name="群組 5">
            <a:extLst>
              <a:ext uri="{FF2B5EF4-FFF2-40B4-BE49-F238E27FC236}">
                <a16:creationId xmlns="" xmlns:a16="http://schemas.microsoft.com/office/drawing/2014/main" id="{7897950C-E924-44C1-83C6-A8E8B9EA92FC}"/>
              </a:ext>
            </a:extLst>
          </p:cNvPr>
          <p:cNvGrpSpPr/>
          <p:nvPr/>
        </p:nvGrpSpPr>
        <p:grpSpPr>
          <a:xfrm>
            <a:off x="2088345" y="930449"/>
            <a:ext cx="6828143" cy="4441639"/>
            <a:chOff x="2088345" y="930449"/>
            <a:chExt cx="6828143" cy="4441639"/>
          </a:xfrm>
        </p:grpSpPr>
        <p:grpSp>
          <p:nvGrpSpPr>
            <p:cNvPr id="11" name="群組 10">
              <a:extLst>
                <a:ext uri="{FF2B5EF4-FFF2-40B4-BE49-F238E27FC236}">
                  <a16:creationId xmlns="" xmlns:a16="http://schemas.microsoft.com/office/drawing/2014/main" id="{FD9AC4EA-DBDC-A5D7-0B53-2F82224D2A5F}"/>
                </a:ext>
              </a:extLst>
            </p:cNvPr>
            <p:cNvGrpSpPr/>
            <p:nvPr/>
          </p:nvGrpSpPr>
          <p:grpSpPr>
            <a:xfrm>
              <a:off x="2088345" y="930449"/>
              <a:ext cx="6828143" cy="4441639"/>
              <a:chOff x="2088345" y="930449"/>
              <a:chExt cx="6828143" cy="4441639"/>
            </a:xfrm>
          </p:grpSpPr>
          <p:pic>
            <p:nvPicPr>
              <p:cNvPr id="4" name="圖片 3">
                <a:extLst>
                  <a:ext uri="{FF2B5EF4-FFF2-40B4-BE49-F238E27FC236}">
                    <a16:creationId xmlns="" xmlns:a16="http://schemas.microsoft.com/office/drawing/2014/main" id="{9F92D500-116F-B9D3-3192-778FA975C11D}"/>
                  </a:ext>
                </a:extLst>
              </p:cNvPr>
              <p:cNvPicPr>
                <a:picLocks noChangeAspect="1"/>
              </p:cNvPicPr>
              <p:nvPr/>
            </p:nvPicPr>
            <p:blipFill rotWithShape="1">
              <a:blip r:embed="rId37"/>
              <a:srcRect l="37913" t="30996" r="16174" b="15909"/>
              <a:stretch/>
            </p:blipFill>
            <p:spPr>
              <a:xfrm>
                <a:off x="2088345" y="930449"/>
                <a:ext cx="6828143" cy="4441639"/>
              </a:xfrm>
              <a:prstGeom prst="rect">
                <a:avLst/>
              </a:prstGeom>
            </p:spPr>
          </p:pic>
          <p:sp>
            <p:nvSpPr>
              <p:cNvPr id="33" name="矩形: 圓角 32">
                <a:extLst>
                  <a:ext uri="{FF2B5EF4-FFF2-40B4-BE49-F238E27FC236}">
                    <a16:creationId xmlns="" xmlns:a16="http://schemas.microsoft.com/office/drawing/2014/main" id="{6496E3B0-9197-4398-86F9-71D4D39F97EC}"/>
                  </a:ext>
                </a:extLst>
              </p:cNvPr>
              <p:cNvSpPr/>
              <p:nvPr/>
            </p:nvSpPr>
            <p:spPr>
              <a:xfrm>
                <a:off x="3069712" y="1971518"/>
                <a:ext cx="2447268" cy="351770"/>
              </a:xfrm>
              <a:prstGeom prst="roundRect">
                <a:avLst>
                  <a:gd name="adj" fmla="val 16667"/>
                </a:avLst>
              </a:prstGeom>
              <a:noFill/>
              <a:ln w="28575">
                <a:solidFill>
                  <a:srgbClr val="FC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3">
                <a:extLst>
                  <a:ext uri="{FF2B5EF4-FFF2-40B4-BE49-F238E27FC236}">
                    <a16:creationId xmlns="" xmlns:a16="http://schemas.microsoft.com/office/drawing/2014/main" id="{E7BE7A41-9071-4C0B-946B-581516DB771E}"/>
                  </a:ext>
                </a:extLst>
              </p:cNvPr>
              <p:cNvSpPr/>
              <p:nvPr/>
            </p:nvSpPr>
            <p:spPr>
              <a:xfrm>
                <a:off x="4709565" y="2405632"/>
                <a:ext cx="807415" cy="311352"/>
              </a:xfrm>
              <a:prstGeom prst="roundRect">
                <a:avLst>
                  <a:gd name="adj" fmla="val 11469"/>
                </a:avLst>
              </a:prstGeom>
              <a:noFill/>
              <a:ln w="28575">
                <a:solidFill>
                  <a:srgbClr val="FC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 xmlns:a16="http://schemas.microsoft.com/office/drawing/2014/main" id="{0492B9ED-E162-48BF-ACD1-A91A5540A0B9}"/>
                  </a:ext>
                </a:extLst>
              </p:cNvPr>
              <p:cNvSpPr/>
              <p:nvPr/>
            </p:nvSpPr>
            <p:spPr>
              <a:xfrm>
                <a:off x="3069712" y="2802610"/>
                <a:ext cx="2449056" cy="1335735"/>
              </a:xfrm>
              <a:prstGeom prst="roundRect">
                <a:avLst>
                  <a:gd name="adj" fmla="val 4551"/>
                </a:avLst>
              </a:prstGeom>
              <a:noFill/>
              <a:ln w="28575">
                <a:solidFill>
                  <a:srgbClr val="FC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 xmlns:a16="http://schemas.microsoft.com/office/drawing/2014/main" id="{68A8D991-0C4F-4F40-A483-1D562DC0D19E}"/>
                  </a:ext>
                </a:extLst>
              </p:cNvPr>
              <p:cNvSpPr/>
              <p:nvPr/>
            </p:nvSpPr>
            <p:spPr>
              <a:xfrm>
                <a:off x="5536119" y="1987702"/>
                <a:ext cx="1617240" cy="1545171"/>
              </a:xfrm>
              <a:prstGeom prst="roundRect">
                <a:avLst>
                  <a:gd name="adj" fmla="val 5713"/>
                </a:avLst>
              </a:prstGeom>
              <a:noFill/>
              <a:ln w="28575">
                <a:solidFill>
                  <a:srgbClr val="FC5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a:extLst>
                <a:ext uri="{FF2B5EF4-FFF2-40B4-BE49-F238E27FC236}">
                  <a16:creationId xmlns="" xmlns:a16="http://schemas.microsoft.com/office/drawing/2014/main" id="{B7593860-2255-452D-BA57-2C0628AFF404}"/>
                </a:ext>
              </a:extLst>
            </p:cNvPr>
            <p:cNvSpPr/>
            <p:nvPr/>
          </p:nvSpPr>
          <p:spPr>
            <a:xfrm>
              <a:off x="2988792" y="1745013"/>
              <a:ext cx="871109" cy="16515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  資安人才 </a:t>
              </a:r>
              <a:r>
                <a:rPr lang="en-US" altLang="zh-TW" sz="10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000" b="1" dirty="0">
                  <a:solidFill>
                    <a:schemeClr val="tx1">
                      <a:lumMod val="75000"/>
                      <a:lumOff val="25000"/>
                    </a:schemeClr>
                  </a:solidFill>
                  <a:latin typeface="微軟正黑體" panose="020B0604030504040204" pitchFamily="34" charset="-120"/>
                  <a:ea typeface="微軟正黑體" panose="020B0604030504040204" pitchFamily="34" charset="-120"/>
                </a:rPr>
                <a:t> </a:t>
              </a:r>
            </a:p>
          </p:txBody>
        </p:sp>
      </p:grpSp>
    </p:spTree>
    <p:extLst>
      <p:ext uri="{BB962C8B-B14F-4D97-AF65-F5344CB8AC3E}">
        <p14:creationId xmlns:p14="http://schemas.microsoft.com/office/powerpoint/2010/main" val="3932278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 xmlns:a16="http://schemas.microsoft.com/office/drawing/2014/main" id="{1D5998ED-5E80-438A-A4D3-84BA2BF12D8B}"/>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5" name="圖片 4">
            <a:extLst>
              <a:ext uri="{FF2B5EF4-FFF2-40B4-BE49-F238E27FC236}">
                <a16:creationId xmlns="" xmlns:a16="http://schemas.microsoft.com/office/drawing/2014/main" id="{3B7D3344-FB4D-C636-6A74-2B49C5E907C7}"/>
              </a:ext>
            </a:extLst>
          </p:cNvPr>
          <p:cNvPicPr>
            <a:picLocks noChangeAspect="1"/>
          </p:cNvPicPr>
          <p:nvPr/>
        </p:nvPicPr>
        <p:blipFill rotWithShape="1">
          <a:blip r:embed="rId4"/>
          <a:srcRect l="27564" t="39105" r="7914" b="12662"/>
          <a:stretch/>
        </p:blipFill>
        <p:spPr>
          <a:xfrm>
            <a:off x="628650" y="1675040"/>
            <a:ext cx="8103337" cy="3407334"/>
          </a:xfrm>
          <a:prstGeom prst="rect">
            <a:avLst/>
          </a:prstGeom>
        </p:spPr>
      </p:pic>
      <p:pic>
        <p:nvPicPr>
          <p:cNvPr id="9" name="圖片 8">
            <a:extLst>
              <a:ext uri="{FF2B5EF4-FFF2-40B4-BE49-F238E27FC236}">
                <a16:creationId xmlns="" xmlns:a16="http://schemas.microsoft.com/office/drawing/2014/main" id="{AA3F9BAB-6BDC-417F-824C-20BCEE5CF66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23104" y="476183"/>
            <a:ext cx="5097790" cy="900686"/>
          </a:xfrm>
          <a:prstGeom prst="rect">
            <a:avLst/>
          </a:prstGeom>
        </p:spPr>
      </p:pic>
    </p:spTree>
    <p:extLst>
      <p:ext uri="{BB962C8B-B14F-4D97-AF65-F5344CB8AC3E}">
        <p14:creationId xmlns:p14="http://schemas.microsoft.com/office/powerpoint/2010/main" val="368643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 xmlns:a16="http://schemas.microsoft.com/office/drawing/2014/main" id="{80301E78-FDE6-4944-B0E3-3128988760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27" y="423444"/>
            <a:ext cx="4745746" cy="259081"/>
          </a:xfrm>
          <a:prstGeom prst="rect">
            <a:avLst/>
          </a:prstGeom>
        </p:spPr>
      </p:pic>
      <p:grpSp>
        <p:nvGrpSpPr>
          <p:cNvPr id="8" name="群組 7">
            <a:extLst>
              <a:ext uri="{FF2B5EF4-FFF2-40B4-BE49-F238E27FC236}">
                <a16:creationId xmlns="" xmlns:a16="http://schemas.microsoft.com/office/drawing/2014/main" id="{E98651E8-DE74-416E-9929-34D92509DE37}"/>
              </a:ext>
            </a:extLst>
          </p:cNvPr>
          <p:cNvGrpSpPr/>
          <p:nvPr/>
        </p:nvGrpSpPr>
        <p:grpSpPr>
          <a:xfrm>
            <a:off x="2224303" y="1213609"/>
            <a:ext cx="6584171" cy="3654771"/>
            <a:chOff x="2224303" y="1213609"/>
            <a:chExt cx="6584171" cy="3654771"/>
          </a:xfrm>
        </p:grpSpPr>
        <p:grpSp>
          <p:nvGrpSpPr>
            <p:cNvPr id="5" name="群組 4">
              <a:extLst>
                <a:ext uri="{FF2B5EF4-FFF2-40B4-BE49-F238E27FC236}">
                  <a16:creationId xmlns="" xmlns:a16="http://schemas.microsoft.com/office/drawing/2014/main" id="{02D173AA-B379-4AE9-A8D5-3B97BEB51789}"/>
                </a:ext>
              </a:extLst>
            </p:cNvPr>
            <p:cNvGrpSpPr/>
            <p:nvPr/>
          </p:nvGrpSpPr>
          <p:grpSpPr>
            <a:xfrm>
              <a:off x="2224303" y="3062023"/>
              <a:ext cx="6584171" cy="1806357"/>
              <a:chOff x="2224303" y="3062023"/>
              <a:chExt cx="6584171" cy="1806357"/>
            </a:xfrm>
          </p:grpSpPr>
          <p:pic>
            <p:nvPicPr>
              <p:cNvPr id="23" name="圖片 22">
                <a:extLst>
                  <a:ext uri="{FF2B5EF4-FFF2-40B4-BE49-F238E27FC236}">
                    <a16:creationId xmlns="" xmlns:a16="http://schemas.microsoft.com/office/drawing/2014/main" id="{8DC71489-A59D-44E6-8DFB-344443F110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398" y="3077507"/>
                <a:ext cx="4584201" cy="521209"/>
              </a:xfrm>
              <a:prstGeom prst="rect">
                <a:avLst/>
              </a:prstGeom>
            </p:spPr>
          </p:pic>
          <p:pic>
            <p:nvPicPr>
              <p:cNvPr id="62" name="圖片 61">
                <a:extLst>
                  <a:ext uri="{FF2B5EF4-FFF2-40B4-BE49-F238E27FC236}">
                    <a16:creationId xmlns="" xmlns:a16="http://schemas.microsoft.com/office/drawing/2014/main" id="{6358DBB4-0013-4637-B516-ED756CA20353}"/>
                  </a:ext>
                </a:extLst>
              </p:cNvPr>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084794" y="3062023"/>
                <a:ext cx="290965" cy="565397"/>
              </a:xfrm>
              <a:prstGeom prst="rect">
                <a:avLst/>
              </a:prstGeom>
            </p:spPr>
          </p:pic>
          <p:grpSp>
            <p:nvGrpSpPr>
              <p:cNvPr id="6" name="群組 5">
                <a:extLst>
                  <a:ext uri="{FF2B5EF4-FFF2-40B4-BE49-F238E27FC236}">
                    <a16:creationId xmlns="" xmlns:a16="http://schemas.microsoft.com/office/drawing/2014/main" id="{5430CB0B-6A31-4D7A-B8B8-DF6AFC822DEF}"/>
                  </a:ext>
                </a:extLst>
              </p:cNvPr>
              <p:cNvGrpSpPr/>
              <p:nvPr/>
            </p:nvGrpSpPr>
            <p:grpSpPr>
              <a:xfrm>
                <a:off x="2224303" y="3614165"/>
                <a:ext cx="6584171" cy="1254215"/>
                <a:chOff x="2267623" y="3537965"/>
                <a:chExt cx="4894271" cy="1254215"/>
              </a:xfrm>
            </p:grpSpPr>
            <p:sp>
              <p:nvSpPr>
                <p:cNvPr id="47" name="手繪多邊形: 圖案 46">
                  <a:extLst>
                    <a:ext uri="{FF2B5EF4-FFF2-40B4-BE49-F238E27FC236}">
                      <a16:creationId xmlns="" xmlns:a16="http://schemas.microsoft.com/office/drawing/2014/main" id="{FDB3A0F9-3F13-49B5-A09B-F49B1A921A6A}"/>
                    </a:ext>
                  </a:extLst>
                </p:cNvPr>
                <p:cNvSpPr/>
                <p:nvPr/>
              </p:nvSpPr>
              <p:spPr>
                <a:xfrm>
                  <a:off x="2267623"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solidFill>
                  <a:schemeClr val="accent6">
                    <a:lumMod val="20000"/>
                    <a:lumOff val="80000"/>
                    <a:alpha val="90000"/>
                  </a:schemeClr>
                </a:solidFill>
                <a:ln w="28575">
                  <a:solidFill>
                    <a:srgbClr val="70AD47"/>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b="1" dirty="0">
                      <a:solidFill>
                        <a:srgbClr val="60943C"/>
                      </a:solidFill>
                      <a:latin typeface="微軟正黑體" panose="020B0604030504040204" pitchFamily="34" charset="-120"/>
                      <a:ea typeface="微軟正黑體" panose="020B0604030504040204" pitchFamily="34" charset="-120"/>
                    </a:rPr>
                    <a:t>刑事</a:t>
                  </a:r>
                  <a:r>
                    <a:rPr lang="en-US" altLang="zh-TW" b="1" dirty="0">
                      <a:solidFill>
                        <a:srgbClr val="60943C"/>
                      </a:solidFill>
                      <a:latin typeface="微軟正黑體" panose="020B0604030504040204" pitchFamily="34" charset="-120"/>
                      <a:ea typeface="微軟正黑體" panose="020B0604030504040204" pitchFamily="34" charset="-120"/>
                    </a:rPr>
                    <a:t/>
                  </a:r>
                  <a:br>
                    <a:rPr lang="en-US" altLang="zh-TW" b="1" dirty="0">
                      <a:solidFill>
                        <a:srgbClr val="60943C"/>
                      </a:solidFill>
                      <a:latin typeface="微軟正黑體" panose="020B0604030504040204" pitchFamily="34" charset="-120"/>
                      <a:ea typeface="微軟正黑體" panose="020B0604030504040204" pitchFamily="34" charset="-120"/>
                    </a:rPr>
                  </a:br>
                  <a:r>
                    <a:rPr lang="zh-TW" altLang="en-US" b="1" dirty="0">
                      <a:solidFill>
                        <a:srgbClr val="60943C"/>
                      </a:solidFill>
                      <a:latin typeface="微軟正黑體" panose="020B0604030504040204" pitchFamily="34" charset="-120"/>
                      <a:ea typeface="微軟正黑體" panose="020B0604030504040204" pitchFamily="34" charset="-120"/>
                    </a:rPr>
                    <a:t>警察科</a:t>
                  </a:r>
                </a:p>
              </p:txBody>
            </p:sp>
            <p:sp>
              <p:nvSpPr>
                <p:cNvPr id="48" name="手繪多邊形: 圖案 47">
                  <a:extLst>
                    <a:ext uri="{FF2B5EF4-FFF2-40B4-BE49-F238E27FC236}">
                      <a16:creationId xmlns="" xmlns:a16="http://schemas.microsoft.com/office/drawing/2014/main" id="{6ABEB9F0-1229-4F47-B9DD-47651252047F}"/>
                    </a:ext>
                  </a:extLst>
                </p:cNvPr>
                <p:cNvSpPr/>
                <p:nvPr/>
              </p:nvSpPr>
              <p:spPr>
                <a:xfrm>
                  <a:off x="3104228"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solidFill>
                  <a:schemeClr val="accent6">
                    <a:lumMod val="20000"/>
                    <a:lumOff val="80000"/>
                    <a:alpha val="90000"/>
                  </a:schemeClr>
                </a:solidFill>
                <a:ln w="28575">
                  <a:solidFill>
                    <a:srgbClr val="70AD47"/>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b="1" dirty="0">
                      <a:solidFill>
                        <a:srgbClr val="60943C"/>
                      </a:solidFill>
                      <a:latin typeface="微軟正黑體" panose="020B0604030504040204" pitchFamily="34" charset="-120"/>
                      <a:ea typeface="微軟正黑體" panose="020B0604030504040204" pitchFamily="34" charset="-120"/>
                    </a:rPr>
                    <a:t>交通</a:t>
                  </a:r>
                  <a:r>
                    <a:rPr lang="en-US" altLang="zh-TW" b="1" dirty="0">
                      <a:solidFill>
                        <a:srgbClr val="60943C"/>
                      </a:solidFill>
                      <a:latin typeface="微軟正黑體" panose="020B0604030504040204" pitchFamily="34" charset="-120"/>
                      <a:ea typeface="微軟正黑體" panose="020B0604030504040204" pitchFamily="34" charset="-120"/>
                    </a:rPr>
                    <a:t/>
                  </a:r>
                  <a:br>
                    <a:rPr lang="en-US" altLang="zh-TW" b="1" dirty="0">
                      <a:solidFill>
                        <a:srgbClr val="60943C"/>
                      </a:solidFill>
                      <a:latin typeface="微軟正黑體" panose="020B0604030504040204" pitchFamily="34" charset="-120"/>
                      <a:ea typeface="微軟正黑體" panose="020B0604030504040204" pitchFamily="34" charset="-120"/>
                    </a:rPr>
                  </a:br>
                  <a:r>
                    <a:rPr lang="zh-TW" altLang="en-US" b="1" dirty="0">
                      <a:solidFill>
                        <a:srgbClr val="60943C"/>
                      </a:solidFill>
                      <a:latin typeface="微軟正黑體" panose="020B0604030504040204" pitchFamily="34" charset="-120"/>
                      <a:ea typeface="微軟正黑體" panose="020B0604030504040204" pitchFamily="34" charset="-120"/>
                    </a:rPr>
                    <a:t>管理科</a:t>
                  </a:r>
                </a:p>
              </p:txBody>
            </p:sp>
            <p:sp>
              <p:nvSpPr>
                <p:cNvPr id="49" name="手繪多邊形: 圖案 48">
                  <a:extLst>
                    <a:ext uri="{FF2B5EF4-FFF2-40B4-BE49-F238E27FC236}">
                      <a16:creationId xmlns="" xmlns:a16="http://schemas.microsoft.com/office/drawing/2014/main" id="{E1C61906-DA4F-43E2-BA54-768EAC7C0F1E}"/>
                    </a:ext>
                  </a:extLst>
                </p:cNvPr>
                <p:cNvSpPr/>
                <p:nvPr/>
              </p:nvSpPr>
              <p:spPr>
                <a:xfrm>
                  <a:off x="3943339"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solidFill>
                  <a:schemeClr val="accent6">
                    <a:lumMod val="20000"/>
                    <a:lumOff val="80000"/>
                    <a:alpha val="90000"/>
                  </a:schemeClr>
                </a:solidFill>
                <a:ln w="28575">
                  <a:solidFill>
                    <a:srgbClr val="70AD47"/>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b="1" dirty="0">
                      <a:solidFill>
                        <a:srgbClr val="60943C"/>
                      </a:solidFill>
                      <a:latin typeface="微軟正黑體" panose="020B0604030504040204" pitchFamily="34" charset="-120"/>
                      <a:ea typeface="微軟正黑體" panose="020B0604030504040204" pitchFamily="34" charset="-120"/>
                    </a:rPr>
                    <a:t>科學</a:t>
                  </a:r>
                  <a:r>
                    <a:rPr lang="en-US" altLang="zh-TW" b="1" dirty="0">
                      <a:solidFill>
                        <a:srgbClr val="60943C"/>
                      </a:solidFill>
                      <a:latin typeface="微軟正黑體" panose="020B0604030504040204" pitchFamily="34" charset="-120"/>
                      <a:ea typeface="微軟正黑體" panose="020B0604030504040204" pitchFamily="34" charset="-120"/>
                    </a:rPr>
                    <a:t/>
                  </a:r>
                  <a:br>
                    <a:rPr lang="en-US" altLang="zh-TW" b="1" dirty="0">
                      <a:solidFill>
                        <a:srgbClr val="60943C"/>
                      </a:solidFill>
                      <a:latin typeface="微軟正黑體" panose="020B0604030504040204" pitchFamily="34" charset="-120"/>
                      <a:ea typeface="微軟正黑體" panose="020B0604030504040204" pitchFamily="34" charset="-120"/>
                    </a:rPr>
                  </a:br>
                  <a:r>
                    <a:rPr lang="zh-TW" altLang="en-US" b="1" dirty="0">
                      <a:solidFill>
                        <a:srgbClr val="60943C"/>
                      </a:solidFill>
                      <a:latin typeface="微軟正黑體" panose="020B0604030504040204" pitchFamily="34" charset="-120"/>
                      <a:ea typeface="微軟正黑體" panose="020B0604030504040204" pitchFamily="34" charset="-120"/>
                    </a:rPr>
                    <a:t>偵查科</a:t>
                  </a:r>
                </a:p>
              </p:txBody>
            </p:sp>
            <p:sp>
              <p:nvSpPr>
                <p:cNvPr id="50" name="手繪多邊形: 圖案 49">
                  <a:extLst>
                    <a:ext uri="{FF2B5EF4-FFF2-40B4-BE49-F238E27FC236}">
                      <a16:creationId xmlns="" xmlns:a16="http://schemas.microsoft.com/office/drawing/2014/main" id="{EF88DFE5-66B9-4CD8-A0CE-EA1274F4733A}"/>
                    </a:ext>
                  </a:extLst>
                </p:cNvPr>
                <p:cNvSpPr/>
                <p:nvPr/>
              </p:nvSpPr>
              <p:spPr>
                <a:xfrm>
                  <a:off x="4777780" y="3537966"/>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solidFill>
                  <a:schemeClr val="accent6">
                    <a:lumMod val="20000"/>
                    <a:lumOff val="80000"/>
                    <a:alpha val="90000"/>
                  </a:schemeClr>
                </a:solidFill>
                <a:ln w="28575">
                  <a:solidFill>
                    <a:srgbClr val="70AD47"/>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b="1" dirty="0">
                      <a:solidFill>
                        <a:srgbClr val="60943C"/>
                      </a:solidFill>
                      <a:latin typeface="微軟正黑體" panose="020B0604030504040204" pitchFamily="34" charset="-120"/>
                      <a:ea typeface="微軟正黑體" panose="020B0604030504040204" pitchFamily="34" charset="-120"/>
                    </a:rPr>
                    <a:t>消防</a:t>
                  </a:r>
                  <a:r>
                    <a:rPr lang="en-US" altLang="zh-TW" b="1" dirty="0">
                      <a:solidFill>
                        <a:srgbClr val="60943C"/>
                      </a:solidFill>
                      <a:latin typeface="微軟正黑體" panose="020B0604030504040204" pitchFamily="34" charset="-120"/>
                      <a:ea typeface="微軟正黑體" panose="020B0604030504040204" pitchFamily="34" charset="-120"/>
                    </a:rPr>
                    <a:t/>
                  </a:r>
                  <a:br>
                    <a:rPr lang="en-US" altLang="zh-TW" b="1" dirty="0">
                      <a:solidFill>
                        <a:srgbClr val="60943C"/>
                      </a:solidFill>
                      <a:latin typeface="微軟正黑體" panose="020B0604030504040204" pitchFamily="34" charset="-120"/>
                      <a:ea typeface="微軟正黑體" panose="020B0604030504040204" pitchFamily="34" charset="-120"/>
                    </a:rPr>
                  </a:br>
                  <a:r>
                    <a:rPr lang="zh-TW" altLang="en-US" b="1" dirty="0">
                      <a:solidFill>
                        <a:srgbClr val="60943C"/>
                      </a:solidFill>
                      <a:latin typeface="微軟正黑體" panose="020B0604030504040204" pitchFamily="34" charset="-120"/>
                      <a:ea typeface="微軟正黑體" panose="020B0604030504040204" pitchFamily="34" charset="-120"/>
                    </a:rPr>
                    <a:t>安全科</a:t>
                  </a:r>
                </a:p>
              </p:txBody>
            </p:sp>
            <p:sp>
              <p:nvSpPr>
                <p:cNvPr id="51" name="手繪多邊形: 圖案 50">
                  <a:extLst>
                    <a:ext uri="{FF2B5EF4-FFF2-40B4-BE49-F238E27FC236}">
                      <a16:creationId xmlns="" xmlns:a16="http://schemas.microsoft.com/office/drawing/2014/main" id="{9494926F-73F2-4CFF-85F2-40EBE9839A95}"/>
                    </a:ext>
                  </a:extLst>
                </p:cNvPr>
                <p:cNvSpPr/>
                <p:nvPr/>
              </p:nvSpPr>
              <p:spPr>
                <a:xfrm>
                  <a:off x="5612221" y="3537966"/>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solidFill>
                  <a:schemeClr val="accent6">
                    <a:lumMod val="20000"/>
                    <a:lumOff val="80000"/>
                    <a:alpha val="90000"/>
                  </a:schemeClr>
                </a:solidFill>
                <a:ln w="28575">
                  <a:solidFill>
                    <a:srgbClr val="70AD47"/>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b="1" dirty="0">
                      <a:solidFill>
                        <a:srgbClr val="60943C"/>
                      </a:solidFill>
                      <a:latin typeface="微軟正黑體" panose="020B0604030504040204" pitchFamily="34" charset="-120"/>
                      <a:ea typeface="微軟正黑體" panose="020B0604030504040204" pitchFamily="34" charset="-120"/>
                    </a:rPr>
                    <a:t>海洋</a:t>
                  </a:r>
                  <a:r>
                    <a:rPr lang="en-US" altLang="zh-TW" b="1" dirty="0">
                      <a:solidFill>
                        <a:srgbClr val="60943C"/>
                      </a:solidFill>
                      <a:latin typeface="微軟正黑體" panose="020B0604030504040204" pitchFamily="34" charset="-120"/>
                      <a:ea typeface="微軟正黑體" panose="020B0604030504040204" pitchFamily="34" charset="-120"/>
                    </a:rPr>
                    <a:t/>
                  </a:r>
                  <a:br>
                    <a:rPr lang="en-US" altLang="zh-TW" b="1" dirty="0">
                      <a:solidFill>
                        <a:srgbClr val="60943C"/>
                      </a:solidFill>
                      <a:latin typeface="微軟正黑體" panose="020B0604030504040204" pitchFamily="34" charset="-120"/>
                      <a:ea typeface="微軟正黑體" panose="020B0604030504040204" pitchFamily="34" charset="-120"/>
                    </a:rPr>
                  </a:br>
                  <a:r>
                    <a:rPr lang="zh-TW" altLang="en-US" b="1" dirty="0">
                      <a:solidFill>
                        <a:srgbClr val="60943C"/>
                      </a:solidFill>
                      <a:latin typeface="微軟正黑體" panose="020B0604030504040204" pitchFamily="34" charset="-120"/>
                      <a:ea typeface="微軟正黑體" panose="020B0604030504040204" pitchFamily="34" charset="-120"/>
                    </a:rPr>
                    <a:t>巡防科</a:t>
                  </a:r>
                </a:p>
              </p:txBody>
            </p:sp>
            <p:sp>
              <p:nvSpPr>
                <p:cNvPr id="52" name="手繪多邊形: 圖案 51">
                  <a:extLst>
                    <a:ext uri="{FF2B5EF4-FFF2-40B4-BE49-F238E27FC236}">
                      <a16:creationId xmlns="" xmlns:a16="http://schemas.microsoft.com/office/drawing/2014/main" id="{402D779E-5177-4368-A378-7E2E8188B022}"/>
                    </a:ext>
                  </a:extLst>
                </p:cNvPr>
                <p:cNvSpPr/>
                <p:nvPr/>
              </p:nvSpPr>
              <p:spPr>
                <a:xfrm>
                  <a:off x="6446661" y="3537965"/>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solidFill>
                  <a:schemeClr val="accent5">
                    <a:lumMod val="20000"/>
                    <a:lumOff val="80000"/>
                    <a:alpha val="90000"/>
                  </a:schemeClr>
                </a:solidFill>
                <a:ln w="28575">
                  <a:solidFill>
                    <a:srgbClr val="5B9BD5"/>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b="1" dirty="0">
                      <a:solidFill>
                        <a:srgbClr val="3483CA"/>
                      </a:solidFill>
                      <a:latin typeface="微軟正黑體" panose="020B0604030504040204" pitchFamily="34" charset="-120"/>
                      <a:ea typeface="微軟正黑體" panose="020B0604030504040204" pitchFamily="34" charset="-120"/>
                    </a:rPr>
                    <a:t>行政</a:t>
                  </a:r>
                  <a:r>
                    <a:rPr lang="en-US" altLang="zh-TW" b="1" dirty="0">
                      <a:solidFill>
                        <a:srgbClr val="3483CA"/>
                      </a:solidFill>
                      <a:latin typeface="微軟正黑體" panose="020B0604030504040204" pitchFamily="34" charset="-120"/>
                      <a:ea typeface="微軟正黑體" panose="020B0604030504040204" pitchFamily="34" charset="-120"/>
                    </a:rPr>
                    <a:t/>
                  </a:r>
                  <a:br>
                    <a:rPr lang="en-US" altLang="zh-TW" b="1" dirty="0">
                      <a:solidFill>
                        <a:srgbClr val="3483CA"/>
                      </a:solidFill>
                      <a:latin typeface="微軟正黑體" panose="020B0604030504040204" pitchFamily="34" charset="-120"/>
                      <a:ea typeface="微軟正黑體" panose="020B0604030504040204" pitchFamily="34" charset="-120"/>
                    </a:rPr>
                  </a:br>
                  <a:r>
                    <a:rPr lang="zh-TW" altLang="en-US" b="1" dirty="0">
                      <a:solidFill>
                        <a:srgbClr val="3483CA"/>
                      </a:solidFill>
                      <a:latin typeface="微軟正黑體" panose="020B0604030504040204" pitchFamily="34" charset="-120"/>
                      <a:ea typeface="微軟正黑體" panose="020B0604030504040204" pitchFamily="34" charset="-120"/>
                    </a:rPr>
                    <a:t>警察科</a:t>
                  </a:r>
                </a:p>
              </p:txBody>
            </p:sp>
          </p:grpSp>
        </p:grpSp>
        <p:grpSp>
          <p:nvGrpSpPr>
            <p:cNvPr id="4" name="群組 3">
              <a:extLst>
                <a:ext uri="{FF2B5EF4-FFF2-40B4-BE49-F238E27FC236}">
                  <a16:creationId xmlns="" xmlns:a16="http://schemas.microsoft.com/office/drawing/2014/main" id="{3C692B5A-C81A-43F3-B77A-678EBA223FA0}"/>
                </a:ext>
              </a:extLst>
            </p:cNvPr>
            <p:cNvGrpSpPr/>
            <p:nvPr/>
          </p:nvGrpSpPr>
          <p:grpSpPr>
            <a:xfrm>
              <a:off x="2423693" y="1213609"/>
              <a:ext cx="6240239" cy="1855148"/>
              <a:chOff x="2423693" y="1213609"/>
              <a:chExt cx="6240239" cy="1855148"/>
            </a:xfrm>
          </p:grpSpPr>
          <p:pic>
            <p:nvPicPr>
              <p:cNvPr id="61" name="圖片 60">
                <a:extLst>
                  <a:ext uri="{FF2B5EF4-FFF2-40B4-BE49-F238E27FC236}">
                    <a16:creationId xmlns="" xmlns:a16="http://schemas.microsoft.com/office/drawing/2014/main" id="{FDB3B943-71F8-484F-9D01-B84D1622ADD1}"/>
                  </a:ext>
                </a:extLst>
              </p:cNvPr>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751834" y="1750924"/>
                <a:ext cx="3377191" cy="649225"/>
              </a:xfrm>
              <a:prstGeom prst="rect">
                <a:avLst/>
              </a:prstGeom>
            </p:spPr>
          </p:pic>
          <p:grpSp>
            <p:nvGrpSpPr>
              <p:cNvPr id="55" name="群組 54">
                <a:extLst>
                  <a:ext uri="{FF2B5EF4-FFF2-40B4-BE49-F238E27FC236}">
                    <a16:creationId xmlns="" xmlns:a16="http://schemas.microsoft.com/office/drawing/2014/main" id="{B6009A4D-6E16-46CC-9BDC-FE04728E7494}"/>
                  </a:ext>
                </a:extLst>
              </p:cNvPr>
              <p:cNvGrpSpPr/>
              <p:nvPr/>
            </p:nvGrpSpPr>
            <p:grpSpPr>
              <a:xfrm>
                <a:off x="4222745" y="1213609"/>
                <a:ext cx="2522753" cy="639338"/>
                <a:chOff x="4477400" y="555474"/>
                <a:chExt cx="1906133" cy="483069"/>
              </a:xfrm>
            </p:grpSpPr>
            <p:sp>
              <p:nvSpPr>
                <p:cNvPr id="56" name="矩形: 圓角 55">
                  <a:extLst>
                    <a:ext uri="{FF2B5EF4-FFF2-40B4-BE49-F238E27FC236}">
                      <a16:creationId xmlns="" xmlns:a16="http://schemas.microsoft.com/office/drawing/2014/main" id="{DCA7A334-3426-49B1-A329-77C0B4EEC74A}"/>
                    </a:ext>
                  </a:extLst>
                </p:cNvPr>
                <p:cNvSpPr/>
                <p:nvPr/>
              </p:nvSpPr>
              <p:spPr>
                <a:xfrm>
                  <a:off x="4526161" y="605899"/>
                  <a:ext cx="1857372" cy="432644"/>
                </a:xfrm>
                <a:prstGeom prst="roundRect">
                  <a:avLst>
                    <a:gd name="adj" fmla="val 10000"/>
                  </a:avLst>
                </a:pr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手繪多邊形: 圖案 56">
                  <a:extLst>
                    <a:ext uri="{FF2B5EF4-FFF2-40B4-BE49-F238E27FC236}">
                      <a16:creationId xmlns="" xmlns:a16="http://schemas.microsoft.com/office/drawing/2014/main" id="{8D9DB439-E4D6-4B4D-9A95-F336A1ECD42A}"/>
                    </a:ext>
                  </a:extLst>
                </p:cNvPr>
                <p:cNvSpPr/>
                <p:nvPr/>
              </p:nvSpPr>
              <p:spPr>
                <a:xfrm>
                  <a:off x="4477400" y="555474"/>
                  <a:ext cx="1857372" cy="432644"/>
                </a:xfrm>
                <a:custGeom>
                  <a:avLst/>
                  <a:gdLst>
                    <a:gd name="connsiteX0" fmla="*/ 0 w 1857372"/>
                    <a:gd name="connsiteY0" fmla="*/ 43264 h 432644"/>
                    <a:gd name="connsiteX1" fmla="*/ 43264 w 1857372"/>
                    <a:gd name="connsiteY1" fmla="*/ 0 h 432644"/>
                    <a:gd name="connsiteX2" fmla="*/ 1814108 w 1857372"/>
                    <a:gd name="connsiteY2" fmla="*/ 0 h 432644"/>
                    <a:gd name="connsiteX3" fmla="*/ 1857372 w 1857372"/>
                    <a:gd name="connsiteY3" fmla="*/ 43264 h 432644"/>
                    <a:gd name="connsiteX4" fmla="*/ 1857372 w 1857372"/>
                    <a:gd name="connsiteY4" fmla="*/ 389380 h 432644"/>
                    <a:gd name="connsiteX5" fmla="*/ 1814108 w 1857372"/>
                    <a:gd name="connsiteY5" fmla="*/ 432644 h 432644"/>
                    <a:gd name="connsiteX6" fmla="*/ 43264 w 1857372"/>
                    <a:gd name="connsiteY6" fmla="*/ 432644 h 432644"/>
                    <a:gd name="connsiteX7" fmla="*/ 0 w 1857372"/>
                    <a:gd name="connsiteY7" fmla="*/ 389380 h 432644"/>
                    <a:gd name="connsiteX8" fmla="*/ 0 w 1857372"/>
                    <a:gd name="connsiteY8" fmla="*/ 43264 h 4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372" h="432644">
                      <a:moveTo>
                        <a:pt x="0" y="43264"/>
                      </a:moveTo>
                      <a:cubicBezTo>
                        <a:pt x="0" y="19370"/>
                        <a:pt x="19370" y="0"/>
                        <a:pt x="43264" y="0"/>
                      </a:cubicBezTo>
                      <a:lnTo>
                        <a:pt x="1814108" y="0"/>
                      </a:lnTo>
                      <a:cubicBezTo>
                        <a:pt x="1838002" y="0"/>
                        <a:pt x="1857372" y="19370"/>
                        <a:pt x="1857372" y="43264"/>
                      </a:cubicBezTo>
                      <a:lnTo>
                        <a:pt x="1857372" y="389380"/>
                      </a:lnTo>
                      <a:cubicBezTo>
                        <a:pt x="1857372" y="413274"/>
                        <a:pt x="1838002" y="432644"/>
                        <a:pt x="1814108" y="432644"/>
                      </a:cubicBezTo>
                      <a:lnTo>
                        <a:pt x="43264" y="432644"/>
                      </a:lnTo>
                      <a:cubicBezTo>
                        <a:pt x="19370" y="432644"/>
                        <a:pt x="0" y="413274"/>
                        <a:pt x="0" y="389380"/>
                      </a:cubicBezTo>
                      <a:lnTo>
                        <a:pt x="0" y="4326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112" tIns="104112" rIns="104112" bIns="104112" numCol="1" spcCol="1270" anchor="ctr" anchorCtr="0">
                  <a:noAutofit/>
                </a:bodyPr>
                <a:lstStyle/>
                <a:p>
                  <a:pPr marL="0" lvl="0" indent="0" algn="ctr" defTabSz="1066800">
                    <a:lnSpc>
                      <a:spcPct val="90000"/>
                    </a:lnSpc>
                    <a:spcBef>
                      <a:spcPct val="0"/>
                    </a:spcBef>
                    <a:spcAft>
                      <a:spcPct val="35000"/>
                    </a:spcAft>
                    <a:buNone/>
                  </a:pPr>
                  <a:r>
                    <a:rPr lang="zh-TW" altLang="en-US" sz="2200" b="1" spc="300" dirty="0">
                      <a:solidFill>
                        <a:schemeClr val="tx1">
                          <a:lumMod val="65000"/>
                          <a:lumOff val="35000"/>
                        </a:schemeClr>
                      </a:solidFill>
                      <a:latin typeface="微軟正黑體" panose="020B0604030504040204" pitchFamily="34" charset="-120"/>
                      <a:ea typeface="微軟正黑體" panose="020B0604030504040204" pitchFamily="34" charset="-120"/>
                    </a:rPr>
                    <a:t>警專</a:t>
                  </a:r>
                  <a:endParaRPr lang="zh-TW" altLang="en-US" sz="2200" b="1" kern="1200" spc="3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 xmlns:a16="http://schemas.microsoft.com/office/drawing/2014/main" id="{6A6FEAA2-9C9E-4CC7-A268-0A6FE903265A}"/>
                  </a:ext>
                </a:extLst>
              </p:cNvPr>
              <p:cNvGrpSpPr/>
              <p:nvPr/>
            </p:nvGrpSpPr>
            <p:grpSpPr>
              <a:xfrm>
                <a:off x="6606680" y="2312058"/>
                <a:ext cx="2057252" cy="756699"/>
                <a:chOff x="2282511" y="3266621"/>
                <a:chExt cx="1473563" cy="756699"/>
              </a:xfrm>
            </p:grpSpPr>
            <p:sp>
              <p:nvSpPr>
                <p:cNvPr id="38" name="矩形: 圓角 37">
                  <a:extLst>
                    <a:ext uri="{FF2B5EF4-FFF2-40B4-BE49-F238E27FC236}">
                      <a16:creationId xmlns="" xmlns:a16="http://schemas.microsoft.com/office/drawing/2014/main" id="{F5FF3E2D-6602-4975-98E7-E2F914151F66}"/>
                    </a:ext>
                  </a:extLst>
                </p:cNvPr>
                <p:cNvSpPr/>
                <p:nvPr/>
              </p:nvSpPr>
              <p:spPr>
                <a:xfrm>
                  <a:off x="2282511" y="3266621"/>
                  <a:ext cx="1412722" cy="673252"/>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9" name="矩形: 圓角 38">
                  <a:extLst>
                    <a:ext uri="{FF2B5EF4-FFF2-40B4-BE49-F238E27FC236}">
                      <a16:creationId xmlns="" xmlns:a16="http://schemas.microsoft.com/office/drawing/2014/main" id="{71B51F78-2D25-4B0E-8E7D-07D840E3F39D}"/>
                    </a:ext>
                  </a:extLst>
                </p:cNvPr>
                <p:cNvSpPr/>
                <p:nvPr/>
              </p:nvSpPr>
              <p:spPr>
                <a:xfrm>
                  <a:off x="2351161" y="3350068"/>
                  <a:ext cx="1404913" cy="673252"/>
                </a:xfrm>
                <a:prstGeom prst="roundRect">
                  <a:avLst>
                    <a:gd name="adj" fmla="val 6111"/>
                  </a:avLst>
                </a:prstGeom>
                <a:solidFill>
                  <a:schemeClr val="accent5">
                    <a:lumMod val="20000"/>
                    <a:lumOff val="80000"/>
                  </a:schemeClr>
                </a:solid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200"/>
                    </a:spcBef>
                  </a:pPr>
                  <a:r>
                    <a:rPr lang="zh-TW" altLang="en-US" b="1" dirty="0">
                      <a:solidFill>
                        <a:srgbClr val="3483CA"/>
                      </a:solidFill>
                      <a:latin typeface="微軟正黑體" panose="020B0604030504040204" pitchFamily="34" charset="-120"/>
                      <a:ea typeface="微軟正黑體" panose="020B0604030504040204" pitchFamily="34" charset="-120"/>
                    </a:rPr>
                    <a:t>乙組</a:t>
                  </a:r>
                </a:p>
              </p:txBody>
            </p:sp>
          </p:grpSp>
          <p:grpSp>
            <p:nvGrpSpPr>
              <p:cNvPr id="58" name="群組 57">
                <a:extLst>
                  <a:ext uri="{FF2B5EF4-FFF2-40B4-BE49-F238E27FC236}">
                    <a16:creationId xmlns="" xmlns:a16="http://schemas.microsoft.com/office/drawing/2014/main" id="{5E117C1F-0892-4194-A5CF-F452DDFC423A}"/>
                  </a:ext>
                </a:extLst>
              </p:cNvPr>
              <p:cNvGrpSpPr/>
              <p:nvPr/>
            </p:nvGrpSpPr>
            <p:grpSpPr>
              <a:xfrm>
                <a:off x="2423693" y="2308709"/>
                <a:ext cx="3552152" cy="756699"/>
                <a:chOff x="1199565" y="3266621"/>
                <a:chExt cx="2544326" cy="756699"/>
              </a:xfrm>
            </p:grpSpPr>
            <p:sp>
              <p:nvSpPr>
                <p:cNvPr id="59" name="矩形: 圓角 58">
                  <a:extLst>
                    <a:ext uri="{FF2B5EF4-FFF2-40B4-BE49-F238E27FC236}">
                      <a16:creationId xmlns="" xmlns:a16="http://schemas.microsoft.com/office/drawing/2014/main" id="{EC750F86-42F2-42A3-A372-FD6A400DD4A4}"/>
                    </a:ext>
                  </a:extLst>
                </p:cNvPr>
                <p:cNvSpPr/>
                <p:nvPr/>
              </p:nvSpPr>
              <p:spPr>
                <a:xfrm>
                  <a:off x="1199565" y="3266621"/>
                  <a:ext cx="2495667" cy="673252"/>
                </a:xfrm>
                <a:prstGeom prst="roundRect">
                  <a:avLst>
                    <a:gd name="adj" fmla="val 501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0" name="矩形: 圓角 59">
                  <a:extLst>
                    <a:ext uri="{FF2B5EF4-FFF2-40B4-BE49-F238E27FC236}">
                      <a16:creationId xmlns="" xmlns:a16="http://schemas.microsoft.com/office/drawing/2014/main" id="{8CE46952-B8F0-4D48-AA41-B3926005CC51}"/>
                    </a:ext>
                  </a:extLst>
                </p:cNvPr>
                <p:cNvSpPr/>
                <p:nvPr/>
              </p:nvSpPr>
              <p:spPr>
                <a:xfrm>
                  <a:off x="1260406" y="3350068"/>
                  <a:ext cx="2483485" cy="673252"/>
                </a:xfrm>
                <a:prstGeom prst="roundRect">
                  <a:avLst>
                    <a:gd name="adj" fmla="val 5016"/>
                  </a:avLst>
                </a:prstGeom>
                <a:solidFill>
                  <a:schemeClr val="accent6">
                    <a:lumMod val="20000"/>
                    <a:lumOff val="80000"/>
                  </a:schemeClr>
                </a:solid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b="1" dirty="0">
                      <a:solidFill>
                        <a:srgbClr val="60943C"/>
                      </a:solidFill>
                      <a:latin typeface="微軟正黑體" panose="020B0604030504040204" pitchFamily="34" charset="-120"/>
                      <a:ea typeface="微軟正黑體" panose="020B0604030504040204" pitchFamily="34" charset="-120"/>
                    </a:rPr>
                    <a:t>甲組</a:t>
                  </a:r>
                </a:p>
              </p:txBody>
            </p:sp>
          </p:grpSp>
        </p:grpSp>
      </p:grpSp>
      <p:pic>
        <p:nvPicPr>
          <p:cNvPr id="43" name="圖片 42">
            <a:extLst>
              <a:ext uri="{FF2B5EF4-FFF2-40B4-BE49-F238E27FC236}">
                <a16:creationId xmlns="" xmlns:a16="http://schemas.microsoft.com/office/drawing/2014/main" id="{09888C26-C6C8-4920-830F-5930E46C4D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4" name="群組 43">
            <a:extLst>
              <a:ext uri="{FF2B5EF4-FFF2-40B4-BE49-F238E27FC236}">
                <a16:creationId xmlns="" xmlns:a16="http://schemas.microsoft.com/office/drawing/2014/main" id="{72D4FC16-4225-4FAD-BFA3-E1B14A93083A}"/>
              </a:ext>
            </a:extLst>
          </p:cNvPr>
          <p:cNvGrpSpPr/>
          <p:nvPr/>
        </p:nvGrpSpPr>
        <p:grpSpPr>
          <a:xfrm>
            <a:off x="167947" y="1046005"/>
            <a:ext cx="1551357" cy="4485860"/>
            <a:chOff x="167947" y="1046005"/>
            <a:chExt cx="1551357" cy="4485860"/>
          </a:xfrm>
        </p:grpSpPr>
        <p:pic>
          <p:nvPicPr>
            <p:cNvPr id="45" name="圖片 44">
              <a:hlinkClick r:id="" action="ppaction://noaction"/>
              <a:extLst>
                <a:ext uri="{FF2B5EF4-FFF2-40B4-BE49-F238E27FC236}">
                  <a16:creationId xmlns="" xmlns:a16="http://schemas.microsoft.com/office/drawing/2014/main" id="{C5851236-408B-4C5C-9650-0FC6510CB545}"/>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6" name="圖片 45">
              <a:hlinkClick r:id="rId12" action="ppaction://hlinksldjump"/>
              <a:extLst>
                <a:ext uri="{FF2B5EF4-FFF2-40B4-BE49-F238E27FC236}">
                  <a16:creationId xmlns="" xmlns:a16="http://schemas.microsoft.com/office/drawing/2014/main" id="{1EAA9D26-1097-48E8-871E-9AD74CBD31C0}"/>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53" name="圖片 52">
              <a:hlinkClick r:id="rId15" action="ppaction://hlinksldjump"/>
              <a:extLst>
                <a:ext uri="{FF2B5EF4-FFF2-40B4-BE49-F238E27FC236}">
                  <a16:creationId xmlns="" xmlns:a16="http://schemas.microsoft.com/office/drawing/2014/main" id="{3757718A-8F58-47D1-9988-2908B127433F}"/>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54" name="圖片 53">
              <a:hlinkClick r:id="rId18" action="ppaction://hlinksldjump"/>
              <a:extLst>
                <a:ext uri="{FF2B5EF4-FFF2-40B4-BE49-F238E27FC236}">
                  <a16:creationId xmlns="" xmlns:a16="http://schemas.microsoft.com/office/drawing/2014/main" id="{5B592E49-0E81-4F3D-86AA-BF96BBB24ABB}"/>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63" name="圖片 62">
              <a:hlinkClick r:id="rId21" action="ppaction://hlinksldjump"/>
              <a:extLst>
                <a:ext uri="{FF2B5EF4-FFF2-40B4-BE49-F238E27FC236}">
                  <a16:creationId xmlns="" xmlns:a16="http://schemas.microsoft.com/office/drawing/2014/main" id="{4A3EA8D6-47D8-465A-BFE9-69575F269EB0}"/>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64" name="圖片 63">
              <a:hlinkClick r:id="rId24" action="ppaction://hlinksldjump"/>
              <a:extLst>
                <a:ext uri="{FF2B5EF4-FFF2-40B4-BE49-F238E27FC236}">
                  <a16:creationId xmlns="" xmlns:a16="http://schemas.microsoft.com/office/drawing/2014/main" id="{88415A0D-F791-494F-A081-3D594150EAF0}"/>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65" name="圖片 64">
              <a:hlinkClick r:id="rId27" action="ppaction://hlinksldjump"/>
              <a:extLst>
                <a:ext uri="{FF2B5EF4-FFF2-40B4-BE49-F238E27FC236}">
                  <a16:creationId xmlns="" xmlns:a16="http://schemas.microsoft.com/office/drawing/2014/main" id="{BF419ED4-9B5E-4192-8C0D-AA639E3F3D6A}"/>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66" name="圖片 65">
              <a:hlinkClick r:id="rId30" action="ppaction://hlinksldjump"/>
              <a:extLst>
                <a:ext uri="{FF2B5EF4-FFF2-40B4-BE49-F238E27FC236}">
                  <a16:creationId xmlns="" xmlns:a16="http://schemas.microsoft.com/office/drawing/2014/main" id="{668D14F6-F17A-415D-9BFB-78CBB619121E}"/>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67" name="圖片 66">
              <a:hlinkClick r:id="rId33" action="ppaction://hlinksldjump"/>
              <a:extLst>
                <a:ext uri="{FF2B5EF4-FFF2-40B4-BE49-F238E27FC236}">
                  <a16:creationId xmlns="" xmlns:a16="http://schemas.microsoft.com/office/drawing/2014/main" id="{47639F9C-AC17-43FC-8533-D51D310072C4}"/>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8" name="圖片 67">
              <a:hlinkClick r:id="rId36" action="ppaction://hlinksldjump"/>
              <a:extLst>
                <a:ext uri="{FF2B5EF4-FFF2-40B4-BE49-F238E27FC236}">
                  <a16:creationId xmlns="" xmlns:a16="http://schemas.microsoft.com/office/drawing/2014/main" id="{BCDE14A9-E87D-4229-B1E7-3654478C0185}"/>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9" name="圖片 68">
              <a:hlinkClick r:id="rId39" action="ppaction://hlinksldjump"/>
              <a:extLst>
                <a:ext uri="{FF2B5EF4-FFF2-40B4-BE49-F238E27FC236}">
                  <a16:creationId xmlns="" xmlns:a16="http://schemas.microsoft.com/office/drawing/2014/main" id="{0148FAD3-96AA-4A93-8AF5-044F95D9F625}"/>
                </a:ext>
              </a:extLst>
            </p:cNvPr>
            <p:cNvPicPr>
              <a:picLocks noChangeAspect="1"/>
            </p:cNvPicPr>
            <p:nvPr/>
          </p:nvPicPr>
          <p:blipFill>
            <a:blip r:embed="rId40" cstate="print">
              <a:extLst>
                <a:ext uri="{BEBA8EAE-BF5A-486C-A8C5-ECC9F3942E4B}">
                  <a14:imgProps xmlns:a14="http://schemas.microsoft.com/office/drawing/2010/main">
                    <a14:imgLayer r:embed="rId4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57758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 xmlns:a16="http://schemas.microsoft.com/office/drawing/2014/main" id="{FB7FB5F0-637C-471D-A67B-0D48602C1909}"/>
              </a:ext>
            </a:extLst>
          </p:cNvPr>
          <p:cNvSpPr/>
          <p:nvPr/>
        </p:nvSpPr>
        <p:spPr>
          <a:xfrm>
            <a:off x="5908551" y="2154631"/>
            <a:ext cx="2954058" cy="33729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a:extLst>
              <a:ext uri="{FF2B5EF4-FFF2-40B4-BE49-F238E27FC236}">
                <a16:creationId xmlns="" xmlns:a16="http://schemas.microsoft.com/office/drawing/2014/main" id="{3243E61F-6017-4A43-94E3-2CF4C350FD83}"/>
              </a:ext>
            </a:extLst>
          </p:cNvPr>
          <p:cNvSpPr/>
          <p:nvPr/>
        </p:nvSpPr>
        <p:spPr>
          <a:xfrm>
            <a:off x="5931629" y="2602319"/>
            <a:ext cx="2954058" cy="33729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 xmlns:a16="http://schemas.microsoft.com/office/drawing/2014/main" id="{DA4F2130-A97E-493D-906C-A2800518DA7A}"/>
              </a:ext>
            </a:extLst>
          </p:cNvPr>
          <p:cNvSpPr/>
          <p:nvPr/>
        </p:nvSpPr>
        <p:spPr>
          <a:xfrm>
            <a:off x="3825614" y="1046005"/>
            <a:ext cx="4745745" cy="2554545"/>
          </a:xfrm>
          <a:prstGeom prst="rect">
            <a:avLst/>
          </a:prstGeom>
        </p:spPr>
        <p:txBody>
          <a:bodyPr wrap="square">
            <a:spAutoFit/>
          </a:bodyPr>
          <a:lstStyle/>
          <a:p>
            <a:pPr marL="457200" indent="-457200">
              <a:buFont typeface="+mj-lt"/>
              <a:buAutoNum type="arabicPeriod"/>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另外舉辦考試，考試內容為高中範圍。</a:t>
            </a:r>
          </a:p>
          <a:p>
            <a:pPr marL="457200" indent="-457200">
              <a:buFont typeface="+mj-lt"/>
              <a:buAutoNum type="arabicPeriod"/>
            </a:pPr>
            <a:endPar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考試內容</a:t>
            </a: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去年</a:t>
            </a:r>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(112</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最低錄取</a:t>
            </a:r>
          </a:p>
        </p:txBody>
      </p:sp>
      <p:sp>
        <p:nvSpPr>
          <p:cNvPr id="5" name="矩形 4">
            <a:extLst>
              <a:ext uri="{FF2B5EF4-FFF2-40B4-BE49-F238E27FC236}">
                <a16:creationId xmlns="" xmlns:a16="http://schemas.microsoft.com/office/drawing/2014/main" id="{9F1078B5-112D-436B-9C22-FD6D8616A518}"/>
              </a:ext>
            </a:extLst>
          </p:cNvPr>
          <p:cNvSpPr/>
          <p:nvPr/>
        </p:nvSpPr>
        <p:spPr>
          <a:xfrm>
            <a:off x="4341949" y="2105044"/>
            <a:ext cx="4572000" cy="880882"/>
          </a:xfrm>
          <a:prstGeom prst="rect">
            <a:avLst/>
          </a:prstGeom>
        </p:spPr>
        <p:txBody>
          <a:bodyPr>
            <a:spAutoFit/>
          </a:bodyPr>
          <a:lstStyle/>
          <a:p>
            <a:pPr marL="342900" indent="-342900">
              <a:lnSpc>
                <a:spcPct val="120000"/>
              </a:lnSpc>
              <a:spcBef>
                <a:spcPts val="1200"/>
              </a:spcBef>
              <a:buFont typeface="+mj-lt"/>
              <a:buAutoNum type="alphaLcParenR"/>
            </a:pPr>
            <a:r>
              <a:rPr lang="zh-TW" altLang="en-US" b="1" dirty="0">
                <a:solidFill>
                  <a:srgbClr val="5B9BD5"/>
                </a:solidFill>
                <a:latin typeface="微軟正黑體" panose="020B0604030504040204" pitchFamily="34" charset="-120"/>
                <a:ea typeface="微軟正黑體" panose="020B0604030504040204" pitchFamily="34" charset="-120"/>
              </a:rPr>
              <a:t>甲組：採計國、英、數</a:t>
            </a:r>
            <a:r>
              <a:rPr lang="en-US" altLang="zh-TW" b="1" dirty="0">
                <a:solidFill>
                  <a:srgbClr val="5B9BD5"/>
                </a:solidFill>
                <a:latin typeface="微軟正黑體" panose="020B0604030504040204" pitchFamily="34" charset="-120"/>
                <a:ea typeface="微軟正黑體" panose="020B0604030504040204" pitchFamily="34" charset="-120"/>
              </a:rPr>
              <a:t>A</a:t>
            </a:r>
            <a:r>
              <a:rPr lang="zh-TW" altLang="en-US" b="1" dirty="0">
                <a:solidFill>
                  <a:srgbClr val="5B9BD5"/>
                </a:solidFill>
                <a:latin typeface="微軟正黑體" panose="020B0604030504040204" pitchFamily="34" charset="-120"/>
                <a:ea typeface="微軟正黑體" panose="020B0604030504040204" pitchFamily="34" charset="-120"/>
              </a:rPr>
              <a:t>、物理、化學。</a:t>
            </a:r>
          </a:p>
          <a:p>
            <a:pPr marL="342900" indent="-342900">
              <a:lnSpc>
                <a:spcPct val="120000"/>
              </a:lnSpc>
              <a:spcBef>
                <a:spcPts val="1200"/>
              </a:spcBef>
              <a:buFont typeface="+mj-lt"/>
              <a:buAutoNum type="alphaLcParenR"/>
            </a:pPr>
            <a:r>
              <a:rPr lang="zh-TW" altLang="en-US" b="1" dirty="0">
                <a:solidFill>
                  <a:srgbClr val="5B9BD5"/>
                </a:solidFill>
                <a:latin typeface="微軟正黑體" panose="020B0604030504040204" pitchFamily="34" charset="-120"/>
                <a:ea typeface="微軟正黑體" panose="020B0604030504040204" pitchFamily="34" charset="-120"/>
              </a:rPr>
              <a:t>乙組：採計國、英、數</a:t>
            </a:r>
            <a:r>
              <a:rPr lang="en-US" altLang="zh-TW" b="1" dirty="0">
                <a:solidFill>
                  <a:srgbClr val="5B9BD5"/>
                </a:solidFill>
                <a:latin typeface="微軟正黑體" panose="020B0604030504040204" pitchFamily="34" charset="-120"/>
                <a:ea typeface="微軟正黑體" panose="020B0604030504040204" pitchFamily="34" charset="-120"/>
              </a:rPr>
              <a:t>B</a:t>
            </a:r>
            <a:r>
              <a:rPr lang="zh-TW" altLang="en-US" b="1" dirty="0">
                <a:solidFill>
                  <a:srgbClr val="5B9BD5"/>
                </a:solidFill>
                <a:latin typeface="微軟正黑體" panose="020B0604030504040204" pitchFamily="34" charset="-120"/>
                <a:ea typeface="微軟正黑體" panose="020B0604030504040204" pitchFamily="34" charset="-120"/>
              </a:rPr>
              <a:t>、地理、歷史。</a:t>
            </a:r>
          </a:p>
        </p:txBody>
      </p:sp>
      <p:sp>
        <p:nvSpPr>
          <p:cNvPr id="54" name="橢圓 53">
            <a:extLst>
              <a:ext uri="{FF2B5EF4-FFF2-40B4-BE49-F238E27FC236}">
                <a16:creationId xmlns="" xmlns:a16="http://schemas.microsoft.com/office/drawing/2014/main" id="{25B17BA2-F589-44F2-9B09-0AB697024EB7}"/>
              </a:ext>
            </a:extLst>
          </p:cNvPr>
          <p:cNvSpPr/>
          <p:nvPr/>
        </p:nvSpPr>
        <p:spPr>
          <a:xfrm>
            <a:off x="2494768" y="4323597"/>
            <a:ext cx="959167" cy="931570"/>
          </a:xfrm>
          <a:prstGeom prst="ellipse">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1200"/>
              </a:spcBef>
            </a:pPr>
            <a:r>
              <a:rPr lang="zh-TW" altLang="en-US" sz="1200" b="1" i="0" dirty="0">
                <a:solidFill>
                  <a:schemeClr val="bg1"/>
                </a:solidFill>
                <a:effectLst/>
                <a:latin typeface="微軟正黑體" panose="020B0604030504040204" pitchFamily="34" charset="-120"/>
                <a:ea typeface="微軟正黑體" panose="020B0604030504040204" pitchFamily="34" charset="-120"/>
              </a:rPr>
              <a:t>畢業後約五萬起</a:t>
            </a:r>
            <a:endParaRPr lang="zh-TW" altLang="en-US" sz="1200" b="1" dirty="0">
              <a:latin typeface="微軟正黑體" panose="020B0604030504040204" pitchFamily="34" charset="-120"/>
              <a:ea typeface="微軟正黑體" panose="020B0604030504040204" pitchFamily="34" charset="-120"/>
            </a:endParaRPr>
          </a:p>
        </p:txBody>
      </p:sp>
      <p:sp>
        <p:nvSpPr>
          <p:cNvPr id="63" name="圓角矩形 104">
            <a:extLst>
              <a:ext uri="{FF2B5EF4-FFF2-40B4-BE49-F238E27FC236}">
                <a16:creationId xmlns="" xmlns:a16="http://schemas.microsoft.com/office/drawing/2014/main" id="{2698AF80-4B49-4FD6-8001-F3B1C1ADF5AD}"/>
              </a:ext>
            </a:extLst>
          </p:cNvPr>
          <p:cNvSpPr/>
          <p:nvPr/>
        </p:nvSpPr>
        <p:spPr>
          <a:xfrm>
            <a:off x="2408516" y="3626861"/>
            <a:ext cx="1202532" cy="581713"/>
          </a:xfrm>
          <a:prstGeom prst="roundRect">
            <a:avLst>
              <a:gd name="adj" fmla="val 7453"/>
            </a:avLst>
          </a:prstGeom>
          <a:solidFill>
            <a:srgbClr val="FD96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spcBef>
                <a:spcPts val="1200"/>
              </a:spcBef>
            </a:pPr>
            <a:r>
              <a:rPr lang="zh-TW" altLang="en-US" sz="1200" b="1" dirty="0">
                <a:latin typeface="微軟正黑體" panose="020B0604030504040204" pitchFamily="34" charset="-120"/>
                <a:ea typeface="微軟正黑體" panose="020B0604030504040204" pitchFamily="34" charset="-120"/>
              </a:rPr>
              <a:t>請自行注意</a:t>
            </a:r>
            <a:r>
              <a:rPr lang="en-US" altLang="zh-TW" sz="1200" b="1" dirty="0">
                <a:latin typeface="微軟正黑體" panose="020B0604030504040204" pitchFamily="34" charset="-120"/>
                <a:ea typeface="微軟正黑體" panose="020B0604030504040204" pitchFamily="34" charset="-120"/>
              </a:rPr>
              <a:t/>
            </a:r>
            <a:br>
              <a:rPr lang="en-US" altLang="zh-TW" sz="1200" b="1" dirty="0">
                <a:latin typeface="微軟正黑體" panose="020B0604030504040204" pitchFamily="34" charset="-120"/>
                <a:ea typeface="微軟正黑體" panose="020B0604030504040204" pitchFamily="34" charset="-120"/>
              </a:rPr>
            </a:br>
            <a:r>
              <a:rPr lang="zh-TW" altLang="en-US" sz="1200" b="1" dirty="0">
                <a:latin typeface="微軟正黑體" panose="020B0604030504040204" pitchFamily="34" charset="-120"/>
                <a:ea typeface="微軟正黑體" panose="020B0604030504040204" pitchFamily="34" charset="-120"/>
              </a:rPr>
              <a:t>報名時間</a:t>
            </a:r>
          </a:p>
        </p:txBody>
      </p:sp>
      <p:pic>
        <p:nvPicPr>
          <p:cNvPr id="30" name="圖片 29">
            <a:extLst>
              <a:ext uri="{FF2B5EF4-FFF2-40B4-BE49-F238E27FC236}">
                <a16:creationId xmlns="" xmlns:a16="http://schemas.microsoft.com/office/drawing/2014/main" id="{2633926A-63A5-4A51-899D-07C636519B04}"/>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454666" y="1208620"/>
            <a:ext cx="1039370" cy="1947676"/>
          </a:xfrm>
          <a:prstGeom prst="rect">
            <a:avLst/>
          </a:prstGeom>
        </p:spPr>
      </p:pic>
      <p:pic>
        <p:nvPicPr>
          <p:cNvPr id="34" name="圖片 33">
            <a:extLst>
              <a:ext uri="{FF2B5EF4-FFF2-40B4-BE49-F238E27FC236}">
                <a16:creationId xmlns="" xmlns:a16="http://schemas.microsoft.com/office/drawing/2014/main" id="{48E78E3A-ECD6-4921-9379-070818F16C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5847" y="417186"/>
            <a:ext cx="4806706" cy="259081"/>
          </a:xfrm>
          <a:prstGeom prst="rect">
            <a:avLst/>
          </a:prstGeom>
        </p:spPr>
      </p:pic>
      <p:pic>
        <p:nvPicPr>
          <p:cNvPr id="37" name="圖片 36">
            <a:extLst>
              <a:ext uri="{FF2B5EF4-FFF2-40B4-BE49-F238E27FC236}">
                <a16:creationId xmlns="" xmlns:a16="http://schemas.microsoft.com/office/drawing/2014/main" id="{5DAB542C-0D45-42FB-938D-0BD7D79205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8" name="群組 37">
            <a:extLst>
              <a:ext uri="{FF2B5EF4-FFF2-40B4-BE49-F238E27FC236}">
                <a16:creationId xmlns="" xmlns:a16="http://schemas.microsoft.com/office/drawing/2014/main" id="{6E14FBA3-689F-44E5-923F-FB54D6FC0F3A}"/>
              </a:ext>
            </a:extLst>
          </p:cNvPr>
          <p:cNvGrpSpPr/>
          <p:nvPr/>
        </p:nvGrpSpPr>
        <p:grpSpPr>
          <a:xfrm>
            <a:off x="167947" y="1046005"/>
            <a:ext cx="1551357" cy="4485860"/>
            <a:chOff x="167947" y="1046005"/>
            <a:chExt cx="1551357" cy="4485860"/>
          </a:xfrm>
        </p:grpSpPr>
        <p:pic>
          <p:nvPicPr>
            <p:cNvPr id="39" name="圖片 38">
              <a:hlinkClick r:id="" action="ppaction://noaction"/>
              <a:extLst>
                <a:ext uri="{FF2B5EF4-FFF2-40B4-BE49-F238E27FC236}">
                  <a16:creationId xmlns="" xmlns:a16="http://schemas.microsoft.com/office/drawing/2014/main" id="{23DDE57F-531A-4DAB-B03C-D77E0C7CE0D0}"/>
                </a:ext>
              </a:extLst>
            </p:cNvPr>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0" name="圖片 39">
              <a:hlinkClick r:id="rId10" action="ppaction://hlinksldjump"/>
              <a:extLst>
                <a:ext uri="{FF2B5EF4-FFF2-40B4-BE49-F238E27FC236}">
                  <a16:creationId xmlns="" xmlns:a16="http://schemas.microsoft.com/office/drawing/2014/main" id="{D155DB7E-9BF4-4D31-B607-1DDE294D3C73}"/>
                </a:ext>
              </a:extLst>
            </p:cNvPr>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1" name="圖片 40">
              <a:hlinkClick r:id="rId13" action="ppaction://hlinksldjump"/>
              <a:extLst>
                <a:ext uri="{FF2B5EF4-FFF2-40B4-BE49-F238E27FC236}">
                  <a16:creationId xmlns="" xmlns:a16="http://schemas.microsoft.com/office/drawing/2014/main" id="{7327BEA8-FF3F-48BB-A6E9-D7AD735407D2}"/>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2" name="圖片 41">
              <a:hlinkClick r:id="rId16" action="ppaction://hlinksldjump"/>
              <a:extLst>
                <a:ext uri="{FF2B5EF4-FFF2-40B4-BE49-F238E27FC236}">
                  <a16:creationId xmlns="" xmlns:a16="http://schemas.microsoft.com/office/drawing/2014/main" id="{DE7F9CC9-15C9-494C-8AB1-6C61C4841835}"/>
                </a:ext>
              </a:extLst>
            </p:cNvPr>
            <p:cNvPicPr>
              <a:picLocks noChangeAspect="1"/>
            </p:cNvPicPr>
            <p:nvPr/>
          </p:nvPicPr>
          <p:blipFill>
            <a:blip r:embed="rId17" cstate="print">
              <a:extLst>
                <a:ext uri="{BEBA8EAE-BF5A-486C-A8C5-ECC9F3942E4B}">
                  <a14:imgProps xmlns:a14="http://schemas.microsoft.com/office/drawing/2010/main">
                    <a14:imgLayer r:embed="rId1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3" name="圖片 42">
              <a:hlinkClick r:id="rId19" action="ppaction://hlinksldjump"/>
              <a:extLst>
                <a:ext uri="{FF2B5EF4-FFF2-40B4-BE49-F238E27FC236}">
                  <a16:creationId xmlns="" xmlns:a16="http://schemas.microsoft.com/office/drawing/2014/main" id="{7AAA7FCB-0558-4D78-887F-DC3BD3DB6DCA}"/>
                </a:ext>
              </a:extLst>
            </p:cNvPr>
            <p:cNvPicPr>
              <a:picLocks noChangeAspect="1"/>
            </p:cNvPicPr>
            <p:nvPr/>
          </p:nvPicPr>
          <p:blipFill>
            <a:blip r:embed="rId20" cstate="print">
              <a:extLst>
                <a:ext uri="{BEBA8EAE-BF5A-486C-A8C5-ECC9F3942E4B}">
                  <a14:imgProps xmlns:a14="http://schemas.microsoft.com/office/drawing/2010/main">
                    <a14:imgLayer r:embed="rId2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4" name="圖片 43">
              <a:hlinkClick r:id="rId22" action="ppaction://hlinksldjump"/>
              <a:extLst>
                <a:ext uri="{FF2B5EF4-FFF2-40B4-BE49-F238E27FC236}">
                  <a16:creationId xmlns="" xmlns:a16="http://schemas.microsoft.com/office/drawing/2014/main" id="{0468FCBF-DC15-49A1-9CDA-F4728295201D}"/>
                </a:ext>
              </a:extLst>
            </p:cNvPr>
            <p:cNvPicPr>
              <a:picLocks noChangeAspect="1"/>
            </p:cNvPicPr>
            <p:nvPr/>
          </p:nvPicPr>
          <p:blipFill>
            <a:blip r:embed="rId23" cstate="print">
              <a:grayscl/>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5" name="圖片 44">
              <a:hlinkClick r:id="rId25" action="ppaction://hlinksldjump"/>
              <a:extLst>
                <a:ext uri="{FF2B5EF4-FFF2-40B4-BE49-F238E27FC236}">
                  <a16:creationId xmlns="" xmlns:a16="http://schemas.microsoft.com/office/drawing/2014/main" id="{6BD7D1B7-EAF4-42C6-8142-79D347FC5432}"/>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6" name="圖片 45">
              <a:hlinkClick r:id="rId28" action="ppaction://hlinksldjump"/>
              <a:extLst>
                <a:ext uri="{FF2B5EF4-FFF2-40B4-BE49-F238E27FC236}">
                  <a16:creationId xmlns="" xmlns:a16="http://schemas.microsoft.com/office/drawing/2014/main" id="{B5DB75A0-5590-42F8-805A-849AA58701AA}"/>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7" name="圖片 46">
              <a:hlinkClick r:id="rId31" action="ppaction://hlinksldjump"/>
              <a:extLst>
                <a:ext uri="{FF2B5EF4-FFF2-40B4-BE49-F238E27FC236}">
                  <a16:creationId xmlns="" xmlns:a16="http://schemas.microsoft.com/office/drawing/2014/main" id="{13D62A13-D70E-4F7E-B932-781001FA9FFB}"/>
                </a:ext>
              </a:extLst>
            </p:cNvPr>
            <p:cNvPicPr>
              <a:picLocks noChangeAspect="1"/>
            </p:cNvPicPr>
            <p:nvPr/>
          </p:nvPicPr>
          <p:blipFill>
            <a:blip r:embed="rId32" cstate="print">
              <a:extLst>
                <a:ext uri="{BEBA8EAE-BF5A-486C-A8C5-ECC9F3942E4B}">
                  <a14:imgProps xmlns:a14="http://schemas.microsoft.com/office/drawing/2010/main">
                    <a14:imgLayer r:embed="rId3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8" name="圖片 47">
              <a:hlinkClick r:id="rId34" action="ppaction://hlinksldjump"/>
              <a:extLst>
                <a:ext uri="{FF2B5EF4-FFF2-40B4-BE49-F238E27FC236}">
                  <a16:creationId xmlns="" xmlns:a16="http://schemas.microsoft.com/office/drawing/2014/main" id="{98BF2E9E-BD09-4387-B679-8CE0CAF02ABC}"/>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9" name="圖片 48">
              <a:hlinkClick r:id="rId37" action="ppaction://hlinksldjump"/>
              <a:extLst>
                <a:ext uri="{FF2B5EF4-FFF2-40B4-BE49-F238E27FC236}">
                  <a16:creationId xmlns="" xmlns:a16="http://schemas.microsoft.com/office/drawing/2014/main" id="{B1997325-0DF8-45F8-8DB4-9FE220BAA64A}"/>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6" name="圖片 5">
            <a:extLst>
              <a:ext uri="{FF2B5EF4-FFF2-40B4-BE49-F238E27FC236}">
                <a16:creationId xmlns="" xmlns:a16="http://schemas.microsoft.com/office/drawing/2014/main" id="{D02103BF-B8F6-3F6C-8F22-5DD54E257ED5}"/>
              </a:ext>
            </a:extLst>
          </p:cNvPr>
          <p:cNvPicPr>
            <a:picLocks noChangeAspect="1"/>
          </p:cNvPicPr>
          <p:nvPr/>
        </p:nvPicPr>
        <p:blipFill rotWithShape="1">
          <a:blip r:embed="rId40"/>
          <a:srcRect l="28870" t="30750" r="12000" b="17232"/>
          <a:stretch/>
        </p:blipFill>
        <p:spPr>
          <a:xfrm>
            <a:off x="4424967" y="3546619"/>
            <a:ext cx="4061059" cy="1875803"/>
          </a:xfrm>
          <a:prstGeom prst="rect">
            <a:avLst/>
          </a:prstGeom>
        </p:spPr>
      </p:pic>
    </p:spTree>
    <p:extLst>
      <p:ext uri="{BB962C8B-B14F-4D97-AF65-F5344CB8AC3E}">
        <p14:creationId xmlns:p14="http://schemas.microsoft.com/office/powerpoint/2010/main" val="24669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Horizontal)">
                                      <p:cBhvr>
                                        <p:cTn id="7" dur="500"/>
                                        <p:tgtEl>
                                          <p:spTgt spid="3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0" dur="500"/>
                                        <p:tgtEl>
                                          <p:spTgt spid="5">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3" grpId="0" animBg="1"/>
      <p:bldP spid="2" grpId="0" uiExpand="1" build="p"/>
      <p:bldP spid="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 xmlns:a16="http://schemas.microsoft.com/office/drawing/2014/main" id="{01B111F0-EE46-4600-BF03-9E92FC15AD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9988" y="420270"/>
            <a:ext cx="4812802" cy="259081"/>
          </a:xfrm>
          <a:prstGeom prst="rect">
            <a:avLst/>
          </a:prstGeom>
        </p:spPr>
      </p:pic>
      <p:grpSp>
        <p:nvGrpSpPr>
          <p:cNvPr id="30" name="群組 29">
            <a:extLst>
              <a:ext uri="{FF2B5EF4-FFF2-40B4-BE49-F238E27FC236}">
                <a16:creationId xmlns="" xmlns:a16="http://schemas.microsoft.com/office/drawing/2014/main" id="{D9FD35CA-867A-46FB-9C50-DBF7BE2397FE}"/>
              </a:ext>
            </a:extLst>
          </p:cNvPr>
          <p:cNvGrpSpPr/>
          <p:nvPr/>
        </p:nvGrpSpPr>
        <p:grpSpPr>
          <a:xfrm>
            <a:off x="2257114" y="1498168"/>
            <a:ext cx="6584171" cy="2090299"/>
            <a:chOff x="2257114" y="1498168"/>
            <a:chExt cx="6584171" cy="2090299"/>
          </a:xfrm>
        </p:grpSpPr>
        <p:grpSp>
          <p:nvGrpSpPr>
            <p:cNvPr id="6" name="群組 5">
              <a:extLst>
                <a:ext uri="{FF2B5EF4-FFF2-40B4-BE49-F238E27FC236}">
                  <a16:creationId xmlns="" xmlns:a16="http://schemas.microsoft.com/office/drawing/2014/main" id="{5430CB0B-6A31-4D7A-B8B8-DF6AFC822DEF}"/>
                </a:ext>
              </a:extLst>
            </p:cNvPr>
            <p:cNvGrpSpPr/>
            <p:nvPr/>
          </p:nvGrpSpPr>
          <p:grpSpPr>
            <a:xfrm>
              <a:off x="2257114" y="2334252"/>
              <a:ext cx="6584171" cy="1254215"/>
              <a:chOff x="2267623" y="3537965"/>
              <a:chExt cx="4894271" cy="1254215"/>
            </a:xfrm>
          </p:grpSpPr>
          <p:sp>
            <p:nvSpPr>
              <p:cNvPr id="47" name="手繪多邊形: 圖案 46">
                <a:extLst>
                  <a:ext uri="{FF2B5EF4-FFF2-40B4-BE49-F238E27FC236}">
                    <a16:creationId xmlns="" xmlns:a16="http://schemas.microsoft.com/office/drawing/2014/main" id="{FDB3A0F9-3F13-49B5-A09B-F49B1A921A6A}"/>
                  </a:ext>
                </a:extLst>
              </p:cNvPr>
              <p:cNvSpPr/>
              <p:nvPr/>
            </p:nvSpPr>
            <p:spPr>
              <a:xfrm>
                <a:off x="2267623"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28575">
                <a:solidFill>
                  <a:srgbClr val="91BCE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sz="1600" b="1" dirty="0">
                    <a:solidFill>
                      <a:srgbClr val="5B9BD5"/>
                    </a:solidFill>
                    <a:latin typeface="微軟正黑體" panose="020B0604030504040204" pitchFamily="34" charset="-120"/>
                    <a:ea typeface="微軟正黑體" panose="020B0604030504040204" pitchFamily="34" charset="-120"/>
                  </a:rPr>
                  <a:t>行政警察人員</a:t>
                </a:r>
              </a:p>
            </p:txBody>
          </p:sp>
          <p:sp>
            <p:nvSpPr>
              <p:cNvPr id="48" name="手繪多邊形: 圖案 47">
                <a:extLst>
                  <a:ext uri="{FF2B5EF4-FFF2-40B4-BE49-F238E27FC236}">
                    <a16:creationId xmlns="" xmlns:a16="http://schemas.microsoft.com/office/drawing/2014/main" id="{6ABEB9F0-1229-4F47-B9DD-47651252047F}"/>
                  </a:ext>
                </a:extLst>
              </p:cNvPr>
              <p:cNvSpPr/>
              <p:nvPr/>
            </p:nvSpPr>
            <p:spPr>
              <a:xfrm>
                <a:off x="3104228"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28575">
                <a:solidFill>
                  <a:srgbClr val="91BCE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sz="1600" b="1" dirty="0">
                    <a:solidFill>
                      <a:srgbClr val="5B9BD5"/>
                    </a:solidFill>
                    <a:latin typeface="微軟正黑體" panose="020B0604030504040204" pitchFamily="34" charset="-120"/>
                    <a:ea typeface="微軟正黑體" panose="020B0604030504040204" pitchFamily="34" charset="-120"/>
                  </a:rPr>
                  <a:t>消防警察人員</a:t>
                </a:r>
              </a:p>
            </p:txBody>
          </p:sp>
          <p:sp>
            <p:nvSpPr>
              <p:cNvPr id="49" name="手繪多邊形: 圖案 48">
                <a:extLst>
                  <a:ext uri="{FF2B5EF4-FFF2-40B4-BE49-F238E27FC236}">
                    <a16:creationId xmlns="" xmlns:a16="http://schemas.microsoft.com/office/drawing/2014/main" id="{E1C61906-DA4F-43E2-BA54-768EAC7C0F1E}"/>
                  </a:ext>
                </a:extLst>
              </p:cNvPr>
              <p:cNvSpPr/>
              <p:nvPr/>
            </p:nvSpPr>
            <p:spPr>
              <a:xfrm>
                <a:off x="3943339" y="3537967"/>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28575">
                <a:solidFill>
                  <a:srgbClr val="91BCE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sz="1600" b="1" dirty="0">
                    <a:solidFill>
                      <a:srgbClr val="5B9BD5"/>
                    </a:solidFill>
                    <a:latin typeface="微軟正黑體" panose="020B0604030504040204" pitchFamily="34" charset="-120"/>
                    <a:ea typeface="微軟正黑體" panose="020B0604030504040204" pitchFamily="34" charset="-120"/>
                  </a:rPr>
                  <a:t>水上警察人員        </a:t>
                </a:r>
                <a:r>
                  <a:rPr lang="en-US" altLang="en-US" sz="1600" b="1" dirty="0">
                    <a:solidFill>
                      <a:srgbClr val="5B9BD5"/>
                    </a:solidFill>
                    <a:latin typeface="微軟正黑體" panose="020B0604030504040204" pitchFamily="34" charset="-120"/>
                    <a:ea typeface="微軟正黑體" panose="020B0604030504040204" pitchFamily="34" charset="-120"/>
                  </a:rPr>
                  <a:t>(</a:t>
                </a:r>
                <a:r>
                  <a:rPr lang="zh-TW" altLang="en-US" sz="1600" b="1" dirty="0">
                    <a:solidFill>
                      <a:srgbClr val="5B9BD5"/>
                    </a:solidFill>
                    <a:latin typeface="微軟正黑體" panose="020B0604030504040204" pitchFamily="34" charset="-120"/>
                    <a:ea typeface="微軟正黑體" panose="020B0604030504040204" pitchFamily="34" charset="-120"/>
                  </a:rPr>
                  <a:t>輪機組</a:t>
                </a:r>
                <a:r>
                  <a:rPr lang="en-US" altLang="en-US" sz="1600" b="1" dirty="0">
                    <a:solidFill>
                      <a:srgbClr val="5B9BD5"/>
                    </a:solidFill>
                    <a:latin typeface="微軟正黑體" panose="020B0604030504040204" pitchFamily="34" charset="-120"/>
                    <a:ea typeface="微軟正黑體" panose="020B0604030504040204" pitchFamily="34" charset="-120"/>
                  </a:rPr>
                  <a:t>)</a:t>
                </a:r>
                <a:endParaRPr lang="zh-TW" altLang="en-US" sz="1600" b="1" dirty="0">
                  <a:solidFill>
                    <a:srgbClr val="5B9BD5"/>
                  </a:solidFill>
                  <a:latin typeface="微軟正黑體" panose="020B0604030504040204" pitchFamily="34" charset="-120"/>
                  <a:ea typeface="微軟正黑體" panose="020B0604030504040204" pitchFamily="34" charset="-120"/>
                </a:endParaRPr>
              </a:p>
            </p:txBody>
          </p:sp>
          <p:sp>
            <p:nvSpPr>
              <p:cNvPr id="50" name="手繪多邊形: 圖案 49">
                <a:extLst>
                  <a:ext uri="{FF2B5EF4-FFF2-40B4-BE49-F238E27FC236}">
                    <a16:creationId xmlns="" xmlns:a16="http://schemas.microsoft.com/office/drawing/2014/main" id="{EF88DFE5-66B9-4CD8-A0CE-EA1274F4733A}"/>
                  </a:ext>
                </a:extLst>
              </p:cNvPr>
              <p:cNvSpPr/>
              <p:nvPr/>
            </p:nvSpPr>
            <p:spPr>
              <a:xfrm>
                <a:off x="4777780" y="3537966"/>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28575">
                <a:solidFill>
                  <a:srgbClr val="91BCE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sz="1600" b="1" dirty="0">
                    <a:solidFill>
                      <a:srgbClr val="5B9BD5"/>
                    </a:solidFill>
                    <a:latin typeface="微軟正黑體" panose="020B0604030504040204" pitchFamily="34" charset="-120"/>
                    <a:ea typeface="微軟正黑體" panose="020B0604030504040204" pitchFamily="34" charset="-120"/>
                  </a:rPr>
                  <a:t>警察</a:t>
                </a:r>
                <a:r>
                  <a:rPr lang="en-US" altLang="zh-TW" sz="1600" b="1" dirty="0">
                    <a:solidFill>
                      <a:srgbClr val="5B9BD5"/>
                    </a:solidFill>
                    <a:latin typeface="微軟正黑體" panose="020B0604030504040204" pitchFamily="34" charset="-120"/>
                    <a:ea typeface="微軟正黑體" panose="020B0604030504040204" pitchFamily="34" charset="-120"/>
                  </a:rPr>
                  <a:t/>
                </a:r>
                <a:br>
                  <a:rPr lang="en-US" altLang="zh-TW" sz="1600" b="1" dirty="0">
                    <a:solidFill>
                      <a:srgbClr val="5B9BD5"/>
                    </a:solidFill>
                    <a:latin typeface="微軟正黑體" panose="020B0604030504040204" pitchFamily="34" charset="-120"/>
                    <a:ea typeface="微軟正黑體" panose="020B0604030504040204" pitchFamily="34" charset="-120"/>
                  </a:rPr>
                </a:br>
                <a:r>
                  <a:rPr lang="zh-TW" altLang="en-US" sz="1600" b="1" dirty="0">
                    <a:solidFill>
                      <a:srgbClr val="5B9BD5"/>
                    </a:solidFill>
                    <a:latin typeface="微軟正黑體" panose="020B0604030504040204" pitchFamily="34" charset="-120"/>
                    <a:ea typeface="微軟正黑體" panose="020B0604030504040204" pitchFamily="34" charset="-120"/>
                  </a:rPr>
                  <a:t>法制</a:t>
                </a:r>
              </a:p>
            </p:txBody>
          </p:sp>
          <p:sp>
            <p:nvSpPr>
              <p:cNvPr id="51" name="手繪多邊形: 圖案 50">
                <a:extLst>
                  <a:ext uri="{FF2B5EF4-FFF2-40B4-BE49-F238E27FC236}">
                    <a16:creationId xmlns="" xmlns:a16="http://schemas.microsoft.com/office/drawing/2014/main" id="{9494926F-73F2-4CFF-85F2-40EBE9839A95}"/>
                  </a:ext>
                </a:extLst>
              </p:cNvPr>
              <p:cNvSpPr/>
              <p:nvPr/>
            </p:nvSpPr>
            <p:spPr>
              <a:xfrm>
                <a:off x="5612221" y="3537966"/>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28575">
                <a:solidFill>
                  <a:srgbClr val="91BCE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sz="1600" b="1" dirty="0">
                    <a:solidFill>
                      <a:srgbClr val="5B9BD5"/>
                    </a:solidFill>
                    <a:latin typeface="微軟正黑體" panose="020B0604030504040204" pitchFamily="34" charset="-120"/>
                    <a:ea typeface="微軟正黑體" panose="020B0604030504040204" pitchFamily="34" charset="-120"/>
                  </a:rPr>
                  <a:t>外事</a:t>
                </a:r>
                <a:r>
                  <a:rPr lang="en-US" altLang="zh-TW" sz="1600" b="1" dirty="0">
                    <a:solidFill>
                      <a:srgbClr val="5B9BD5"/>
                    </a:solidFill>
                    <a:latin typeface="微軟正黑體" panose="020B0604030504040204" pitchFamily="34" charset="-120"/>
                    <a:ea typeface="微軟正黑體" panose="020B0604030504040204" pitchFamily="34" charset="-120"/>
                  </a:rPr>
                  <a:t/>
                </a:r>
                <a:br>
                  <a:rPr lang="en-US" altLang="zh-TW" sz="1600" b="1" dirty="0">
                    <a:solidFill>
                      <a:srgbClr val="5B9BD5"/>
                    </a:solidFill>
                    <a:latin typeface="微軟正黑體" panose="020B0604030504040204" pitchFamily="34" charset="-120"/>
                    <a:ea typeface="微軟正黑體" panose="020B0604030504040204" pitchFamily="34" charset="-120"/>
                  </a:rPr>
                </a:br>
                <a:r>
                  <a:rPr lang="zh-TW" altLang="en-US" sz="1600" b="1" dirty="0">
                    <a:solidFill>
                      <a:srgbClr val="5B9BD5"/>
                    </a:solidFill>
                    <a:latin typeface="微軟正黑體" panose="020B0604030504040204" pitchFamily="34" charset="-120"/>
                    <a:ea typeface="微軟正黑體" panose="020B0604030504040204" pitchFamily="34" charset="-120"/>
                  </a:rPr>
                  <a:t>警察</a:t>
                </a:r>
              </a:p>
            </p:txBody>
          </p:sp>
          <p:sp>
            <p:nvSpPr>
              <p:cNvPr id="52" name="手繪多邊形: 圖案 51">
                <a:extLst>
                  <a:ext uri="{FF2B5EF4-FFF2-40B4-BE49-F238E27FC236}">
                    <a16:creationId xmlns="" xmlns:a16="http://schemas.microsoft.com/office/drawing/2014/main" id="{402D779E-5177-4368-A378-7E2E8188B022}"/>
                  </a:ext>
                </a:extLst>
              </p:cNvPr>
              <p:cNvSpPr/>
              <p:nvPr/>
            </p:nvSpPr>
            <p:spPr>
              <a:xfrm>
                <a:off x="6446661" y="3537965"/>
                <a:ext cx="715233" cy="1254213"/>
              </a:xfrm>
              <a:custGeom>
                <a:avLst/>
                <a:gdLst>
                  <a:gd name="connsiteX0" fmla="*/ 0 w 650634"/>
                  <a:gd name="connsiteY0" fmla="*/ 65063 h 2939880"/>
                  <a:gd name="connsiteX1" fmla="*/ 65063 w 650634"/>
                  <a:gd name="connsiteY1" fmla="*/ 0 h 2939880"/>
                  <a:gd name="connsiteX2" fmla="*/ 585571 w 650634"/>
                  <a:gd name="connsiteY2" fmla="*/ 0 h 2939880"/>
                  <a:gd name="connsiteX3" fmla="*/ 650634 w 650634"/>
                  <a:gd name="connsiteY3" fmla="*/ 65063 h 2939880"/>
                  <a:gd name="connsiteX4" fmla="*/ 650634 w 650634"/>
                  <a:gd name="connsiteY4" fmla="*/ 2874817 h 2939880"/>
                  <a:gd name="connsiteX5" fmla="*/ 585571 w 650634"/>
                  <a:gd name="connsiteY5" fmla="*/ 2939880 h 2939880"/>
                  <a:gd name="connsiteX6" fmla="*/ 65063 w 650634"/>
                  <a:gd name="connsiteY6" fmla="*/ 2939880 h 2939880"/>
                  <a:gd name="connsiteX7" fmla="*/ 0 w 650634"/>
                  <a:gd name="connsiteY7" fmla="*/ 2874817 h 2939880"/>
                  <a:gd name="connsiteX8" fmla="*/ 0 w 650634"/>
                  <a:gd name="connsiteY8" fmla="*/ 65063 h 2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4" h="2939880">
                    <a:moveTo>
                      <a:pt x="0" y="65063"/>
                    </a:moveTo>
                    <a:cubicBezTo>
                      <a:pt x="0" y="29130"/>
                      <a:pt x="29130" y="0"/>
                      <a:pt x="65063" y="0"/>
                    </a:cubicBezTo>
                    <a:lnTo>
                      <a:pt x="585571" y="0"/>
                    </a:lnTo>
                    <a:cubicBezTo>
                      <a:pt x="621504" y="0"/>
                      <a:pt x="650634" y="29130"/>
                      <a:pt x="650634" y="65063"/>
                    </a:cubicBezTo>
                    <a:lnTo>
                      <a:pt x="650634" y="2874817"/>
                    </a:lnTo>
                    <a:cubicBezTo>
                      <a:pt x="650634" y="2910750"/>
                      <a:pt x="621504" y="2939880"/>
                      <a:pt x="585571" y="2939880"/>
                    </a:cubicBezTo>
                    <a:lnTo>
                      <a:pt x="65063" y="2939880"/>
                    </a:lnTo>
                    <a:cubicBezTo>
                      <a:pt x="29130" y="2939880"/>
                      <a:pt x="0" y="2910750"/>
                      <a:pt x="0" y="2874817"/>
                    </a:cubicBezTo>
                    <a:lnTo>
                      <a:pt x="0" y="65063"/>
                    </a:lnTo>
                    <a:close/>
                  </a:path>
                </a:pathLst>
              </a:custGeom>
              <a:ln w="28575">
                <a:solidFill>
                  <a:srgbClr val="91BCE3"/>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016" tIns="80016" rIns="80016" bIns="80016" numCol="1" spcCol="1270" anchor="ctr" anchorCtr="0">
                <a:noAutofit/>
              </a:bodyPr>
              <a:lstStyle/>
              <a:p>
                <a:pPr lvl="0" algn="ctr"/>
                <a:r>
                  <a:rPr lang="zh-TW" altLang="en-US" sz="1600" b="1" dirty="0">
                    <a:solidFill>
                      <a:srgbClr val="5B9BD5"/>
                    </a:solidFill>
                    <a:latin typeface="微軟正黑體" panose="020B0604030504040204" pitchFamily="34" charset="-120"/>
                    <a:ea typeface="微軟正黑體" panose="020B0604030504040204" pitchFamily="34" charset="-120"/>
                  </a:rPr>
                  <a:t>犯罪</a:t>
                </a:r>
                <a:r>
                  <a:rPr lang="en-US" altLang="zh-TW" sz="1600" b="1" dirty="0">
                    <a:solidFill>
                      <a:srgbClr val="5B9BD5"/>
                    </a:solidFill>
                    <a:latin typeface="微軟正黑體" panose="020B0604030504040204" pitchFamily="34" charset="-120"/>
                    <a:ea typeface="微軟正黑體" panose="020B0604030504040204" pitchFamily="34" charset="-120"/>
                  </a:rPr>
                  <a:t/>
                </a:r>
                <a:br>
                  <a:rPr lang="en-US" altLang="zh-TW" sz="1600" b="1" dirty="0">
                    <a:solidFill>
                      <a:srgbClr val="5B9BD5"/>
                    </a:solidFill>
                    <a:latin typeface="微軟正黑體" panose="020B0604030504040204" pitchFamily="34" charset="-120"/>
                    <a:ea typeface="微軟正黑體" panose="020B0604030504040204" pitchFamily="34" charset="-120"/>
                  </a:rPr>
                </a:br>
                <a:r>
                  <a:rPr lang="zh-TW" altLang="en-US" sz="1600" b="1" dirty="0">
                    <a:solidFill>
                      <a:srgbClr val="5B9BD5"/>
                    </a:solidFill>
                    <a:latin typeface="微軟正黑體" panose="020B0604030504040204" pitchFamily="34" charset="-120"/>
                    <a:ea typeface="微軟正黑體" panose="020B0604030504040204" pitchFamily="34" charset="-120"/>
                  </a:rPr>
                  <a:t>防治</a:t>
                </a:r>
              </a:p>
            </p:txBody>
          </p:sp>
        </p:grpSp>
        <p:pic>
          <p:nvPicPr>
            <p:cNvPr id="17" name="圖片 16">
              <a:extLst>
                <a:ext uri="{FF2B5EF4-FFF2-40B4-BE49-F238E27FC236}">
                  <a16:creationId xmlns="" xmlns:a16="http://schemas.microsoft.com/office/drawing/2014/main" id="{B6E90ADE-E3A3-4F40-99DA-B90B2A70C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209" y="1498168"/>
              <a:ext cx="5663196" cy="826010"/>
            </a:xfrm>
            <a:prstGeom prst="rect">
              <a:avLst/>
            </a:prstGeom>
          </p:spPr>
        </p:pic>
      </p:grpSp>
      <p:grpSp>
        <p:nvGrpSpPr>
          <p:cNvPr id="55" name="群組 54">
            <a:extLst>
              <a:ext uri="{FF2B5EF4-FFF2-40B4-BE49-F238E27FC236}">
                <a16:creationId xmlns="" xmlns:a16="http://schemas.microsoft.com/office/drawing/2014/main" id="{B6009A4D-6E16-46CC-9BDC-FE04728E7494}"/>
              </a:ext>
            </a:extLst>
          </p:cNvPr>
          <p:cNvGrpSpPr/>
          <p:nvPr/>
        </p:nvGrpSpPr>
        <p:grpSpPr>
          <a:xfrm>
            <a:off x="4308430" y="1037845"/>
            <a:ext cx="2522753" cy="639338"/>
            <a:chOff x="4477400" y="555474"/>
            <a:chExt cx="1906133" cy="483069"/>
          </a:xfrm>
        </p:grpSpPr>
        <p:sp>
          <p:nvSpPr>
            <p:cNvPr id="56" name="矩形: 圓角 55">
              <a:extLst>
                <a:ext uri="{FF2B5EF4-FFF2-40B4-BE49-F238E27FC236}">
                  <a16:creationId xmlns="" xmlns:a16="http://schemas.microsoft.com/office/drawing/2014/main" id="{DCA7A334-3426-49B1-A329-77C0B4EEC74A}"/>
                </a:ext>
              </a:extLst>
            </p:cNvPr>
            <p:cNvSpPr/>
            <p:nvPr/>
          </p:nvSpPr>
          <p:spPr>
            <a:xfrm>
              <a:off x="4526161" y="605899"/>
              <a:ext cx="1857372" cy="432644"/>
            </a:xfrm>
            <a:prstGeom prst="roundRect">
              <a:avLst>
                <a:gd name="adj" fmla="val 10000"/>
              </a:avLst>
            </a:prstGeom>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手繪多邊形: 圖案 56">
              <a:extLst>
                <a:ext uri="{FF2B5EF4-FFF2-40B4-BE49-F238E27FC236}">
                  <a16:creationId xmlns="" xmlns:a16="http://schemas.microsoft.com/office/drawing/2014/main" id="{8D9DB439-E4D6-4B4D-9A95-F336A1ECD42A}"/>
                </a:ext>
              </a:extLst>
            </p:cNvPr>
            <p:cNvSpPr/>
            <p:nvPr/>
          </p:nvSpPr>
          <p:spPr>
            <a:xfrm>
              <a:off x="4477400" y="555474"/>
              <a:ext cx="1857372" cy="432644"/>
            </a:xfrm>
            <a:custGeom>
              <a:avLst/>
              <a:gdLst>
                <a:gd name="connsiteX0" fmla="*/ 0 w 1857372"/>
                <a:gd name="connsiteY0" fmla="*/ 43264 h 432644"/>
                <a:gd name="connsiteX1" fmla="*/ 43264 w 1857372"/>
                <a:gd name="connsiteY1" fmla="*/ 0 h 432644"/>
                <a:gd name="connsiteX2" fmla="*/ 1814108 w 1857372"/>
                <a:gd name="connsiteY2" fmla="*/ 0 h 432644"/>
                <a:gd name="connsiteX3" fmla="*/ 1857372 w 1857372"/>
                <a:gd name="connsiteY3" fmla="*/ 43264 h 432644"/>
                <a:gd name="connsiteX4" fmla="*/ 1857372 w 1857372"/>
                <a:gd name="connsiteY4" fmla="*/ 389380 h 432644"/>
                <a:gd name="connsiteX5" fmla="*/ 1814108 w 1857372"/>
                <a:gd name="connsiteY5" fmla="*/ 432644 h 432644"/>
                <a:gd name="connsiteX6" fmla="*/ 43264 w 1857372"/>
                <a:gd name="connsiteY6" fmla="*/ 432644 h 432644"/>
                <a:gd name="connsiteX7" fmla="*/ 0 w 1857372"/>
                <a:gd name="connsiteY7" fmla="*/ 389380 h 432644"/>
                <a:gd name="connsiteX8" fmla="*/ 0 w 1857372"/>
                <a:gd name="connsiteY8" fmla="*/ 43264 h 43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372" h="432644">
                  <a:moveTo>
                    <a:pt x="0" y="43264"/>
                  </a:moveTo>
                  <a:cubicBezTo>
                    <a:pt x="0" y="19370"/>
                    <a:pt x="19370" y="0"/>
                    <a:pt x="43264" y="0"/>
                  </a:cubicBezTo>
                  <a:lnTo>
                    <a:pt x="1814108" y="0"/>
                  </a:lnTo>
                  <a:cubicBezTo>
                    <a:pt x="1838002" y="0"/>
                    <a:pt x="1857372" y="19370"/>
                    <a:pt x="1857372" y="43264"/>
                  </a:cubicBezTo>
                  <a:lnTo>
                    <a:pt x="1857372" y="389380"/>
                  </a:lnTo>
                  <a:cubicBezTo>
                    <a:pt x="1857372" y="413274"/>
                    <a:pt x="1838002" y="432644"/>
                    <a:pt x="1814108" y="432644"/>
                  </a:cubicBezTo>
                  <a:lnTo>
                    <a:pt x="43264" y="432644"/>
                  </a:lnTo>
                  <a:cubicBezTo>
                    <a:pt x="19370" y="432644"/>
                    <a:pt x="0" y="413274"/>
                    <a:pt x="0" y="389380"/>
                  </a:cubicBezTo>
                  <a:lnTo>
                    <a:pt x="0" y="4326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4112" tIns="104112" rIns="104112" bIns="104112" numCol="1" spcCol="1270" anchor="ctr" anchorCtr="0">
              <a:noAutofit/>
            </a:bodyPr>
            <a:lstStyle/>
            <a:p>
              <a:pPr marL="0" lvl="0" indent="0" algn="ctr" defTabSz="1066800">
                <a:lnSpc>
                  <a:spcPct val="90000"/>
                </a:lnSpc>
                <a:spcBef>
                  <a:spcPct val="0"/>
                </a:spcBef>
                <a:spcAft>
                  <a:spcPct val="35000"/>
                </a:spcAft>
                <a:buNone/>
              </a:pPr>
              <a:r>
                <a:rPr lang="zh-TW" altLang="en-US" sz="2200" b="1" kern="1200" spc="300" dirty="0">
                  <a:solidFill>
                    <a:schemeClr val="tx1">
                      <a:lumMod val="65000"/>
                      <a:lumOff val="35000"/>
                    </a:schemeClr>
                  </a:solidFill>
                  <a:latin typeface="微軟正黑體" panose="020B0604030504040204" pitchFamily="34" charset="-120"/>
                  <a:ea typeface="微軟正黑體" panose="020B0604030504040204" pitchFamily="34" charset="-120"/>
                </a:rPr>
                <a:t>警察特考</a:t>
              </a:r>
            </a:p>
          </p:txBody>
        </p:sp>
      </p:grpSp>
      <p:sp>
        <p:nvSpPr>
          <p:cNvPr id="54" name="圓角矩形 104">
            <a:extLst>
              <a:ext uri="{FF2B5EF4-FFF2-40B4-BE49-F238E27FC236}">
                <a16:creationId xmlns="" xmlns:a16="http://schemas.microsoft.com/office/drawing/2014/main" id="{085FBCAE-027A-4B56-A9DD-6567910F6F80}"/>
              </a:ext>
            </a:extLst>
          </p:cNvPr>
          <p:cNvSpPr/>
          <p:nvPr/>
        </p:nvSpPr>
        <p:spPr>
          <a:xfrm>
            <a:off x="7649262" y="4714604"/>
            <a:ext cx="1202532" cy="581713"/>
          </a:xfrm>
          <a:prstGeom prst="roundRect">
            <a:avLst>
              <a:gd name="adj" fmla="val 7453"/>
            </a:avLst>
          </a:prstGeom>
          <a:solidFill>
            <a:srgbClr val="FD96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spcBef>
                <a:spcPts val="1200"/>
              </a:spcBef>
            </a:pPr>
            <a:r>
              <a:rPr lang="zh-TW" altLang="en-US" sz="1200" b="1" dirty="0">
                <a:latin typeface="微軟正黑體" panose="020B0604030504040204" pitchFamily="34" charset="-120"/>
                <a:ea typeface="微軟正黑體" panose="020B0604030504040204" pitchFamily="34" charset="-120"/>
              </a:rPr>
              <a:t>請自行注意</a:t>
            </a:r>
            <a:r>
              <a:rPr lang="en-US" altLang="zh-TW" sz="1200" b="1" dirty="0">
                <a:latin typeface="微軟正黑體" panose="020B0604030504040204" pitchFamily="34" charset="-120"/>
                <a:ea typeface="微軟正黑體" panose="020B0604030504040204" pitchFamily="34" charset="-120"/>
              </a:rPr>
              <a:t/>
            </a:r>
            <a:br>
              <a:rPr lang="en-US" altLang="zh-TW" sz="1200" b="1" dirty="0">
                <a:latin typeface="微軟正黑體" panose="020B0604030504040204" pitchFamily="34" charset="-120"/>
                <a:ea typeface="微軟正黑體" panose="020B0604030504040204" pitchFamily="34" charset="-120"/>
              </a:rPr>
            </a:br>
            <a:r>
              <a:rPr lang="zh-TW" altLang="en-US" sz="1200" b="1" dirty="0">
                <a:latin typeface="微軟正黑體" panose="020B0604030504040204" pitchFamily="34" charset="-120"/>
                <a:ea typeface="微軟正黑體" panose="020B0604030504040204" pitchFamily="34" charset="-120"/>
              </a:rPr>
              <a:t>報名時間</a:t>
            </a:r>
          </a:p>
        </p:txBody>
      </p:sp>
      <p:grpSp>
        <p:nvGrpSpPr>
          <p:cNvPr id="31" name="群組 30">
            <a:extLst>
              <a:ext uri="{FF2B5EF4-FFF2-40B4-BE49-F238E27FC236}">
                <a16:creationId xmlns="" xmlns:a16="http://schemas.microsoft.com/office/drawing/2014/main" id="{C2291EDC-8261-45A6-A907-2CC6ABB65CF1}"/>
              </a:ext>
            </a:extLst>
          </p:cNvPr>
          <p:cNvGrpSpPr/>
          <p:nvPr/>
        </p:nvGrpSpPr>
        <p:grpSpPr>
          <a:xfrm>
            <a:off x="2365862" y="3695118"/>
            <a:ext cx="5174801" cy="2017651"/>
            <a:chOff x="2365862" y="3695118"/>
            <a:chExt cx="5174801" cy="2017651"/>
          </a:xfrm>
        </p:grpSpPr>
        <p:pic>
          <p:nvPicPr>
            <p:cNvPr id="22" name="圖片 21">
              <a:extLst>
                <a:ext uri="{FF2B5EF4-FFF2-40B4-BE49-F238E27FC236}">
                  <a16:creationId xmlns="" xmlns:a16="http://schemas.microsoft.com/office/drawing/2014/main" id="{03890F54-F882-4F92-B115-7E026E78991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b="49080"/>
            <a:stretch/>
          </p:blipFill>
          <p:spPr>
            <a:xfrm>
              <a:off x="2365862" y="3695118"/>
              <a:ext cx="1706883" cy="2017651"/>
            </a:xfrm>
            <a:prstGeom prst="rect">
              <a:avLst/>
            </a:prstGeom>
          </p:spPr>
        </p:pic>
        <p:grpSp>
          <p:nvGrpSpPr>
            <p:cNvPr id="20" name="群組 19">
              <a:extLst>
                <a:ext uri="{FF2B5EF4-FFF2-40B4-BE49-F238E27FC236}">
                  <a16:creationId xmlns="" xmlns:a16="http://schemas.microsoft.com/office/drawing/2014/main" id="{A7AC8B18-4C25-47A4-80BD-6800CEE7F040}"/>
                </a:ext>
              </a:extLst>
            </p:cNvPr>
            <p:cNvGrpSpPr/>
            <p:nvPr/>
          </p:nvGrpSpPr>
          <p:grpSpPr>
            <a:xfrm>
              <a:off x="4113031" y="3955224"/>
              <a:ext cx="3427632" cy="1341093"/>
              <a:chOff x="4113031" y="3955224"/>
              <a:chExt cx="3427632" cy="1341093"/>
            </a:xfrm>
          </p:grpSpPr>
          <p:sp>
            <p:nvSpPr>
              <p:cNvPr id="53" name="圓角矩形 79">
                <a:extLst>
                  <a:ext uri="{FF2B5EF4-FFF2-40B4-BE49-F238E27FC236}">
                    <a16:creationId xmlns="" xmlns:a16="http://schemas.microsoft.com/office/drawing/2014/main" id="{AE6489CA-8A8E-4383-B794-F3640012CC23}"/>
                  </a:ext>
                </a:extLst>
              </p:cNvPr>
              <p:cNvSpPr/>
              <p:nvPr/>
            </p:nvSpPr>
            <p:spPr>
              <a:xfrm>
                <a:off x="4324164" y="3955224"/>
                <a:ext cx="3216499" cy="1341093"/>
              </a:xfrm>
              <a:prstGeom prst="roundRect">
                <a:avLst>
                  <a:gd name="adj" fmla="val 4093"/>
                </a:avLst>
              </a:prstGeom>
              <a:solidFill>
                <a:srgbClr val="39B9A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20000"/>
                  </a:lnSpc>
                  <a:spcBef>
                    <a:spcPts val="1200"/>
                  </a:spcBef>
                </a:pPr>
                <a:r>
                  <a:rPr lang="zh-TW" altLang="en-US" b="1" dirty="0">
                    <a:solidFill>
                      <a:schemeClr val="bg1"/>
                    </a:solidFill>
                    <a:latin typeface="微軟正黑體" panose="020B0604030504040204" pitchFamily="34" charset="-120"/>
                    <a:ea typeface="微軟正黑體" panose="020B0604030504040204" pitchFamily="34" charset="-120"/>
                  </a:rPr>
                  <a:t>滿</a:t>
                </a:r>
                <a:r>
                  <a:rPr lang="en-US" altLang="zh-TW" b="1" dirty="0">
                    <a:solidFill>
                      <a:schemeClr val="bg1"/>
                    </a:solidFill>
                    <a:latin typeface="微軟正黑體" panose="020B0604030504040204" pitchFamily="34" charset="-120"/>
                    <a:ea typeface="微軟正黑體" panose="020B0604030504040204" pitchFamily="34" charset="-120"/>
                  </a:rPr>
                  <a:t>18</a:t>
                </a:r>
                <a:r>
                  <a:rPr lang="zh-TW" altLang="en-US" b="1" dirty="0">
                    <a:solidFill>
                      <a:schemeClr val="bg1"/>
                    </a:solidFill>
                    <a:latin typeface="微軟正黑體" panose="020B0604030504040204" pitchFamily="34" charset="-120"/>
                    <a:ea typeface="微軟正黑體" panose="020B0604030504040204" pitchFamily="34" charset="-120"/>
                  </a:rPr>
                  <a:t>歲可報考。</a:t>
                </a: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根據三等、四等考試</a:t>
                </a: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準備科目不同。</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sp>
            <p:nvSpPr>
              <p:cNvPr id="18" name="等腰三角形 17">
                <a:extLst>
                  <a:ext uri="{FF2B5EF4-FFF2-40B4-BE49-F238E27FC236}">
                    <a16:creationId xmlns="" xmlns:a16="http://schemas.microsoft.com/office/drawing/2014/main" id="{5F5542D1-5AAA-4564-8DFB-EC95DAE247EF}"/>
                  </a:ext>
                </a:extLst>
              </p:cNvPr>
              <p:cNvSpPr/>
              <p:nvPr/>
            </p:nvSpPr>
            <p:spPr>
              <a:xfrm rot="16200000">
                <a:off x="4008989" y="4253334"/>
                <a:ext cx="634295" cy="426212"/>
              </a:xfrm>
              <a:prstGeom prst="triangle">
                <a:avLst>
                  <a:gd name="adj" fmla="val 100000"/>
                </a:avLst>
              </a:prstGeom>
              <a:solidFill>
                <a:srgbClr val="39B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42" name="圖片 41">
            <a:extLst>
              <a:ext uri="{FF2B5EF4-FFF2-40B4-BE49-F238E27FC236}">
                <a16:creationId xmlns="" xmlns:a16="http://schemas.microsoft.com/office/drawing/2014/main" id="{E08D3994-B2DC-4680-8DDC-9E97A1AAF3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3" name="群組 42">
            <a:extLst>
              <a:ext uri="{FF2B5EF4-FFF2-40B4-BE49-F238E27FC236}">
                <a16:creationId xmlns="" xmlns:a16="http://schemas.microsoft.com/office/drawing/2014/main" id="{C9AFBC87-971F-4615-B106-AD17516469A2}"/>
              </a:ext>
            </a:extLst>
          </p:cNvPr>
          <p:cNvGrpSpPr/>
          <p:nvPr/>
        </p:nvGrpSpPr>
        <p:grpSpPr>
          <a:xfrm>
            <a:off x="167947" y="1046005"/>
            <a:ext cx="1551357" cy="4485860"/>
            <a:chOff x="167947" y="1046005"/>
            <a:chExt cx="1551357" cy="4485860"/>
          </a:xfrm>
        </p:grpSpPr>
        <p:pic>
          <p:nvPicPr>
            <p:cNvPr id="44" name="圖片 43">
              <a:hlinkClick r:id="" action="ppaction://noaction"/>
              <a:extLst>
                <a:ext uri="{FF2B5EF4-FFF2-40B4-BE49-F238E27FC236}">
                  <a16:creationId xmlns="" xmlns:a16="http://schemas.microsoft.com/office/drawing/2014/main" id="{34C8C860-F683-49B6-AF23-E981CF44F969}"/>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5" name="圖片 44">
              <a:hlinkClick r:id="rId11" action="ppaction://hlinksldjump"/>
              <a:extLst>
                <a:ext uri="{FF2B5EF4-FFF2-40B4-BE49-F238E27FC236}">
                  <a16:creationId xmlns="" xmlns:a16="http://schemas.microsoft.com/office/drawing/2014/main" id="{AE4A5EE2-782D-4072-A671-6AB9B8A847D0}"/>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6" name="圖片 45">
              <a:hlinkClick r:id="rId14" action="ppaction://hlinksldjump"/>
              <a:extLst>
                <a:ext uri="{FF2B5EF4-FFF2-40B4-BE49-F238E27FC236}">
                  <a16:creationId xmlns="" xmlns:a16="http://schemas.microsoft.com/office/drawing/2014/main" id="{2895CCAB-B445-4509-B0B8-A2B4B0F47036}"/>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58" name="圖片 57">
              <a:hlinkClick r:id="rId17" action="ppaction://hlinksldjump"/>
              <a:extLst>
                <a:ext uri="{FF2B5EF4-FFF2-40B4-BE49-F238E27FC236}">
                  <a16:creationId xmlns="" xmlns:a16="http://schemas.microsoft.com/office/drawing/2014/main" id="{BD44CD5E-B192-4475-B7EB-D19C6E705A56}"/>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59" name="圖片 58">
              <a:hlinkClick r:id="rId20" action="ppaction://hlinksldjump"/>
              <a:extLst>
                <a:ext uri="{FF2B5EF4-FFF2-40B4-BE49-F238E27FC236}">
                  <a16:creationId xmlns="" xmlns:a16="http://schemas.microsoft.com/office/drawing/2014/main" id="{AFAAF8B3-A901-4667-BDE7-01D93D934613}"/>
                </a:ext>
              </a:extLst>
            </p:cNvPr>
            <p:cNvPicPr>
              <a:picLocks noChangeAspect="1"/>
            </p:cNvPicPr>
            <p:nvPr/>
          </p:nvPicPr>
          <p:blipFill>
            <a:blip r:embed="rId21" cstate="print">
              <a:extLst>
                <a:ext uri="{BEBA8EAE-BF5A-486C-A8C5-ECC9F3942E4B}">
                  <a14:imgProps xmlns:a14="http://schemas.microsoft.com/office/drawing/2010/main">
                    <a14:imgLayer r:embed="rId2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60" name="圖片 59">
              <a:hlinkClick r:id="rId23" action="ppaction://hlinksldjump"/>
              <a:extLst>
                <a:ext uri="{FF2B5EF4-FFF2-40B4-BE49-F238E27FC236}">
                  <a16:creationId xmlns="" xmlns:a16="http://schemas.microsoft.com/office/drawing/2014/main" id="{256A83AC-4AA0-4B61-9008-D6CB775CC1EE}"/>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61" name="圖片 60">
              <a:hlinkClick r:id="rId26" action="ppaction://hlinksldjump"/>
              <a:extLst>
                <a:ext uri="{FF2B5EF4-FFF2-40B4-BE49-F238E27FC236}">
                  <a16:creationId xmlns="" xmlns:a16="http://schemas.microsoft.com/office/drawing/2014/main" id="{F46CF2B8-BD94-4610-A895-A672A3CDCFAD}"/>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62" name="圖片 61">
              <a:hlinkClick r:id="rId29" action="ppaction://hlinksldjump"/>
              <a:extLst>
                <a:ext uri="{FF2B5EF4-FFF2-40B4-BE49-F238E27FC236}">
                  <a16:creationId xmlns="" xmlns:a16="http://schemas.microsoft.com/office/drawing/2014/main" id="{14DE2813-1853-427C-8A2C-2A8400DF5D84}"/>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63" name="圖片 62">
              <a:hlinkClick r:id="rId32" action="ppaction://hlinksldjump"/>
              <a:extLst>
                <a:ext uri="{FF2B5EF4-FFF2-40B4-BE49-F238E27FC236}">
                  <a16:creationId xmlns="" xmlns:a16="http://schemas.microsoft.com/office/drawing/2014/main" id="{6389EA5C-E29F-4F11-A0D6-DF9088413F6B}"/>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4" name="圖片 63">
              <a:hlinkClick r:id="rId35" action="ppaction://hlinksldjump"/>
              <a:extLst>
                <a:ext uri="{FF2B5EF4-FFF2-40B4-BE49-F238E27FC236}">
                  <a16:creationId xmlns="" xmlns:a16="http://schemas.microsoft.com/office/drawing/2014/main" id="{D3B67D9B-3C47-4F9F-8678-08DE8574D424}"/>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5" name="圖片 64">
              <a:hlinkClick r:id="rId38" action="ppaction://hlinksldjump"/>
              <a:extLst>
                <a:ext uri="{FF2B5EF4-FFF2-40B4-BE49-F238E27FC236}">
                  <a16:creationId xmlns="" xmlns:a16="http://schemas.microsoft.com/office/drawing/2014/main" id="{90D91BD1-45BC-4AB2-9B77-8BA0ADDAE834}"/>
                </a:ext>
              </a:extLst>
            </p:cNvPr>
            <p:cNvPicPr>
              <a:picLocks noChangeAspect="1"/>
            </p:cNvPicPr>
            <p:nvPr/>
          </p:nvPicPr>
          <p:blipFill>
            <a:blip r:embed="rId39" cstate="print">
              <a:extLst>
                <a:ext uri="{BEBA8EAE-BF5A-486C-A8C5-ECC9F3942E4B}">
                  <a14:imgProps xmlns:a14="http://schemas.microsoft.com/office/drawing/2010/main">
                    <a14:imgLayer r:embed="rId4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3698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a:extLst>
              <a:ext uri="{FF2B5EF4-FFF2-40B4-BE49-F238E27FC236}">
                <a16:creationId xmlns="" xmlns:a16="http://schemas.microsoft.com/office/drawing/2014/main" id="{D07D03E4-4B40-46E8-926E-508CBCA5F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1" name="群組 30">
            <a:extLst>
              <a:ext uri="{FF2B5EF4-FFF2-40B4-BE49-F238E27FC236}">
                <a16:creationId xmlns="" xmlns:a16="http://schemas.microsoft.com/office/drawing/2014/main" id="{81C8599A-D8F0-440F-89CE-A2E12FF2EBF6}"/>
              </a:ext>
            </a:extLst>
          </p:cNvPr>
          <p:cNvGrpSpPr/>
          <p:nvPr/>
        </p:nvGrpSpPr>
        <p:grpSpPr>
          <a:xfrm>
            <a:off x="167947" y="1046005"/>
            <a:ext cx="1551357" cy="4485860"/>
            <a:chOff x="167947" y="1046005"/>
            <a:chExt cx="1551357" cy="4485860"/>
          </a:xfrm>
        </p:grpSpPr>
        <p:pic>
          <p:nvPicPr>
            <p:cNvPr id="34" name="圖片 33">
              <a:hlinkClick r:id="" action="ppaction://noaction"/>
              <a:extLst>
                <a:ext uri="{FF2B5EF4-FFF2-40B4-BE49-F238E27FC236}">
                  <a16:creationId xmlns="" xmlns:a16="http://schemas.microsoft.com/office/drawing/2014/main" id="{9DD977F2-9501-41C8-87E8-EF2B85F6D449}"/>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5" name="圖片 34">
              <a:hlinkClick r:id="rId8" action="ppaction://hlinksldjump"/>
              <a:extLst>
                <a:ext uri="{FF2B5EF4-FFF2-40B4-BE49-F238E27FC236}">
                  <a16:creationId xmlns="" xmlns:a16="http://schemas.microsoft.com/office/drawing/2014/main" id="{D0D2BBBE-CF08-4E8C-BF7D-E4B4E4D4C539}"/>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7" name="圖片 36">
              <a:hlinkClick r:id="rId11" action="ppaction://hlinksldjump"/>
              <a:extLst>
                <a:ext uri="{FF2B5EF4-FFF2-40B4-BE49-F238E27FC236}">
                  <a16:creationId xmlns="" xmlns:a16="http://schemas.microsoft.com/office/drawing/2014/main" id="{9CDAE5D1-F3AD-4848-8E9F-32DEF4C4EC53}"/>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8" name="圖片 37">
              <a:hlinkClick r:id="rId14" action="ppaction://hlinksldjump"/>
              <a:extLst>
                <a:ext uri="{FF2B5EF4-FFF2-40B4-BE49-F238E27FC236}">
                  <a16:creationId xmlns="" xmlns:a16="http://schemas.microsoft.com/office/drawing/2014/main" id="{3701BAD1-8AA4-453A-B1F1-E9969E232090}"/>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9" name="圖片 38">
              <a:hlinkClick r:id="rId17" action="ppaction://hlinksldjump"/>
              <a:extLst>
                <a:ext uri="{FF2B5EF4-FFF2-40B4-BE49-F238E27FC236}">
                  <a16:creationId xmlns="" xmlns:a16="http://schemas.microsoft.com/office/drawing/2014/main" id="{0FC71E1B-7BF5-48EB-9FC3-6BFB15BBD086}"/>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0" name="圖片 39">
              <a:hlinkClick r:id="rId20" action="ppaction://hlinksldjump"/>
              <a:extLst>
                <a:ext uri="{FF2B5EF4-FFF2-40B4-BE49-F238E27FC236}">
                  <a16:creationId xmlns="" xmlns:a16="http://schemas.microsoft.com/office/drawing/2014/main" id="{EE4E65B9-38FF-4E8D-86F6-5C1A8954B39C}"/>
                </a:ext>
              </a:extLst>
            </p:cNvPr>
            <p:cNvPicPr>
              <a:picLocks noChangeAspect="1"/>
            </p:cNvPicPr>
            <p:nvPr/>
          </p:nvPicPr>
          <p:blipFill>
            <a:blip r:embed="rId21" cstate="print">
              <a:grayscl/>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1" name="圖片 40">
              <a:hlinkClick r:id="rId23" action="ppaction://hlinksldjump"/>
              <a:extLst>
                <a:ext uri="{FF2B5EF4-FFF2-40B4-BE49-F238E27FC236}">
                  <a16:creationId xmlns="" xmlns:a16="http://schemas.microsoft.com/office/drawing/2014/main" id="{4FEA9900-791D-4FD1-8817-AE0201C1C9E8}"/>
                </a:ext>
              </a:extLst>
            </p:cNvPr>
            <p:cNvPicPr>
              <a:picLocks noChangeAspect="1"/>
            </p:cNvPicPr>
            <p:nvPr/>
          </p:nvPicPr>
          <p:blipFill>
            <a:blip r:embed="rId24" cstate="print">
              <a:extLst>
                <a:ext uri="{BEBA8EAE-BF5A-486C-A8C5-ECC9F3942E4B}">
                  <a14:imgProps xmlns:a14="http://schemas.microsoft.com/office/drawing/2010/main">
                    <a14:imgLayer r:embed="rId2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2" name="圖片 41">
              <a:hlinkClick r:id="rId26" action="ppaction://hlinksldjump"/>
              <a:extLst>
                <a:ext uri="{FF2B5EF4-FFF2-40B4-BE49-F238E27FC236}">
                  <a16:creationId xmlns="" xmlns:a16="http://schemas.microsoft.com/office/drawing/2014/main" id="{FEFE2C2B-C998-4BD0-9786-5DE9BD2E00EB}"/>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4" name="圖片 43">
              <a:hlinkClick r:id="rId29" action="ppaction://hlinksldjump"/>
              <a:extLst>
                <a:ext uri="{FF2B5EF4-FFF2-40B4-BE49-F238E27FC236}">
                  <a16:creationId xmlns="" xmlns:a16="http://schemas.microsoft.com/office/drawing/2014/main" id="{E98652CB-302C-461A-AAF0-7D5D9538FE09}"/>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7" name="圖片 46">
              <a:hlinkClick r:id="rId32" action="ppaction://hlinksldjump"/>
              <a:extLst>
                <a:ext uri="{FF2B5EF4-FFF2-40B4-BE49-F238E27FC236}">
                  <a16:creationId xmlns="" xmlns:a16="http://schemas.microsoft.com/office/drawing/2014/main" id="{DEEB5BA0-F978-4B57-B4DE-62626862823C}"/>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8" name="圖片 47">
              <a:hlinkClick r:id="rId35" action="ppaction://hlinksldjump"/>
              <a:extLst>
                <a:ext uri="{FF2B5EF4-FFF2-40B4-BE49-F238E27FC236}">
                  <a16:creationId xmlns="" xmlns:a16="http://schemas.microsoft.com/office/drawing/2014/main" id="{653AFEF6-FC52-4340-B5FF-DE40AA9F10A1}"/>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pic>
        <p:nvPicPr>
          <p:cNvPr id="4" name="圖片 3">
            <a:extLst>
              <a:ext uri="{FF2B5EF4-FFF2-40B4-BE49-F238E27FC236}">
                <a16:creationId xmlns="" xmlns:a16="http://schemas.microsoft.com/office/drawing/2014/main" id="{F06ACF67-C97C-534D-71CB-8DFAEAF721D9}"/>
              </a:ext>
            </a:extLst>
          </p:cNvPr>
          <p:cNvPicPr>
            <a:picLocks noChangeAspect="1"/>
          </p:cNvPicPr>
          <p:nvPr/>
        </p:nvPicPr>
        <p:blipFill rotWithShape="1">
          <a:blip r:embed="rId38"/>
          <a:srcRect l="36175" t="26738" r="23477" b="22438"/>
          <a:stretch/>
        </p:blipFill>
        <p:spPr>
          <a:xfrm>
            <a:off x="2450709" y="892210"/>
            <a:ext cx="6401085" cy="4535486"/>
          </a:xfrm>
          <a:prstGeom prst="rect">
            <a:avLst/>
          </a:prstGeom>
        </p:spPr>
      </p:pic>
      <p:grpSp>
        <p:nvGrpSpPr>
          <p:cNvPr id="9" name="群組 8">
            <a:extLst>
              <a:ext uri="{FF2B5EF4-FFF2-40B4-BE49-F238E27FC236}">
                <a16:creationId xmlns="" xmlns:a16="http://schemas.microsoft.com/office/drawing/2014/main" id="{9089C0D0-EC94-475D-9058-D89C91FBE181}"/>
              </a:ext>
            </a:extLst>
          </p:cNvPr>
          <p:cNvGrpSpPr/>
          <p:nvPr/>
        </p:nvGrpSpPr>
        <p:grpSpPr>
          <a:xfrm>
            <a:off x="3015410" y="442787"/>
            <a:ext cx="5675024" cy="255259"/>
            <a:chOff x="3002769" y="419976"/>
            <a:chExt cx="6655581" cy="299364"/>
          </a:xfrm>
        </p:grpSpPr>
        <p:pic>
          <p:nvPicPr>
            <p:cNvPr id="3" name="圖片 2">
              <a:extLst>
                <a:ext uri="{FF2B5EF4-FFF2-40B4-BE49-F238E27FC236}">
                  <a16:creationId xmlns="" xmlns:a16="http://schemas.microsoft.com/office/drawing/2014/main" id="{33D33B5A-C721-43FF-9E59-6B89D3056475}"/>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02769" y="446949"/>
              <a:ext cx="3865315" cy="214041"/>
            </a:xfrm>
            <a:prstGeom prst="rect">
              <a:avLst/>
            </a:prstGeom>
          </p:spPr>
        </p:pic>
        <p:pic>
          <p:nvPicPr>
            <p:cNvPr id="6" name="圖片 5">
              <a:extLst>
                <a:ext uri="{FF2B5EF4-FFF2-40B4-BE49-F238E27FC236}">
                  <a16:creationId xmlns="" xmlns:a16="http://schemas.microsoft.com/office/drawing/2014/main" id="{DC9D8F0D-251E-4758-95CA-E2B041FE9773}"/>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046553" y="419976"/>
              <a:ext cx="2611797" cy="299364"/>
            </a:xfrm>
            <a:prstGeom prst="rect">
              <a:avLst/>
            </a:prstGeom>
          </p:spPr>
        </p:pic>
      </p:grpSp>
      <p:pic>
        <p:nvPicPr>
          <p:cNvPr id="10" name="圖片 9">
            <a:hlinkClick r:id="rId41"/>
            <a:extLst>
              <a:ext uri="{FF2B5EF4-FFF2-40B4-BE49-F238E27FC236}">
                <a16:creationId xmlns="" xmlns:a16="http://schemas.microsoft.com/office/drawing/2014/main" id="{0CD4A638-03F8-490A-A785-02C5CCB7A346}"/>
              </a:ext>
            </a:extLst>
          </p:cNvPr>
          <p:cNvPicPr>
            <a:picLocks noChangeAspect="1"/>
          </p:cNvPicPr>
          <p:nvPr/>
        </p:nvPicPr>
        <p:blipFill>
          <a:blip r:embed="rId42"/>
          <a:stretch>
            <a:fillRect/>
          </a:stretch>
        </p:blipFill>
        <p:spPr>
          <a:xfrm>
            <a:off x="6149340" y="4892432"/>
            <a:ext cx="2762732" cy="531826"/>
          </a:xfrm>
          <a:prstGeom prst="rect">
            <a:avLst/>
          </a:prstGeom>
        </p:spPr>
      </p:pic>
      <p:sp>
        <p:nvSpPr>
          <p:cNvPr id="33" name="箭號: 向下 80">
            <a:extLst>
              <a:ext uri="{FF2B5EF4-FFF2-40B4-BE49-F238E27FC236}">
                <a16:creationId xmlns="" xmlns:a16="http://schemas.microsoft.com/office/drawing/2014/main" id="{33E78B5D-27A5-4C40-897E-D796E80EE32F}"/>
              </a:ext>
            </a:extLst>
          </p:cNvPr>
          <p:cNvSpPr/>
          <p:nvPr/>
        </p:nvSpPr>
        <p:spPr>
          <a:xfrm rot="7921623">
            <a:off x="8775606" y="5231287"/>
            <a:ext cx="269412" cy="383227"/>
          </a:xfrm>
          <a:prstGeom prst="downArrow">
            <a:avLst/>
          </a:prstGeom>
          <a:solidFill>
            <a:srgbClr val="4DD3F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32221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 xmlns:a16="http://schemas.microsoft.com/office/drawing/2014/main" id="{7CE30DF4-C53F-49C4-BE9F-65B5A10F5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572" y="416952"/>
            <a:ext cx="3889256" cy="256033"/>
          </a:xfrm>
          <a:prstGeom prst="rect">
            <a:avLst/>
          </a:prstGeom>
        </p:spPr>
      </p:pic>
      <p:sp>
        <p:nvSpPr>
          <p:cNvPr id="35" name="矩形 34">
            <a:extLst>
              <a:ext uri="{FF2B5EF4-FFF2-40B4-BE49-F238E27FC236}">
                <a16:creationId xmlns="" xmlns:a16="http://schemas.microsoft.com/office/drawing/2014/main" id="{AD60104B-13FB-41F4-AD37-C9E8864F124A}"/>
              </a:ext>
            </a:extLst>
          </p:cNvPr>
          <p:cNvSpPr/>
          <p:nvPr/>
        </p:nvSpPr>
        <p:spPr>
          <a:xfrm>
            <a:off x="2039362" y="966802"/>
            <a:ext cx="6879706" cy="726994"/>
          </a:xfrm>
          <a:prstGeom prst="rect">
            <a:avLst/>
          </a:prstGeom>
        </p:spPr>
        <p:txBody>
          <a:bodyPr wrap="square">
            <a:spAutoFit/>
          </a:bodyPr>
          <a:lstStyle/>
          <a:p>
            <a:pPr marL="285750" indent="-285750">
              <a:lnSpc>
                <a:spcPct val="120000"/>
              </a:lnSpc>
              <a:spcBef>
                <a:spcPts val="1200"/>
              </a:spcBef>
              <a:buFont typeface="Arial" panose="020B0604020202020204" pitchFamily="34" charset="0"/>
              <a:buChar char="•"/>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根據教育部</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高級中等學校應屆畢業生升學就業概況調查資料</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，高中畢業生到國外留學的人數逐年上升</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 林清山、王令宜，</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2020</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grpSp>
        <p:nvGrpSpPr>
          <p:cNvPr id="49" name="群組 48">
            <a:extLst>
              <a:ext uri="{FF2B5EF4-FFF2-40B4-BE49-F238E27FC236}">
                <a16:creationId xmlns="" xmlns:a16="http://schemas.microsoft.com/office/drawing/2014/main" id="{A6F4E2F0-2CC0-4CB8-AC7A-DF48E9D99ED2}"/>
              </a:ext>
            </a:extLst>
          </p:cNvPr>
          <p:cNvGrpSpPr/>
          <p:nvPr/>
        </p:nvGrpSpPr>
        <p:grpSpPr>
          <a:xfrm>
            <a:off x="2440483" y="1707925"/>
            <a:ext cx="6344594" cy="3196246"/>
            <a:chOff x="2440483" y="1707925"/>
            <a:chExt cx="6344594" cy="3196246"/>
          </a:xfrm>
        </p:grpSpPr>
        <p:sp>
          <p:nvSpPr>
            <p:cNvPr id="20" name="矩形: 圓角 19">
              <a:extLst>
                <a:ext uri="{FF2B5EF4-FFF2-40B4-BE49-F238E27FC236}">
                  <a16:creationId xmlns="" xmlns:a16="http://schemas.microsoft.com/office/drawing/2014/main" id="{68230B54-5826-4474-BC85-2DEAFD40BC22}"/>
                </a:ext>
              </a:extLst>
            </p:cNvPr>
            <p:cNvSpPr/>
            <p:nvPr/>
          </p:nvSpPr>
          <p:spPr>
            <a:xfrm>
              <a:off x="2440483" y="1707925"/>
              <a:ext cx="6344594" cy="3196246"/>
            </a:xfrm>
            <a:prstGeom prst="roundRect">
              <a:avLst>
                <a:gd name="adj" fmla="val 2010"/>
              </a:avLst>
            </a:prstGeom>
            <a:solidFill>
              <a:srgbClr val="F4A99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a:extLst>
                <a:ext uri="{FF2B5EF4-FFF2-40B4-BE49-F238E27FC236}">
                  <a16:creationId xmlns="" xmlns:a16="http://schemas.microsoft.com/office/drawing/2014/main" id="{1C1E0F3D-06B2-46D2-AEFE-213D4462F576}"/>
                </a:ext>
              </a:extLst>
            </p:cNvPr>
            <p:cNvGrpSpPr/>
            <p:nvPr/>
          </p:nvGrpSpPr>
          <p:grpSpPr>
            <a:xfrm>
              <a:off x="2555193" y="4273909"/>
              <a:ext cx="6122600" cy="515462"/>
              <a:chOff x="1986623" y="4640045"/>
              <a:chExt cx="6122600" cy="515462"/>
            </a:xfrm>
          </p:grpSpPr>
          <p:sp>
            <p:nvSpPr>
              <p:cNvPr id="37" name="矩形 36">
                <a:extLst>
                  <a:ext uri="{FF2B5EF4-FFF2-40B4-BE49-F238E27FC236}">
                    <a16:creationId xmlns="" xmlns:a16="http://schemas.microsoft.com/office/drawing/2014/main" id="{6CF7E707-8CCD-4CAE-A916-8A515960F383}"/>
                  </a:ext>
                </a:extLst>
              </p:cNvPr>
              <p:cNvSpPr/>
              <p:nvPr/>
            </p:nvSpPr>
            <p:spPr>
              <a:xfrm>
                <a:off x="2300019" y="4640045"/>
                <a:ext cx="5566110" cy="515462"/>
              </a:xfrm>
              <a:prstGeom prst="rect">
                <a:avLst/>
              </a:prstGeom>
            </p:spPr>
            <p:txBody>
              <a:bodyPr wrap="square">
                <a:spAutoFit/>
              </a:bodyPr>
              <a:lstStyle/>
              <a:p>
                <a:pPr algn="just">
                  <a:lnSpc>
                    <a:spcPct val="120000"/>
                  </a:lnSpc>
                  <a:spcBef>
                    <a:spcPts val="1200"/>
                  </a:spcBef>
                </a:pPr>
                <a:r>
                  <a:rPr lang="zh-TW" altLang="en-US" sz="1200" dirty="0">
                    <a:solidFill>
                      <a:schemeClr val="bg1"/>
                    </a:solidFill>
                    <a:latin typeface="微軟正黑體" panose="020B0604030504040204" pitchFamily="34" charset="-120"/>
                    <a:ea typeface="微軟正黑體" panose="020B0604030504040204" pitchFamily="34" charset="-120"/>
                  </a:rPr>
                  <a:t>參考資料</a:t>
                </a:r>
                <a:r>
                  <a:rPr lang="en-US" altLang="zh-TW" sz="1200" dirty="0">
                    <a:solidFill>
                      <a:schemeClr val="bg1"/>
                    </a:solidFill>
                    <a:latin typeface="微軟正黑體" panose="020B0604030504040204" pitchFamily="34" charset="-120"/>
                    <a:ea typeface="微軟正黑體" panose="020B0604030504040204" pitchFamily="34" charset="-120"/>
                  </a:rPr>
                  <a:t>:</a:t>
                </a:r>
                <a:r>
                  <a:rPr lang="zh-TW" altLang="en-US" sz="1200" dirty="0">
                    <a:solidFill>
                      <a:schemeClr val="bg1"/>
                    </a:solidFill>
                    <a:latin typeface="微軟正黑體" panose="020B0604030504040204" pitchFamily="34" charset="-120"/>
                    <a:ea typeface="微軟正黑體" panose="020B0604030504040204" pitchFamily="34" charset="-120"/>
                  </a:rPr>
                  <a:t>林清山、王令宜( 2020 )。高中畢業生出國留學成因與對策之研究。</a:t>
                </a:r>
                <a:r>
                  <a:rPr lang="en-US" altLang="zh-TW" sz="1200" dirty="0">
                    <a:solidFill>
                      <a:schemeClr val="bg1"/>
                    </a:solidFill>
                    <a:latin typeface="微軟正黑體" panose="020B0604030504040204" pitchFamily="34" charset="-120"/>
                    <a:ea typeface="微軟正黑體" panose="020B0604030504040204" pitchFamily="34" charset="-120"/>
                  </a:rPr>
                  <a:t/>
                </a:r>
                <a:br>
                  <a:rPr lang="en-US" altLang="zh-TW" sz="1200" dirty="0">
                    <a:solidFill>
                      <a:schemeClr val="bg1"/>
                    </a:solidFill>
                    <a:latin typeface="微軟正黑體" panose="020B0604030504040204" pitchFamily="34" charset="-120"/>
                    <a:ea typeface="微軟正黑體" panose="020B0604030504040204" pitchFamily="34" charset="-120"/>
                  </a:rPr>
                </a:br>
                <a:r>
                  <a:rPr lang="zh-TW" altLang="en-US" sz="1200" dirty="0">
                    <a:solidFill>
                      <a:schemeClr val="bg1"/>
                    </a:solidFill>
                    <a:latin typeface="微軟正黑體" panose="020B0604030504040204" pitchFamily="34" charset="-120"/>
                    <a:ea typeface="微軟正黑體" panose="020B0604030504040204" pitchFamily="34" charset="-120"/>
                  </a:rPr>
                  <a:t>台灣教育研究期刊，1 ( 2 )，117-140。</a:t>
                </a:r>
              </a:p>
            </p:txBody>
          </p:sp>
          <p:sp>
            <p:nvSpPr>
              <p:cNvPr id="17" name="矩形 16">
                <a:extLst>
                  <a:ext uri="{FF2B5EF4-FFF2-40B4-BE49-F238E27FC236}">
                    <a16:creationId xmlns="" xmlns:a16="http://schemas.microsoft.com/office/drawing/2014/main" id="{03FA1091-86A0-49D4-9687-CF976091E233}"/>
                  </a:ext>
                </a:extLst>
              </p:cNvPr>
              <p:cNvSpPr/>
              <p:nvPr/>
            </p:nvSpPr>
            <p:spPr>
              <a:xfrm>
                <a:off x="1986623" y="4640045"/>
                <a:ext cx="6122600" cy="5154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1" name="群組 30">
              <a:extLst>
                <a:ext uri="{FF2B5EF4-FFF2-40B4-BE49-F238E27FC236}">
                  <a16:creationId xmlns="" xmlns:a16="http://schemas.microsoft.com/office/drawing/2014/main" id="{ACD88AE6-470B-4743-B2B8-990439C9688A}"/>
                </a:ext>
              </a:extLst>
            </p:cNvPr>
            <p:cNvGrpSpPr/>
            <p:nvPr/>
          </p:nvGrpSpPr>
          <p:grpSpPr>
            <a:xfrm>
              <a:off x="2555193" y="1793427"/>
              <a:ext cx="6122600" cy="2372271"/>
              <a:chOff x="2555193" y="1793427"/>
              <a:chExt cx="6122600" cy="2372271"/>
            </a:xfrm>
          </p:grpSpPr>
          <p:sp>
            <p:nvSpPr>
              <p:cNvPr id="30" name="矩形: 圓角 29">
                <a:extLst>
                  <a:ext uri="{FF2B5EF4-FFF2-40B4-BE49-F238E27FC236}">
                    <a16:creationId xmlns="" xmlns:a16="http://schemas.microsoft.com/office/drawing/2014/main" id="{C5E2E57C-5228-41F8-9C79-87C485BD1802}"/>
                  </a:ext>
                </a:extLst>
              </p:cNvPr>
              <p:cNvSpPr/>
              <p:nvPr/>
            </p:nvSpPr>
            <p:spPr>
              <a:xfrm>
                <a:off x="2555193" y="1793427"/>
                <a:ext cx="6122600" cy="2372271"/>
              </a:xfrm>
              <a:prstGeom prst="roundRect">
                <a:avLst>
                  <a:gd name="adj" fmla="val 33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8" name="圖片 37">
                <a:extLst>
                  <a:ext uri="{FF2B5EF4-FFF2-40B4-BE49-F238E27FC236}">
                    <a16:creationId xmlns="" xmlns:a16="http://schemas.microsoft.com/office/drawing/2014/main" id="{995DD276-E636-41E0-ACA1-6E5E8DF14E3C}"/>
                  </a:ext>
                </a:extLst>
              </p:cNvPr>
              <p:cNvPicPr>
                <a:picLocks noChangeAspect="1"/>
              </p:cNvPicPr>
              <p:nvPr/>
            </p:nvPicPr>
            <p:blipFill rotWithShape="1">
              <a:blip r:embed="rId5"/>
              <a:srcRect l="42450" t="28200" r="29360" b="49884"/>
              <a:stretch/>
            </p:blipFill>
            <p:spPr>
              <a:xfrm>
                <a:off x="2868589" y="1802081"/>
                <a:ext cx="5360956" cy="2344393"/>
              </a:xfrm>
              <a:prstGeom prst="rect">
                <a:avLst/>
              </a:prstGeom>
            </p:spPr>
          </p:pic>
        </p:grpSp>
      </p:grpSp>
      <p:pic>
        <p:nvPicPr>
          <p:cNvPr id="48" name="圖片 47">
            <a:extLst>
              <a:ext uri="{FF2B5EF4-FFF2-40B4-BE49-F238E27FC236}">
                <a16:creationId xmlns="" xmlns:a16="http://schemas.microsoft.com/office/drawing/2014/main" id="{D4D0FF97-2DB0-49CB-B900-E2AA463505C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737071" y="4957507"/>
            <a:ext cx="3048006" cy="521209"/>
          </a:xfrm>
          <a:prstGeom prst="rect">
            <a:avLst/>
          </a:prstGeom>
        </p:spPr>
      </p:pic>
      <p:pic>
        <p:nvPicPr>
          <p:cNvPr id="34" name="圖片 33">
            <a:extLst>
              <a:ext uri="{FF2B5EF4-FFF2-40B4-BE49-F238E27FC236}">
                <a16:creationId xmlns="" xmlns:a16="http://schemas.microsoft.com/office/drawing/2014/main" id="{E30A7D2F-8665-4B41-9B7E-E7642A9FC0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9" name="群組 38">
            <a:extLst>
              <a:ext uri="{FF2B5EF4-FFF2-40B4-BE49-F238E27FC236}">
                <a16:creationId xmlns="" xmlns:a16="http://schemas.microsoft.com/office/drawing/2014/main" id="{99D67E49-1054-494D-84B5-04F9E51FA44D}"/>
              </a:ext>
            </a:extLst>
          </p:cNvPr>
          <p:cNvGrpSpPr/>
          <p:nvPr/>
        </p:nvGrpSpPr>
        <p:grpSpPr>
          <a:xfrm>
            <a:off x="167947" y="1046005"/>
            <a:ext cx="1551357" cy="4485860"/>
            <a:chOff x="167947" y="1046005"/>
            <a:chExt cx="1551357" cy="4485860"/>
          </a:xfrm>
        </p:grpSpPr>
        <p:pic>
          <p:nvPicPr>
            <p:cNvPr id="40" name="圖片 39">
              <a:hlinkClick r:id="" action="ppaction://noaction"/>
              <a:extLst>
                <a:ext uri="{FF2B5EF4-FFF2-40B4-BE49-F238E27FC236}">
                  <a16:creationId xmlns="" xmlns:a16="http://schemas.microsoft.com/office/drawing/2014/main" id="{FA447065-DEAD-4E9F-921D-BAFBEDAD4092}"/>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1" name="圖片 40">
              <a:hlinkClick r:id="rId11" action="ppaction://hlinksldjump"/>
              <a:extLst>
                <a:ext uri="{FF2B5EF4-FFF2-40B4-BE49-F238E27FC236}">
                  <a16:creationId xmlns="" xmlns:a16="http://schemas.microsoft.com/office/drawing/2014/main" id="{24B45FD0-2B7C-436C-8048-E97CE9F08307}"/>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2" name="圖片 41">
              <a:hlinkClick r:id="rId14" action="ppaction://hlinksldjump"/>
              <a:extLst>
                <a:ext uri="{FF2B5EF4-FFF2-40B4-BE49-F238E27FC236}">
                  <a16:creationId xmlns="" xmlns:a16="http://schemas.microsoft.com/office/drawing/2014/main" id="{4689A099-3F10-459A-9BD8-A9ADCC2CC82E}"/>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3" name="圖片 42">
              <a:hlinkClick r:id="rId17" action="ppaction://hlinksldjump"/>
              <a:extLst>
                <a:ext uri="{FF2B5EF4-FFF2-40B4-BE49-F238E27FC236}">
                  <a16:creationId xmlns="" xmlns:a16="http://schemas.microsoft.com/office/drawing/2014/main" id="{E4999094-92DA-4A03-B856-45B2DD7FA383}"/>
                </a:ext>
              </a:extLst>
            </p:cNvPr>
            <p:cNvPicPr>
              <a:picLocks noChangeAspect="1"/>
            </p:cNvPicPr>
            <p:nvPr/>
          </p:nvPicPr>
          <p:blipFill>
            <a:blip r:embed="rId18" cstate="print">
              <a:extLst>
                <a:ext uri="{BEBA8EAE-BF5A-486C-A8C5-ECC9F3942E4B}">
                  <a14:imgProps xmlns:a14="http://schemas.microsoft.com/office/drawing/2010/main">
                    <a14:imgLayer r:embed="rId1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4" name="圖片 43">
              <a:hlinkClick r:id="rId20" action="ppaction://hlinksldjump"/>
              <a:extLst>
                <a:ext uri="{FF2B5EF4-FFF2-40B4-BE49-F238E27FC236}">
                  <a16:creationId xmlns="" xmlns:a16="http://schemas.microsoft.com/office/drawing/2014/main" id="{ECF50C5E-12AC-45D0-99CB-F3C3258E000B}"/>
                </a:ext>
              </a:extLst>
            </p:cNvPr>
            <p:cNvPicPr>
              <a:picLocks noChangeAspect="1"/>
            </p:cNvPicPr>
            <p:nvPr/>
          </p:nvPicPr>
          <p:blipFill>
            <a:blip r:embed="rId21" cstate="print">
              <a:extLst>
                <a:ext uri="{BEBA8EAE-BF5A-486C-A8C5-ECC9F3942E4B}">
                  <a14:imgProps xmlns:a14="http://schemas.microsoft.com/office/drawing/2010/main">
                    <a14:imgLayer r:embed="rId2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5" name="圖片 44">
              <a:hlinkClick r:id="rId23" action="ppaction://hlinksldjump"/>
              <a:extLst>
                <a:ext uri="{FF2B5EF4-FFF2-40B4-BE49-F238E27FC236}">
                  <a16:creationId xmlns="" xmlns:a16="http://schemas.microsoft.com/office/drawing/2014/main" id="{81D2D902-B889-498B-B1C7-DE9E6EC15A63}"/>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6" name="圖片 45">
              <a:hlinkClick r:id="rId26" action="ppaction://hlinksldjump"/>
              <a:extLst>
                <a:ext uri="{FF2B5EF4-FFF2-40B4-BE49-F238E27FC236}">
                  <a16:creationId xmlns="" xmlns:a16="http://schemas.microsoft.com/office/drawing/2014/main" id="{FCCA4932-9260-441D-B6D9-E292FAC3DB75}"/>
                </a:ext>
              </a:extLst>
            </p:cNvPr>
            <p:cNvPicPr>
              <a:picLocks noChangeAspect="1"/>
            </p:cNvPicPr>
            <p:nvPr/>
          </p:nvPicPr>
          <p:blipFill>
            <a:blip r:embed="rId27" cstate="print">
              <a:extLst>
                <a:ext uri="{BEBA8EAE-BF5A-486C-A8C5-ECC9F3942E4B}">
                  <a14:imgProps xmlns:a14="http://schemas.microsoft.com/office/drawing/2010/main">
                    <a14:imgLayer r:embed="rId2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7" name="圖片 46">
              <a:hlinkClick r:id="rId29" action="ppaction://hlinksldjump"/>
              <a:extLst>
                <a:ext uri="{FF2B5EF4-FFF2-40B4-BE49-F238E27FC236}">
                  <a16:creationId xmlns="" xmlns:a16="http://schemas.microsoft.com/office/drawing/2014/main" id="{5002D17F-B1AE-438C-B52A-AA810717C000}"/>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0" name="圖片 49">
              <a:hlinkClick r:id="rId32" action="ppaction://hlinksldjump"/>
              <a:extLst>
                <a:ext uri="{FF2B5EF4-FFF2-40B4-BE49-F238E27FC236}">
                  <a16:creationId xmlns="" xmlns:a16="http://schemas.microsoft.com/office/drawing/2014/main" id="{F99613E3-6BD7-451B-AB31-282C33D11936}"/>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1" name="圖片 50">
              <a:hlinkClick r:id="rId35" action="ppaction://hlinksldjump"/>
              <a:extLst>
                <a:ext uri="{FF2B5EF4-FFF2-40B4-BE49-F238E27FC236}">
                  <a16:creationId xmlns="" xmlns:a16="http://schemas.microsoft.com/office/drawing/2014/main" id="{C4065788-11EA-49B4-B957-778BE32FB465}"/>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2" name="圖片 51">
              <a:hlinkClick r:id="rId38" action="ppaction://hlinksldjump"/>
              <a:extLst>
                <a:ext uri="{FF2B5EF4-FFF2-40B4-BE49-F238E27FC236}">
                  <a16:creationId xmlns="" xmlns:a16="http://schemas.microsoft.com/office/drawing/2014/main" id="{982A26D8-0693-47B2-B302-213E678B0CB4}"/>
                </a:ext>
              </a:extLst>
            </p:cNvPr>
            <p:cNvPicPr>
              <a:picLocks noChangeAspect="1"/>
            </p:cNvPicPr>
            <p:nvPr/>
          </p:nvPicPr>
          <p:blipFill>
            <a:blip r:embed="rId39" cstate="print">
              <a:extLst>
                <a:ext uri="{BEBA8EAE-BF5A-486C-A8C5-ECC9F3942E4B}">
                  <a14:imgProps xmlns:a14="http://schemas.microsoft.com/office/drawing/2010/main">
                    <a14:imgLayer r:embed="rId4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9860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barn(inVertical)">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a:extLst>
              <a:ext uri="{FF2B5EF4-FFF2-40B4-BE49-F238E27FC236}">
                <a16:creationId xmlns="" xmlns:a16="http://schemas.microsoft.com/office/drawing/2014/main" id="{7D9AED8C-4401-42DA-944F-CE935280EE52}"/>
              </a:ext>
            </a:extLst>
          </p:cNvPr>
          <p:cNvGrpSpPr/>
          <p:nvPr/>
        </p:nvGrpSpPr>
        <p:grpSpPr>
          <a:xfrm>
            <a:off x="1943409" y="265469"/>
            <a:ext cx="7211583" cy="5370587"/>
            <a:chOff x="1943409" y="265469"/>
            <a:chExt cx="7211583" cy="5370587"/>
          </a:xfrm>
        </p:grpSpPr>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9" name="圖片 38">
              <a:extLst>
                <a:ext uri="{FF2B5EF4-FFF2-40B4-BE49-F238E27FC236}">
                  <a16:creationId xmlns="" xmlns:a16="http://schemas.microsoft.com/office/drawing/2014/main" id="{AB08BB19-7053-4F4B-B15A-D93FA7938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572" y="428379"/>
              <a:ext cx="3950216" cy="256033"/>
            </a:xfrm>
            <a:prstGeom prst="rect">
              <a:avLst/>
            </a:prstGeom>
          </p:spPr>
        </p:pic>
      </p:grpSp>
      <p:grpSp>
        <p:nvGrpSpPr>
          <p:cNvPr id="45" name="群組 44">
            <a:extLst>
              <a:ext uri="{FF2B5EF4-FFF2-40B4-BE49-F238E27FC236}">
                <a16:creationId xmlns="" xmlns:a16="http://schemas.microsoft.com/office/drawing/2014/main" id="{4CFF0D23-E9D4-47DF-997E-748DE316CE41}"/>
              </a:ext>
            </a:extLst>
          </p:cNvPr>
          <p:cNvGrpSpPr/>
          <p:nvPr/>
        </p:nvGrpSpPr>
        <p:grpSpPr>
          <a:xfrm>
            <a:off x="2200272" y="929797"/>
            <a:ext cx="3119413" cy="565548"/>
            <a:chOff x="2291901" y="1119293"/>
            <a:chExt cx="2732363" cy="495376"/>
          </a:xfrm>
        </p:grpSpPr>
        <p:pic>
          <p:nvPicPr>
            <p:cNvPr id="6" name="圖片 5">
              <a:extLst>
                <a:ext uri="{FF2B5EF4-FFF2-40B4-BE49-F238E27FC236}">
                  <a16:creationId xmlns="" xmlns:a16="http://schemas.microsoft.com/office/drawing/2014/main" id="{90B5B3CD-E95C-43F6-B37E-06209EA7D6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07"/>
            <a:stretch/>
          </p:blipFill>
          <p:spPr>
            <a:xfrm>
              <a:off x="3218253" y="1134194"/>
              <a:ext cx="1806011" cy="470447"/>
            </a:xfrm>
            <a:prstGeom prst="rect">
              <a:avLst/>
            </a:prstGeom>
          </p:spPr>
        </p:pic>
        <p:pic>
          <p:nvPicPr>
            <p:cNvPr id="40" name="Picture 2" descr="美国国旗- 维基百科，自由的百科全书">
              <a:extLst>
                <a:ext uri="{FF2B5EF4-FFF2-40B4-BE49-F238E27FC236}">
                  <a16:creationId xmlns="" xmlns:a16="http://schemas.microsoft.com/office/drawing/2014/main" id="{3358B252-DE54-48F9-BD97-C402B9B114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1901" y="1119293"/>
              <a:ext cx="940587" cy="495376"/>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矩形 48">
            <a:extLst>
              <a:ext uri="{FF2B5EF4-FFF2-40B4-BE49-F238E27FC236}">
                <a16:creationId xmlns="" xmlns:a16="http://schemas.microsoft.com/office/drawing/2014/main" id="{4B04B9C6-11EC-429B-89A3-27A4D27E66C4}"/>
              </a:ext>
            </a:extLst>
          </p:cNvPr>
          <p:cNvSpPr/>
          <p:nvPr/>
        </p:nvSpPr>
        <p:spPr>
          <a:xfrm>
            <a:off x="2159100" y="1588534"/>
            <a:ext cx="3080200" cy="3889398"/>
          </a:xfrm>
          <a:prstGeom prst="rect">
            <a:avLst/>
          </a:prstGeom>
        </p:spPr>
        <p:txBody>
          <a:bodyPr wrap="square">
            <a:spAutoFit/>
          </a:bodyPr>
          <a:lstStyle/>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透過美國大學的申請平台  </a:t>
            </a:r>
            <a:r>
              <a:rPr lang="en-US" altLang="zh-TW" sz="1500" b="1" u="sng" dirty="0">
                <a:solidFill>
                  <a:srgbClr val="5B9BD5"/>
                </a:solidFill>
                <a:latin typeface="微軟正黑體" panose="020B0604030504040204" pitchFamily="34" charset="-120"/>
                <a:ea typeface="微軟正黑體" panose="020B0604030504040204" pitchFamily="34" charset="-120"/>
                <a:hlinkClick r:id="rId7">
                  <a:extLst>
                    <a:ext uri="{A12FA001-AC4F-418D-AE19-62706E023703}">
                      <ahyp:hlinkClr xmlns="" xmlns:ahyp="http://schemas.microsoft.com/office/drawing/2018/hyperlinkcolor" val="tx"/>
                    </a:ext>
                  </a:extLst>
                </a:hlinkClick>
              </a:rPr>
              <a:t>Common Application</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，將指定資料上傳平台後，會根據資料分發。</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通常需準備在學成績、語言檢定考試如托福、SAT、教師推薦信、申請文件。</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部分學校提供獎助學金。</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申請時間分為早鳥</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(11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月初</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、常規申請</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月初</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50" name="矩形 49">
            <a:extLst>
              <a:ext uri="{FF2B5EF4-FFF2-40B4-BE49-F238E27FC236}">
                <a16:creationId xmlns="" xmlns:a16="http://schemas.microsoft.com/office/drawing/2014/main" id="{1E5BE71E-4F17-402A-A7A0-83A07C61C0A5}"/>
              </a:ext>
            </a:extLst>
          </p:cNvPr>
          <p:cNvSpPr/>
          <p:nvPr/>
        </p:nvSpPr>
        <p:spPr>
          <a:xfrm>
            <a:off x="5316139" y="1598700"/>
            <a:ext cx="3555268" cy="3381567"/>
          </a:xfrm>
          <a:prstGeom prst="rect">
            <a:avLst/>
          </a:prstGeom>
        </p:spPr>
        <p:txBody>
          <a:bodyPr wrap="square">
            <a:spAutoFit/>
          </a:bodyPr>
          <a:lstStyle/>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透過英國大學的申請平台申請平台 </a:t>
            </a:r>
            <a:r>
              <a:rPr lang="en-US" altLang="zh-TW" sz="1500" b="1" u="sng" dirty="0">
                <a:solidFill>
                  <a:srgbClr val="5B9BD5"/>
                </a:solidFill>
                <a:latin typeface="微軟正黑體" panose="020B0604030504040204" pitchFamily="34" charset="-120"/>
                <a:ea typeface="微軟正黑體" panose="020B0604030504040204" pitchFamily="34" charset="-120"/>
                <a:hlinkClick r:id="rId8">
                  <a:extLst>
                    <a:ext uri="{A12FA001-AC4F-418D-AE19-62706E023703}">
                      <ahyp:hlinkClr xmlns="" xmlns:ahyp="http://schemas.microsoft.com/office/drawing/2018/hyperlinkcolor" val="tx"/>
                    </a:ext>
                  </a:extLst>
                </a:hlinkClick>
              </a:rPr>
              <a:t>UCAS</a:t>
            </a:r>
            <a:r>
              <a:rPr lang="en-US" altLang="zh-TW" sz="1500" b="1" dirty="0">
                <a:solidFill>
                  <a:srgbClr val="5B9BD5"/>
                </a:solidFill>
                <a:latin typeface="微軟正黑體" panose="020B0604030504040204" pitchFamily="34" charset="-120"/>
                <a:ea typeface="微軟正黑體" panose="020B0604030504040204" pitchFamily="34" charset="-120"/>
              </a:rPr>
              <a:t> </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查詢想要的學校後，再遞交申請資料。</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10000"/>
              </a:lnSpc>
              <a:spcBef>
                <a:spcPts val="1200"/>
              </a:spcBef>
            </a:pP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10000"/>
              </a:lnSpc>
              <a:spcBef>
                <a:spcPts val="1200"/>
              </a:spcBef>
            </a:pP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通常需準備個人簡歷、語言檢定、</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在校成績、自傳。</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但劍橋、牛津某些科系會要求其他</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考試、小論文、面試。</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申請時間通常為</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9</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月中旬到</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月中旬。</a:t>
            </a:r>
          </a:p>
        </p:txBody>
      </p:sp>
      <p:grpSp>
        <p:nvGrpSpPr>
          <p:cNvPr id="58" name="群組 57">
            <a:extLst>
              <a:ext uri="{FF2B5EF4-FFF2-40B4-BE49-F238E27FC236}">
                <a16:creationId xmlns="" xmlns:a16="http://schemas.microsoft.com/office/drawing/2014/main" id="{2649BE68-EBC8-43AC-92EB-7F25A32BFBAF}"/>
              </a:ext>
            </a:extLst>
          </p:cNvPr>
          <p:cNvGrpSpPr/>
          <p:nvPr/>
        </p:nvGrpSpPr>
        <p:grpSpPr>
          <a:xfrm>
            <a:off x="5446054" y="921705"/>
            <a:ext cx="3425353" cy="585788"/>
            <a:chOff x="5446054" y="921705"/>
            <a:chExt cx="3425353" cy="585788"/>
          </a:xfrm>
        </p:grpSpPr>
        <p:pic>
          <p:nvPicPr>
            <p:cNvPr id="57" name="圖片 56">
              <a:extLst>
                <a:ext uri="{FF2B5EF4-FFF2-40B4-BE49-F238E27FC236}">
                  <a16:creationId xmlns="" xmlns:a16="http://schemas.microsoft.com/office/drawing/2014/main" id="{9783C328-0EBC-4676-9433-B5C7F47DDA1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611"/>
            <a:stretch/>
          </p:blipFill>
          <p:spPr>
            <a:xfrm>
              <a:off x="6546401" y="932801"/>
              <a:ext cx="2325006" cy="557785"/>
            </a:xfrm>
            <a:prstGeom prst="rect">
              <a:avLst/>
            </a:prstGeom>
          </p:spPr>
        </p:pic>
        <p:pic>
          <p:nvPicPr>
            <p:cNvPr id="41" name="Picture 6" descr="英國國旗- 維基百科，自由的百科全書">
              <a:extLst>
                <a:ext uri="{FF2B5EF4-FFF2-40B4-BE49-F238E27FC236}">
                  <a16:creationId xmlns="" xmlns:a16="http://schemas.microsoft.com/office/drawing/2014/main" id="{571C7AC6-650F-4C90-A6AB-C847B5A74D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6054" y="921705"/>
              <a:ext cx="1167001" cy="5857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群組 61">
            <a:extLst>
              <a:ext uri="{FF2B5EF4-FFF2-40B4-BE49-F238E27FC236}">
                <a16:creationId xmlns="" xmlns:a16="http://schemas.microsoft.com/office/drawing/2014/main" id="{8669AAA7-399D-4584-94AF-EE7C99DE7441}"/>
              </a:ext>
            </a:extLst>
          </p:cNvPr>
          <p:cNvGrpSpPr/>
          <p:nvPr/>
        </p:nvGrpSpPr>
        <p:grpSpPr>
          <a:xfrm>
            <a:off x="5372078" y="5137821"/>
            <a:ext cx="3388914" cy="253916"/>
            <a:chOff x="4931977" y="5197203"/>
            <a:chExt cx="3388914" cy="253916"/>
          </a:xfrm>
        </p:grpSpPr>
        <p:sp>
          <p:nvSpPr>
            <p:cNvPr id="55" name="文字方塊 54">
              <a:extLst>
                <a:ext uri="{FF2B5EF4-FFF2-40B4-BE49-F238E27FC236}">
                  <a16:creationId xmlns="" xmlns:a16="http://schemas.microsoft.com/office/drawing/2014/main" id="{86A1C8C0-55E2-41F6-A84B-5AFD2B18FAE7}"/>
                </a:ext>
              </a:extLst>
            </p:cNvPr>
            <p:cNvSpPr txBox="1"/>
            <p:nvPr/>
          </p:nvSpPr>
          <p:spPr>
            <a:xfrm>
              <a:off x="4931977" y="5213387"/>
              <a:ext cx="3372730" cy="215444"/>
            </a:xfrm>
            <a:prstGeom prst="rect">
              <a:avLst/>
            </a:prstGeom>
            <a:noFill/>
          </p:spPr>
          <p:txBody>
            <a:bodyPr wrap="square" rtlCol="0">
              <a:spAutoFit/>
            </a:bodyPr>
            <a:lstStyle/>
            <a:p>
              <a:pPr algn="ctr"/>
              <a:r>
                <a:rPr lang="zh-TW" altLang="en-US" sz="800" dirty="0">
                  <a:solidFill>
                    <a:schemeClr val="bg1">
                      <a:lumMod val="50000"/>
                    </a:schemeClr>
                  </a:solidFill>
                  <a:latin typeface="微軟正黑體" panose="020B0604030504040204" pitchFamily="34" charset="-120"/>
                  <a:ea typeface="微軟正黑體" panose="020B0604030504040204" pitchFamily="34" charset="-120"/>
                </a:rPr>
                <a:t>資料來源 </a:t>
              </a:r>
              <a:r>
                <a:rPr lang="en-US" altLang="zh-TW" sz="800" dirty="0">
                  <a:solidFill>
                    <a:schemeClr val="bg1">
                      <a:lumMod val="50000"/>
                    </a:schemeClr>
                  </a:solidFill>
                  <a:latin typeface="微軟正黑體" panose="020B0604030504040204" pitchFamily="34" charset="-120"/>
                  <a:ea typeface="微軟正黑體" panose="020B0604030504040204" pitchFamily="34" charset="-120"/>
                </a:rPr>
                <a:t>:</a:t>
              </a:r>
              <a:r>
                <a:rPr lang="zh-TW" altLang="en-US" sz="800" dirty="0">
                  <a:solidFill>
                    <a:schemeClr val="bg1">
                      <a:lumMod val="50000"/>
                    </a:schemeClr>
                  </a:solidFill>
                  <a:latin typeface="微軟正黑體" panose="020B0604030504040204" pitchFamily="34" charset="-120"/>
                  <a:ea typeface="微軟正黑體" panose="020B0604030504040204" pitchFamily="34" charset="-120"/>
                </a:rPr>
                <a:t> 換日線。取自</a:t>
              </a:r>
              <a:r>
                <a:rPr lang="en-US" altLang="zh-TW" sz="800" dirty="0">
                  <a:solidFill>
                    <a:schemeClr val="bg1">
                      <a:lumMod val="50000"/>
                    </a:schemeClr>
                  </a:solidFill>
                  <a:latin typeface="微軟正黑體" panose="020B0604030504040204" pitchFamily="34" charset="-120"/>
                  <a:ea typeface="微軟正黑體" panose="020B0604030504040204" pitchFamily="34" charset="-120"/>
                </a:rPr>
                <a:t>:https://crossing.cw.com.tw/article/11669</a:t>
              </a:r>
              <a:endParaRPr lang="zh-TW" altLang="en-US" sz="80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61" name="矩形 60">
              <a:extLst>
                <a:ext uri="{FF2B5EF4-FFF2-40B4-BE49-F238E27FC236}">
                  <a16:creationId xmlns="" xmlns:a16="http://schemas.microsoft.com/office/drawing/2014/main" id="{350BC227-7E45-4AC7-B5FB-845A7D7708BD}"/>
                </a:ext>
              </a:extLst>
            </p:cNvPr>
            <p:cNvSpPr/>
            <p:nvPr/>
          </p:nvSpPr>
          <p:spPr>
            <a:xfrm>
              <a:off x="4948161" y="5197203"/>
              <a:ext cx="3372730" cy="25391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1" name="群組 70">
            <a:extLst>
              <a:ext uri="{FF2B5EF4-FFF2-40B4-BE49-F238E27FC236}">
                <a16:creationId xmlns="" xmlns:a16="http://schemas.microsoft.com/office/drawing/2014/main" id="{C6AAF34E-612F-423D-A53D-C84AE147A898}"/>
              </a:ext>
            </a:extLst>
          </p:cNvPr>
          <p:cNvGrpSpPr/>
          <p:nvPr/>
        </p:nvGrpSpPr>
        <p:grpSpPr>
          <a:xfrm>
            <a:off x="6189248" y="2332813"/>
            <a:ext cx="2620326" cy="790899"/>
            <a:chOff x="6174076" y="2551426"/>
            <a:chExt cx="2620326" cy="790899"/>
          </a:xfrm>
        </p:grpSpPr>
        <p:pic>
          <p:nvPicPr>
            <p:cNvPr id="54" name="圖片 53">
              <a:hlinkClick r:id="rId8"/>
              <a:extLst>
                <a:ext uri="{FF2B5EF4-FFF2-40B4-BE49-F238E27FC236}">
                  <a16:creationId xmlns="" xmlns:a16="http://schemas.microsoft.com/office/drawing/2014/main" id="{BD7D4E35-A56B-4C66-97B3-6E2F2BDBB9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3503" y="2551426"/>
              <a:ext cx="790899" cy="790899"/>
            </a:xfrm>
            <a:prstGeom prst="rect">
              <a:avLst/>
            </a:prstGeom>
          </p:spPr>
        </p:pic>
        <p:pic>
          <p:nvPicPr>
            <p:cNvPr id="65" name="圖片 64">
              <a:extLst>
                <a:ext uri="{FF2B5EF4-FFF2-40B4-BE49-F238E27FC236}">
                  <a16:creationId xmlns="" xmlns:a16="http://schemas.microsoft.com/office/drawing/2014/main" id="{8F8C320F-4D2B-410F-B6D1-9580C61ABC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4076" y="2811547"/>
              <a:ext cx="1829428" cy="292709"/>
            </a:xfrm>
            <a:prstGeom prst="rect">
              <a:avLst/>
            </a:prstGeom>
          </p:spPr>
        </p:pic>
      </p:grpSp>
      <p:grpSp>
        <p:nvGrpSpPr>
          <p:cNvPr id="70" name="群組 69">
            <a:extLst>
              <a:ext uri="{FF2B5EF4-FFF2-40B4-BE49-F238E27FC236}">
                <a16:creationId xmlns="" xmlns:a16="http://schemas.microsoft.com/office/drawing/2014/main" id="{38700A43-8E68-42F8-B9A0-18343CA0DDEE}"/>
              </a:ext>
            </a:extLst>
          </p:cNvPr>
          <p:cNvGrpSpPr/>
          <p:nvPr/>
        </p:nvGrpSpPr>
        <p:grpSpPr>
          <a:xfrm>
            <a:off x="2557416" y="2653119"/>
            <a:ext cx="2652694" cy="654975"/>
            <a:chOff x="2557416" y="2614207"/>
            <a:chExt cx="2652694" cy="654975"/>
          </a:xfrm>
        </p:grpSpPr>
        <p:pic>
          <p:nvPicPr>
            <p:cNvPr id="51" name="圖片 50">
              <a:hlinkClick r:id="rId7"/>
              <a:extLst>
                <a:ext uri="{FF2B5EF4-FFF2-40B4-BE49-F238E27FC236}">
                  <a16:creationId xmlns="" xmlns:a16="http://schemas.microsoft.com/office/drawing/2014/main" id="{5B51CDD0-7643-4D31-AA1E-7B7427A8ED6B}"/>
                </a:ext>
              </a:extLst>
            </p:cNvPr>
            <p:cNvPicPr>
              <a:picLocks noChangeAspect="1"/>
            </p:cNvPicPr>
            <p:nvPr/>
          </p:nvPicPr>
          <p:blipFill rotWithShape="1">
            <a:blip r:embed="rId13">
              <a:extLst>
                <a:ext uri="{28A0092B-C50C-407E-A947-70E740481C1C}">
                  <a14:useLocalDpi xmlns:a14="http://schemas.microsoft.com/office/drawing/2010/main" val="0"/>
                </a:ext>
              </a:extLst>
            </a:blip>
            <a:srcRect t="9715" b="7471"/>
            <a:stretch/>
          </p:blipFill>
          <p:spPr>
            <a:xfrm>
              <a:off x="4419211" y="2614207"/>
              <a:ext cx="790899" cy="654975"/>
            </a:xfrm>
            <a:prstGeom prst="rect">
              <a:avLst/>
            </a:prstGeom>
          </p:spPr>
        </p:pic>
        <p:pic>
          <p:nvPicPr>
            <p:cNvPr id="69" name="圖片 68">
              <a:extLst>
                <a:ext uri="{FF2B5EF4-FFF2-40B4-BE49-F238E27FC236}">
                  <a16:creationId xmlns="" xmlns:a16="http://schemas.microsoft.com/office/drawing/2014/main" id="{ACE332C3-10A6-47E4-9008-1CD597FDFB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57416" y="2816649"/>
              <a:ext cx="1829428" cy="292709"/>
            </a:xfrm>
            <a:prstGeom prst="rect">
              <a:avLst/>
            </a:prstGeom>
          </p:spPr>
        </p:pic>
      </p:grpSp>
      <p:pic>
        <p:nvPicPr>
          <p:cNvPr id="42" name="圖片 41">
            <a:extLst>
              <a:ext uri="{FF2B5EF4-FFF2-40B4-BE49-F238E27FC236}">
                <a16:creationId xmlns="" xmlns:a16="http://schemas.microsoft.com/office/drawing/2014/main" id="{413C5BAB-40BA-46DF-8987-55B34C4AF3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3" name="群組 42">
            <a:extLst>
              <a:ext uri="{FF2B5EF4-FFF2-40B4-BE49-F238E27FC236}">
                <a16:creationId xmlns="" xmlns:a16="http://schemas.microsoft.com/office/drawing/2014/main" id="{465895F0-0A5C-46D0-B0A7-2FF3818AA8EA}"/>
              </a:ext>
            </a:extLst>
          </p:cNvPr>
          <p:cNvGrpSpPr/>
          <p:nvPr/>
        </p:nvGrpSpPr>
        <p:grpSpPr>
          <a:xfrm>
            <a:off x="167947" y="1046005"/>
            <a:ext cx="1551357" cy="4485860"/>
            <a:chOff x="167947" y="1046005"/>
            <a:chExt cx="1551357" cy="4485860"/>
          </a:xfrm>
        </p:grpSpPr>
        <p:pic>
          <p:nvPicPr>
            <p:cNvPr id="44" name="圖片 43">
              <a:hlinkClick r:id="" action="ppaction://noaction"/>
              <a:extLst>
                <a:ext uri="{FF2B5EF4-FFF2-40B4-BE49-F238E27FC236}">
                  <a16:creationId xmlns="" xmlns:a16="http://schemas.microsoft.com/office/drawing/2014/main" id="{CF6B2CA3-2E20-464F-9268-888CDA4DFDBB}"/>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6" name="圖片 45">
              <a:hlinkClick r:id="rId18" action="ppaction://hlinksldjump"/>
              <a:extLst>
                <a:ext uri="{FF2B5EF4-FFF2-40B4-BE49-F238E27FC236}">
                  <a16:creationId xmlns="" xmlns:a16="http://schemas.microsoft.com/office/drawing/2014/main" id="{B45690C4-3C39-44BB-9580-3CAFE5CA21B9}"/>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7" name="圖片 46">
              <a:hlinkClick r:id="rId21" action="ppaction://hlinksldjump"/>
              <a:extLst>
                <a:ext uri="{FF2B5EF4-FFF2-40B4-BE49-F238E27FC236}">
                  <a16:creationId xmlns="" xmlns:a16="http://schemas.microsoft.com/office/drawing/2014/main" id="{8C57714B-BD53-4EBE-83AB-4F9FCF6EB482}"/>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8" name="圖片 47">
              <a:hlinkClick r:id="rId24" action="ppaction://hlinksldjump"/>
              <a:extLst>
                <a:ext uri="{FF2B5EF4-FFF2-40B4-BE49-F238E27FC236}">
                  <a16:creationId xmlns="" xmlns:a16="http://schemas.microsoft.com/office/drawing/2014/main" id="{3D437959-DC3F-45CE-B1A2-16FC443CBA19}"/>
                </a:ext>
              </a:extLst>
            </p:cNvPr>
            <p:cNvPicPr>
              <a:picLocks noChangeAspect="1"/>
            </p:cNvPicPr>
            <p:nvPr/>
          </p:nvPicPr>
          <p:blipFill>
            <a:blip r:embed="rId25" cstate="print">
              <a:extLst>
                <a:ext uri="{BEBA8EAE-BF5A-486C-A8C5-ECC9F3942E4B}">
                  <a14:imgProps xmlns:a14="http://schemas.microsoft.com/office/drawing/2010/main">
                    <a14:imgLayer r:embed="rId2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52" name="圖片 51">
              <a:hlinkClick r:id="rId27" action="ppaction://hlinksldjump"/>
              <a:extLst>
                <a:ext uri="{FF2B5EF4-FFF2-40B4-BE49-F238E27FC236}">
                  <a16:creationId xmlns="" xmlns:a16="http://schemas.microsoft.com/office/drawing/2014/main" id="{ED7C2811-4CA6-487D-AEEC-A010A25F3594}"/>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3" name="圖片 52">
              <a:hlinkClick r:id="rId30" action="ppaction://hlinksldjump"/>
              <a:extLst>
                <a:ext uri="{FF2B5EF4-FFF2-40B4-BE49-F238E27FC236}">
                  <a16:creationId xmlns="" xmlns:a16="http://schemas.microsoft.com/office/drawing/2014/main" id="{8193E446-FBF9-40F5-9A5D-9938041FF56C}"/>
                </a:ext>
              </a:extLst>
            </p:cNvPr>
            <p:cNvPicPr>
              <a:picLocks noChangeAspect="1"/>
            </p:cNvPicPr>
            <p:nvPr/>
          </p:nvPicPr>
          <p:blipFill>
            <a:blip r:embed="rId31" cstate="print">
              <a:grayscl/>
              <a:extLst>
                <a:ext uri="{BEBA8EAE-BF5A-486C-A8C5-ECC9F3942E4B}">
                  <a14:imgProps xmlns:a14="http://schemas.microsoft.com/office/drawing/2010/main">
                    <a14:imgLayer r:embed="rId3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6" name="圖片 55">
              <a:hlinkClick r:id="rId33" action="ppaction://hlinksldjump"/>
              <a:extLst>
                <a:ext uri="{FF2B5EF4-FFF2-40B4-BE49-F238E27FC236}">
                  <a16:creationId xmlns="" xmlns:a16="http://schemas.microsoft.com/office/drawing/2014/main" id="{AF7B901D-7743-43F5-93B6-689E34A7EAFD}"/>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9" name="圖片 58">
              <a:hlinkClick r:id="rId36" action="ppaction://hlinksldjump"/>
              <a:extLst>
                <a:ext uri="{FF2B5EF4-FFF2-40B4-BE49-F238E27FC236}">
                  <a16:creationId xmlns="" xmlns:a16="http://schemas.microsoft.com/office/drawing/2014/main" id="{5D6C5B6D-3DCC-4876-B8D0-9509CDA4C6EC}"/>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60" name="圖片 59">
              <a:hlinkClick r:id="rId39" action="ppaction://hlinksldjump"/>
              <a:extLst>
                <a:ext uri="{FF2B5EF4-FFF2-40B4-BE49-F238E27FC236}">
                  <a16:creationId xmlns="" xmlns:a16="http://schemas.microsoft.com/office/drawing/2014/main" id="{0FD570BF-66C3-4FBE-BBDE-3671275E3537}"/>
                </a:ext>
              </a:extLst>
            </p:cNvPr>
            <p:cNvPicPr>
              <a:picLocks noChangeAspect="1"/>
            </p:cNvPicPr>
            <p:nvPr/>
          </p:nvPicPr>
          <p:blipFill>
            <a:blip r:embed="rId40" cstate="print">
              <a:extLst>
                <a:ext uri="{BEBA8EAE-BF5A-486C-A8C5-ECC9F3942E4B}">
                  <a14:imgProps xmlns:a14="http://schemas.microsoft.com/office/drawing/2010/main">
                    <a14:imgLayer r:embed="rId4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3" name="圖片 62">
              <a:hlinkClick r:id="rId42" action="ppaction://hlinksldjump"/>
              <a:extLst>
                <a:ext uri="{FF2B5EF4-FFF2-40B4-BE49-F238E27FC236}">
                  <a16:creationId xmlns="" xmlns:a16="http://schemas.microsoft.com/office/drawing/2014/main" id="{8AB8BFF3-5566-4437-BC71-CFAFEEF318CA}"/>
                </a:ext>
              </a:extLst>
            </p:cNvPr>
            <p:cNvPicPr>
              <a:picLocks noChangeAspect="1"/>
            </p:cNvPicPr>
            <p:nvPr/>
          </p:nvPicPr>
          <p:blipFill>
            <a:blip r:embed="rId43" cstate="print">
              <a:extLst>
                <a:ext uri="{BEBA8EAE-BF5A-486C-A8C5-ECC9F3942E4B}">
                  <a14:imgProps xmlns:a14="http://schemas.microsoft.com/office/drawing/2010/main">
                    <a14:imgLayer r:embed="rId4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4" name="圖片 63">
              <a:hlinkClick r:id="rId45" action="ppaction://hlinksldjump"/>
              <a:extLst>
                <a:ext uri="{FF2B5EF4-FFF2-40B4-BE49-F238E27FC236}">
                  <a16:creationId xmlns="" xmlns:a16="http://schemas.microsoft.com/office/drawing/2014/main" id="{B9F39CB8-BEE2-45A7-A645-7EBD73D5C308}"/>
                </a:ext>
              </a:extLst>
            </p:cNvPr>
            <p:cNvPicPr>
              <a:picLocks noChangeAspect="1"/>
            </p:cNvPicPr>
            <p:nvPr/>
          </p:nvPicPr>
          <p:blipFill>
            <a:blip r:embed="rId46" cstate="print">
              <a:extLst>
                <a:ext uri="{BEBA8EAE-BF5A-486C-A8C5-ECC9F3942E4B}">
                  <a14:imgProps xmlns:a14="http://schemas.microsoft.com/office/drawing/2010/main">
                    <a14:imgLayer r:embed="rId4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7104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Effect transition="in" filter="randombar(horizontal)">
                                      <p:cBhvr>
                                        <p:cTn id="11" dur="500"/>
                                        <p:tgtEl>
                                          <p:spTgt spid="49">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left)">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9">
                                            <p:txEl>
                                              <p:pRg st="3" end="3"/>
                                            </p:txEl>
                                          </p:spTgt>
                                        </p:tgtEl>
                                        <p:attrNameLst>
                                          <p:attrName>style.visibility</p:attrName>
                                        </p:attrNameLst>
                                      </p:cBhvr>
                                      <p:to>
                                        <p:strVal val="visible"/>
                                      </p:to>
                                    </p:set>
                                    <p:animEffect transition="in" filter="randombar(horizontal)">
                                      <p:cBhvr>
                                        <p:cTn id="20" dur="500"/>
                                        <p:tgtEl>
                                          <p:spTgt spid="4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9">
                                            <p:txEl>
                                              <p:pRg st="4" end="4"/>
                                            </p:txEl>
                                          </p:spTgt>
                                        </p:tgtEl>
                                        <p:attrNameLst>
                                          <p:attrName>style.visibility</p:attrName>
                                        </p:attrNameLst>
                                      </p:cBhvr>
                                      <p:to>
                                        <p:strVal val="visible"/>
                                      </p:to>
                                    </p:set>
                                    <p:animEffect transition="in" filter="randombar(horizontal)">
                                      <p:cBhvr>
                                        <p:cTn id="25" dur="500"/>
                                        <p:tgtEl>
                                          <p:spTgt spid="4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9">
                                            <p:txEl>
                                              <p:pRg st="5" end="5"/>
                                            </p:txEl>
                                          </p:spTgt>
                                        </p:tgtEl>
                                        <p:attrNameLst>
                                          <p:attrName>style.visibility</p:attrName>
                                        </p:attrNameLst>
                                      </p:cBhvr>
                                      <p:to>
                                        <p:strVal val="visible"/>
                                      </p:to>
                                    </p:set>
                                    <p:animEffect transition="in" filter="randombar(horizontal)">
                                      <p:cBhvr>
                                        <p:cTn id="30" dur="500"/>
                                        <p:tgtEl>
                                          <p:spTgt spid="4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50">
                                            <p:txEl>
                                              <p:pRg st="0" end="0"/>
                                            </p:txEl>
                                          </p:spTgt>
                                        </p:tgtEl>
                                        <p:attrNameLst>
                                          <p:attrName>style.visibility</p:attrName>
                                        </p:attrNameLst>
                                      </p:cBhvr>
                                      <p:to>
                                        <p:strVal val="visible"/>
                                      </p:to>
                                    </p:set>
                                    <p:animEffect transition="in" filter="randombar(horizontal)">
                                      <p:cBhvr>
                                        <p:cTn id="39" dur="500"/>
                                        <p:tgtEl>
                                          <p:spTgt spid="50">
                                            <p:txEl>
                                              <p:pRg st="0" end="0"/>
                                            </p:txEl>
                                          </p:spTgt>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0">
                                            <p:txEl>
                                              <p:pRg st="3" end="3"/>
                                            </p:txEl>
                                          </p:spTgt>
                                        </p:tgtEl>
                                        <p:attrNameLst>
                                          <p:attrName>style.visibility</p:attrName>
                                        </p:attrNameLst>
                                      </p:cBhvr>
                                      <p:to>
                                        <p:strVal val="visible"/>
                                      </p:to>
                                    </p:set>
                                    <p:animEffect transition="in" filter="randombar(horizontal)">
                                      <p:cBhvr>
                                        <p:cTn id="48" dur="500"/>
                                        <p:tgtEl>
                                          <p:spTgt spid="50">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0">
                                            <p:txEl>
                                              <p:pRg st="4" end="4"/>
                                            </p:txEl>
                                          </p:spTgt>
                                        </p:tgtEl>
                                        <p:attrNameLst>
                                          <p:attrName>style.visibility</p:attrName>
                                        </p:attrNameLst>
                                      </p:cBhvr>
                                      <p:to>
                                        <p:strVal val="visible"/>
                                      </p:to>
                                    </p:set>
                                    <p:animEffect transition="in" filter="randombar(horizontal)">
                                      <p:cBhvr>
                                        <p:cTn id="53" dur="500"/>
                                        <p:tgtEl>
                                          <p:spTgt spid="50">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0">
                                            <p:txEl>
                                              <p:pRg st="5" end="5"/>
                                            </p:txEl>
                                          </p:spTgt>
                                        </p:tgtEl>
                                        <p:attrNameLst>
                                          <p:attrName>style.visibility</p:attrName>
                                        </p:attrNameLst>
                                      </p:cBhvr>
                                      <p:to>
                                        <p:strVal val="visible"/>
                                      </p:to>
                                    </p:set>
                                    <p:animEffect transition="in" filter="randombar(horizontal)">
                                      <p:cBhvr>
                                        <p:cTn id="58" dur="500"/>
                                        <p:tgtEl>
                                          <p:spTgt spid="50">
                                            <p:txEl>
                                              <p:pRg st="5" end="5"/>
                                            </p:txEl>
                                          </p:spTgt>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p"/>
      <p:bldP spid="50"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 xmlns:a16="http://schemas.microsoft.com/office/drawing/2014/main" id="{3D554A70-495A-4B1A-A35A-8E8E1C217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74" name="圖片 73">
            <a:extLst>
              <a:ext uri="{FF2B5EF4-FFF2-40B4-BE49-F238E27FC236}">
                <a16:creationId xmlns="" xmlns:a16="http://schemas.microsoft.com/office/drawing/2014/main" id="{97B94DA9-14C0-4AB7-961E-C9C42D209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a:extLst>
              <a:ext uri="{FF2B5EF4-FFF2-40B4-BE49-F238E27FC236}">
                <a16:creationId xmlns="" xmlns:a16="http://schemas.microsoft.com/office/drawing/2014/main" id="{4B04B9C6-11EC-429B-89A3-27A4D27E66C4}"/>
              </a:ext>
            </a:extLst>
          </p:cNvPr>
          <p:cNvSpPr/>
          <p:nvPr/>
        </p:nvSpPr>
        <p:spPr>
          <a:xfrm>
            <a:off x="2159100" y="1617718"/>
            <a:ext cx="3080200" cy="3227678"/>
          </a:xfrm>
          <a:prstGeom prst="rect">
            <a:avLst/>
          </a:prstGeom>
        </p:spPr>
        <p:txBody>
          <a:bodyPr wrap="square">
            <a:spAutoFit/>
          </a:bodyPr>
          <a:lstStyle/>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透過荷蘭大學的申請平台</a:t>
            </a:r>
            <a:r>
              <a:rPr lang="en-US" altLang="zh-TW" sz="1500" b="1" u="sng" dirty="0" err="1">
                <a:solidFill>
                  <a:srgbClr val="5B9BD5"/>
                </a:solidFill>
                <a:latin typeface="微軟正黑體" panose="020B0604030504040204" pitchFamily="34" charset="-120"/>
                <a:ea typeface="微軟正黑體" panose="020B0604030504040204" pitchFamily="34" charset="-120"/>
                <a:hlinkClick r:id="rId4">
                  <a:extLst>
                    <a:ext uri="{A12FA001-AC4F-418D-AE19-62706E023703}">
                      <ahyp:hlinkClr xmlns="" xmlns:ahyp="http://schemas.microsoft.com/office/drawing/2018/hyperlinkcolor" val="tx"/>
                    </a:ext>
                  </a:extLst>
                </a:hlinkClick>
              </a:rPr>
              <a:t>Studielink</a:t>
            </a:r>
            <a:r>
              <a:rPr lang="en-US" altLang="zh-TW" sz="1500" b="1" u="sng" dirty="0">
                <a:solidFill>
                  <a:srgbClr val="5B9BD5"/>
                </a:solidFill>
                <a:latin typeface="微軟正黑體" panose="020B0604030504040204" pitchFamily="34" charset="-120"/>
                <a:ea typeface="微軟正黑體" panose="020B0604030504040204" pitchFamily="34" charset="-120"/>
                <a:hlinkClick r:id="rId4">
                  <a:extLst>
                    <a:ext uri="{A12FA001-AC4F-418D-AE19-62706E023703}">
                      <ahyp:hlinkClr xmlns="" xmlns:ahyp="http://schemas.microsoft.com/office/drawing/2018/hyperlinkcolor" val="tx"/>
                    </a:ext>
                  </a:extLst>
                </a:hlinkClick>
              </a:rPr>
              <a:t> </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，查詢想要的學   校後，再遞交申請資料。</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just">
              <a:lnSpc>
                <a:spcPct val="110000"/>
              </a:lnSpc>
              <a:spcBef>
                <a:spcPts val="1200"/>
              </a:spcBef>
            </a:pP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just">
              <a:lnSpc>
                <a:spcPct val="110000"/>
              </a:lnSpc>
              <a:spcBef>
                <a:spcPts val="1200"/>
              </a:spcBef>
            </a:pP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通常需準備在校成績、語言檢定、教師推薦信，部份學校會要求簡歷、自傳等。</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申請時間分為早鳥</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月初</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、常規申請</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4</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月前後</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50" name="矩形 49">
            <a:extLst>
              <a:ext uri="{FF2B5EF4-FFF2-40B4-BE49-F238E27FC236}">
                <a16:creationId xmlns="" xmlns:a16="http://schemas.microsoft.com/office/drawing/2014/main" id="{1E5BE71E-4F17-402A-A7A0-83A07C61C0A5}"/>
              </a:ext>
            </a:extLst>
          </p:cNvPr>
          <p:cNvSpPr/>
          <p:nvPr/>
        </p:nvSpPr>
        <p:spPr>
          <a:xfrm>
            <a:off x="5561632" y="1622767"/>
            <a:ext cx="3294225" cy="3735510"/>
          </a:xfrm>
          <a:prstGeom prst="rect">
            <a:avLst/>
          </a:prstGeom>
        </p:spPr>
        <p:txBody>
          <a:bodyPr wrap="square">
            <a:spAutoFit/>
          </a:bodyPr>
          <a:lstStyle/>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在臺灣參加「日本大學聯合學力測試</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JPUE</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 」 進行「筆試 實用技能測試」、「面試」。</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各大學根據考試成績，會向理想的考生發出「初次合格通知」。</a:t>
            </a: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初次合格通知中會個別顯示各大學的錄取條件，如入學金、學費減免條件、獎學金資訊、宿舍等資訊，以及最終考試條件。</a:t>
            </a:r>
          </a:p>
          <a:p>
            <a:pPr marL="285750" indent="-285750" algn="just">
              <a:lnSpc>
                <a:spcPct val="110000"/>
              </a:lnSpc>
              <a:spcBef>
                <a:spcPts val="1200"/>
              </a:spcBef>
              <a:buFont typeface="Arial" panose="020B0604020202020204" pitchFamily="34" charset="0"/>
              <a:buChar char="•"/>
            </a:pP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部分大學規定要完成「留學前準備教育」。</a:t>
            </a:r>
            <a:endPar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10000"/>
              </a:lnSpc>
              <a:spcBef>
                <a:spcPts val="1200"/>
              </a:spcBef>
              <a:buFont typeface="Arial" panose="020B0604020202020204" pitchFamily="34" charset="0"/>
              <a:buChar char="•"/>
            </a:pPr>
            <a:r>
              <a:rPr lang="en-US" altLang="zh-TW" sz="1500" b="1" dirty="0">
                <a:solidFill>
                  <a:schemeClr val="tx1">
                    <a:lumMod val="75000"/>
                    <a:lumOff val="25000"/>
                  </a:schemeClr>
                </a:solidFill>
                <a:latin typeface="微軟正黑體" panose="020B0604030504040204" pitchFamily="34" charset="-120"/>
                <a:ea typeface="微軟正黑體" panose="020B0604030504040204" pitchFamily="34" charset="-120"/>
              </a:rPr>
              <a:t>9</a:t>
            </a:r>
            <a:r>
              <a:rPr lang="zh-TW" altLang="en-US" sz="1500" b="1" dirty="0">
                <a:solidFill>
                  <a:schemeClr val="tx1">
                    <a:lumMod val="75000"/>
                    <a:lumOff val="25000"/>
                  </a:schemeClr>
                </a:solidFill>
                <a:latin typeface="微軟正黑體" panose="020B0604030504040204" pitchFamily="34" charset="-120"/>
                <a:ea typeface="微軟正黑體" panose="020B0604030504040204" pitchFamily="34" charset="-120"/>
              </a:rPr>
              <a:t>月初報名。</a:t>
            </a:r>
          </a:p>
        </p:txBody>
      </p:sp>
      <p:grpSp>
        <p:nvGrpSpPr>
          <p:cNvPr id="62" name="群組 61">
            <a:extLst>
              <a:ext uri="{FF2B5EF4-FFF2-40B4-BE49-F238E27FC236}">
                <a16:creationId xmlns="" xmlns:a16="http://schemas.microsoft.com/office/drawing/2014/main" id="{8669AAA7-399D-4584-94AF-EE7C99DE7441}"/>
              </a:ext>
            </a:extLst>
          </p:cNvPr>
          <p:cNvGrpSpPr/>
          <p:nvPr/>
        </p:nvGrpSpPr>
        <p:grpSpPr>
          <a:xfrm>
            <a:off x="2163927" y="5112259"/>
            <a:ext cx="3372730" cy="253916"/>
            <a:chOff x="4907701" y="5197203"/>
            <a:chExt cx="3372730" cy="253916"/>
          </a:xfrm>
        </p:grpSpPr>
        <p:sp>
          <p:nvSpPr>
            <p:cNvPr id="55" name="文字方塊 54">
              <a:extLst>
                <a:ext uri="{FF2B5EF4-FFF2-40B4-BE49-F238E27FC236}">
                  <a16:creationId xmlns="" xmlns:a16="http://schemas.microsoft.com/office/drawing/2014/main" id="{86A1C8C0-55E2-41F6-A84B-5AFD2B18FAE7}"/>
                </a:ext>
              </a:extLst>
            </p:cNvPr>
            <p:cNvSpPr txBox="1"/>
            <p:nvPr/>
          </p:nvSpPr>
          <p:spPr>
            <a:xfrm>
              <a:off x="4907701" y="5221479"/>
              <a:ext cx="3372730" cy="215444"/>
            </a:xfrm>
            <a:prstGeom prst="rect">
              <a:avLst/>
            </a:prstGeom>
            <a:noFill/>
          </p:spPr>
          <p:txBody>
            <a:bodyPr wrap="square" rtlCol="0">
              <a:spAutoFit/>
            </a:bodyPr>
            <a:lstStyle/>
            <a:p>
              <a:r>
                <a:rPr lang="zh-TW" altLang="en-US" sz="800" dirty="0">
                  <a:solidFill>
                    <a:schemeClr val="bg1">
                      <a:lumMod val="50000"/>
                    </a:schemeClr>
                  </a:solidFill>
                  <a:latin typeface="微軟正黑體" panose="020B0604030504040204" pitchFamily="34" charset="-120"/>
                  <a:ea typeface="微軟正黑體" panose="020B0604030504040204" pitchFamily="34" charset="-120"/>
                </a:rPr>
                <a:t>資料來源 </a:t>
              </a:r>
              <a:r>
                <a:rPr lang="en-US" altLang="zh-TW" sz="800" dirty="0">
                  <a:solidFill>
                    <a:schemeClr val="bg1">
                      <a:lumMod val="50000"/>
                    </a:schemeClr>
                  </a:solidFill>
                  <a:latin typeface="微軟正黑體" panose="020B0604030504040204" pitchFamily="34" charset="-120"/>
                  <a:ea typeface="微軟正黑體" panose="020B0604030504040204" pitchFamily="34" charset="-120"/>
                </a:rPr>
                <a:t>:</a:t>
              </a:r>
              <a:r>
                <a:rPr lang="zh-TW" altLang="en-US" sz="800" dirty="0">
                  <a:solidFill>
                    <a:schemeClr val="bg1">
                      <a:lumMod val="50000"/>
                    </a:schemeClr>
                  </a:solidFill>
                  <a:latin typeface="微軟正黑體" panose="020B0604030504040204" pitchFamily="34" charset="-120"/>
                  <a:ea typeface="微軟正黑體" panose="020B0604030504040204" pitchFamily="34" charset="-120"/>
                </a:rPr>
                <a:t> 換日線。取自 </a:t>
              </a:r>
              <a:r>
                <a:rPr lang="en-US" altLang="zh-TW" sz="800" dirty="0">
                  <a:solidFill>
                    <a:schemeClr val="bg1">
                      <a:lumMod val="50000"/>
                    </a:schemeClr>
                  </a:solidFill>
                  <a:latin typeface="微軟正黑體" panose="020B0604030504040204" pitchFamily="34" charset="-120"/>
                  <a:ea typeface="微軟正黑體" panose="020B0604030504040204" pitchFamily="34" charset="-120"/>
                </a:rPr>
                <a:t>:</a:t>
              </a:r>
              <a:r>
                <a:rPr lang="zh-TW" altLang="en-US" sz="800" dirty="0">
                  <a:solidFill>
                    <a:schemeClr val="bg1">
                      <a:lumMod val="50000"/>
                    </a:schemeClr>
                  </a:solidFill>
                  <a:latin typeface="微軟正黑體" panose="020B0604030504040204" pitchFamily="34" charset="-120"/>
                  <a:ea typeface="微軟正黑體" panose="020B0604030504040204" pitchFamily="34" charset="-120"/>
                </a:rPr>
                <a:t> </a:t>
              </a:r>
              <a:r>
                <a:rPr lang="en-US" altLang="zh-TW" sz="800" dirty="0">
                  <a:solidFill>
                    <a:schemeClr val="bg1">
                      <a:lumMod val="50000"/>
                    </a:schemeClr>
                  </a:solidFill>
                  <a:latin typeface="微軟正黑體" panose="020B0604030504040204" pitchFamily="34" charset="-120"/>
                  <a:ea typeface="微軟正黑體" panose="020B0604030504040204" pitchFamily="34" charset="-120"/>
                </a:rPr>
                <a:t>https://crossing.cw.com.tw/article/11669</a:t>
              </a:r>
              <a:endParaRPr lang="zh-TW" altLang="en-US" sz="80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61" name="矩形 60">
              <a:extLst>
                <a:ext uri="{FF2B5EF4-FFF2-40B4-BE49-F238E27FC236}">
                  <a16:creationId xmlns="" xmlns:a16="http://schemas.microsoft.com/office/drawing/2014/main" id="{350BC227-7E45-4AC7-B5FB-845A7D7708BD}"/>
                </a:ext>
              </a:extLst>
            </p:cNvPr>
            <p:cNvSpPr/>
            <p:nvPr/>
          </p:nvSpPr>
          <p:spPr>
            <a:xfrm>
              <a:off x="4948161" y="5197203"/>
              <a:ext cx="3241553" cy="25391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2" name="圖片 51">
            <a:extLst>
              <a:ext uri="{FF2B5EF4-FFF2-40B4-BE49-F238E27FC236}">
                <a16:creationId xmlns="" xmlns:a16="http://schemas.microsoft.com/office/drawing/2014/main" id="{75F0DE2C-A65C-4491-A97C-2A0ADF3623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524" y="431635"/>
            <a:ext cx="3953264" cy="256033"/>
          </a:xfrm>
          <a:prstGeom prst="rect">
            <a:avLst/>
          </a:prstGeom>
        </p:spPr>
      </p:pic>
      <p:grpSp>
        <p:nvGrpSpPr>
          <p:cNvPr id="21" name="群組 20">
            <a:extLst>
              <a:ext uri="{FF2B5EF4-FFF2-40B4-BE49-F238E27FC236}">
                <a16:creationId xmlns="" xmlns:a16="http://schemas.microsoft.com/office/drawing/2014/main" id="{E6A99846-338F-4829-8118-DA40A7E3A7CF}"/>
              </a:ext>
            </a:extLst>
          </p:cNvPr>
          <p:cNvGrpSpPr/>
          <p:nvPr/>
        </p:nvGrpSpPr>
        <p:grpSpPr>
          <a:xfrm>
            <a:off x="5648703" y="897238"/>
            <a:ext cx="3138894" cy="639948"/>
            <a:chOff x="5648703" y="897238"/>
            <a:chExt cx="3138894" cy="639948"/>
          </a:xfrm>
        </p:grpSpPr>
        <p:pic>
          <p:nvPicPr>
            <p:cNvPr id="5" name="圖片 4">
              <a:extLst>
                <a:ext uri="{FF2B5EF4-FFF2-40B4-BE49-F238E27FC236}">
                  <a16:creationId xmlns="" xmlns:a16="http://schemas.microsoft.com/office/drawing/2014/main" id="{CFF2E4F3-AC8E-4BE6-95B0-E8E29383B6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99"/>
            <a:stretch/>
          </p:blipFill>
          <p:spPr>
            <a:xfrm>
              <a:off x="6603100" y="948916"/>
              <a:ext cx="2184497" cy="528639"/>
            </a:xfrm>
            <a:prstGeom prst="rect">
              <a:avLst/>
            </a:prstGeom>
          </p:spPr>
        </p:pic>
        <p:pic>
          <p:nvPicPr>
            <p:cNvPr id="43" name="Picture 4" descr="日本國旗（日章旗）的歷史由來- 每日頭條">
              <a:extLst>
                <a:ext uri="{FF2B5EF4-FFF2-40B4-BE49-F238E27FC236}">
                  <a16:creationId xmlns="" xmlns:a16="http://schemas.microsoft.com/office/drawing/2014/main" id="{29722E2F-6FFF-4E98-97E4-619241E133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8703" y="897238"/>
              <a:ext cx="960859" cy="6399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群組 19">
            <a:extLst>
              <a:ext uri="{FF2B5EF4-FFF2-40B4-BE49-F238E27FC236}">
                <a16:creationId xmlns="" xmlns:a16="http://schemas.microsoft.com/office/drawing/2014/main" id="{7008D37B-87B3-4F6D-8F7F-97CEAD8AFFAB}"/>
              </a:ext>
            </a:extLst>
          </p:cNvPr>
          <p:cNvGrpSpPr/>
          <p:nvPr/>
        </p:nvGrpSpPr>
        <p:grpSpPr>
          <a:xfrm>
            <a:off x="2189237" y="902962"/>
            <a:ext cx="3045981" cy="617464"/>
            <a:chOff x="2189237" y="902962"/>
            <a:chExt cx="3045981" cy="617464"/>
          </a:xfrm>
        </p:grpSpPr>
        <p:pic>
          <p:nvPicPr>
            <p:cNvPr id="3" name="圖片 2">
              <a:extLst>
                <a:ext uri="{FF2B5EF4-FFF2-40B4-BE49-F238E27FC236}">
                  <a16:creationId xmlns="" xmlns:a16="http://schemas.microsoft.com/office/drawing/2014/main" id="{85858C0B-27D7-4764-BEDA-83A896C32D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72"/>
            <a:stretch/>
          </p:blipFill>
          <p:spPr>
            <a:xfrm>
              <a:off x="3034513" y="942038"/>
              <a:ext cx="2200705" cy="554638"/>
            </a:xfrm>
            <a:prstGeom prst="rect">
              <a:avLst/>
            </a:prstGeom>
          </p:spPr>
        </p:pic>
        <p:pic>
          <p:nvPicPr>
            <p:cNvPr id="42" name="Picture 2" descr="荷蘭國旗:荷蘭國旗旗面自上而下由紅、白、藍三個平行相等的橫長方形組成。表-百科知識中文網">
              <a:extLst>
                <a:ext uri="{FF2B5EF4-FFF2-40B4-BE49-F238E27FC236}">
                  <a16:creationId xmlns="" xmlns:a16="http://schemas.microsoft.com/office/drawing/2014/main" id="{53C1E6B6-0CF1-4E00-B4D3-34ED9BE4E7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89237" y="902962"/>
              <a:ext cx="926196" cy="617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群組 29">
            <a:extLst>
              <a:ext uri="{FF2B5EF4-FFF2-40B4-BE49-F238E27FC236}">
                <a16:creationId xmlns="" xmlns:a16="http://schemas.microsoft.com/office/drawing/2014/main" id="{6B82271D-42AD-409A-B272-C1A40070BC16}"/>
              </a:ext>
            </a:extLst>
          </p:cNvPr>
          <p:cNvGrpSpPr/>
          <p:nvPr/>
        </p:nvGrpSpPr>
        <p:grpSpPr>
          <a:xfrm>
            <a:off x="7131222" y="4679961"/>
            <a:ext cx="1679454" cy="755029"/>
            <a:chOff x="7131222" y="4679961"/>
            <a:chExt cx="1679454" cy="755029"/>
          </a:xfrm>
        </p:grpSpPr>
        <p:pic>
          <p:nvPicPr>
            <p:cNvPr id="56" name="圖片 55">
              <a:hlinkClick r:id="rId10"/>
              <a:extLst>
                <a:ext uri="{FF2B5EF4-FFF2-40B4-BE49-F238E27FC236}">
                  <a16:creationId xmlns="" xmlns:a16="http://schemas.microsoft.com/office/drawing/2014/main" id="{20F9F2C1-FCA5-4482-B9DC-26CB320576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5647" y="4679961"/>
              <a:ext cx="755029" cy="755029"/>
            </a:xfrm>
            <a:prstGeom prst="rect">
              <a:avLst/>
            </a:prstGeom>
          </p:spPr>
        </p:pic>
        <p:pic>
          <p:nvPicPr>
            <p:cNvPr id="23" name="圖片 22">
              <a:extLst>
                <a:ext uri="{FF2B5EF4-FFF2-40B4-BE49-F238E27FC236}">
                  <a16:creationId xmlns="" xmlns:a16="http://schemas.microsoft.com/office/drawing/2014/main" id="{5173E496-680B-476C-A61F-FB87B20252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1222" y="4861333"/>
              <a:ext cx="949324" cy="392283"/>
            </a:xfrm>
            <a:prstGeom prst="rect">
              <a:avLst/>
            </a:prstGeom>
          </p:spPr>
        </p:pic>
      </p:grpSp>
      <p:grpSp>
        <p:nvGrpSpPr>
          <p:cNvPr id="35" name="群組 34">
            <a:extLst>
              <a:ext uri="{FF2B5EF4-FFF2-40B4-BE49-F238E27FC236}">
                <a16:creationId xmlns="" xmlns:a16="http://schemas.microsoft.com/office/drawing/2014/main" id="{233D2BA8-1B32-4B15-9A88-C13662D753D7}"/>
              </a:ext>
            </a:extLst>
          </p:cNvPr>
          <p:cNvGrpSpPr/>
          <p:nvPr/>
        </p:nvGrpSpPr>
        <p:grpSpPr>
          <a:xfrm>
            <a:off x="3484898" y="2447733"/>
            <a:ext cx="1733148" cy="783824"/>
            <a:chOff x="3484898" y="2447733"/>
            <a:chExt cx="1733148" cy="783824"/>
          </a:xfrm>
        </p:grpSpPr>
        <p:pic>
          <p:nvPicPr>
            <p:cNvPr id="53" name="圖片 52">
              <a:hlinkClick r:id="rId13"/>
              <a:extLst>
                <a:ext uri="{FF2B5EF4-FFF2-40B4-BE49-F238E27FC236}">
                  <a16:creationId xmlns="" xmlns:a16="http://schemas.microsoft.com/office/drawing/2014/main" id="{B79F4B0F-C84C-4507-A1BA-1FA60802F1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4222" y="2447733"/>
              <a:ext cx="783824" cy="783824"/>
            </a:xfrm>
            <a:prstGeom prst="rect">
              <a:avLst/>
            </a:prstGeom>
          </p:spPr>
        </p:pic>
        <p:pic>
          <p:nvPicPr>
            <p:cNvPr id="34" name="圖片 33">
              <a:extLst>
                <a:ext uri="{FF2B5EF4-FFF2-40B4-BE49-F238E27FC236}">
                  <a16:creationId xmlns="" xmlns:a16="http://schemas.microsoft.com/office/drawing/2014/main" id="{A9B643B8-869F-4806-B3EE-16805DC476F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84898" y="2662152"/>
              <a:ext cx="949324" cy="392283"/>
            </a:xfrm>
            <a:prstGeom prst="rect">
              <a:avLst/>
            </a:prstGeom>
          </p:spPr>
        </p:pic>
      </p:grpSp>
      <p:pic>
        <p:nvPicPr>
          <p:cNvPr id="41" name="圖片 40">
            <a:extLst>
              <a:ext uri="{FF2B5EF4-FFF2-40B4-BE49-F238E27FC236}">
                <a16:creationId xmlns="" xmlns:a16="http://schemas.microsoft.com/office/drawing/2014/main" id="{A1A92D8F-2733-4196-AB65-28D5825D1D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4" name="群組 43">
            <a:extLst>
              <a:ext uri="{FF2B5EF4-FFF2-40B4-BE49-F238E27FC236}">
                <a16:creationId xmlns="" xmlns:a16="http://schemas.microsoft.com/office/drawing/2014/main" id="{90B83A8C-E4D6-4F27-ADB1-4B5167D70D19}"/>
              </a:ext>
            </a:extLst>
          </p:cNvPr>
          <p:cNvGrpSpPr/>
          <p:nvPr/>
        </p:nvGrpSpPr>
        <p:grpSpPr>
          <a:xfrm>
            <a:off x="167947" y="1046005"/>
            <a:ext cx="1551357" cy="4485860"/>
            <a:chOff x="167947" y="1046005"/>
            <a:chExt cx="1551357" cy="4485860"/>
          </a:xfrm>
        </p:grpSpPr>
        <p:pic>
          <p:nvPicPr>
            <p:cNvPr id="45" name="圖片 44">
              <a:hlinkClick r:id="" action="ppaction://noaction"/>
              <a:extLst>
                <a:ext uri="{FF2B5EF4-FFF2-40B4-BE49-F238E27FC236}">
                  <a16:creationId xmlns="" xmlns:a16="http://schemas.microsoft.com/office/drawing/2014/main" id="{EE8364F1-7252-461A-8673-9816A5C54703}"/>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6" name="圖片 45">
              <a:hlinkClick r:id="rId19" action="ppaction://hlinksldjump"/>
              <a:extLst>
                <a:ext uri="{FF2B5EF4-FFF2-40B4-BE49-F238E27FC236}">
                  <a16:creationId xmlns="" xmlns:a16="http://schemas.microsoft.com/office/drawing/2014/main" id="{167C3925-80A6-4D88-8FDD-2D9429F60A17}"/>
                </a:ext>
              </a:extLst>
            </p:cNvPr>
            <p:cNvPicPr>
              <a:picLocks noChangeAspect="1"/>
            </p:cNvPicPr>
            <p:nvPr/>
          </p:nvPicPr>
          <p:blipFill>
            <a:blip r:embed="rId20" cstate="print">
              <a:grayscl/>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7" name="圖片 46">
              <a:hlinkClick r:id="rId22" action="ppaction://hlinksldjump"/>
              <a:extLst>
                <a:ext uri="{FF2B5EF4-FFF2-40B4-BE49-F238E27FC236}">
                  <a16:creationId xmlns="" xmlns:a16="http://schemas.microsoft.com/office/drawing/2014/main" id="{8A716953-AAA0-4DFB-80FF-941288C82A38}"/>
                </a:ext>
              </a:extLst>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8" name="圖片 47">
              <a:hlinkClick r:id="rId25" action="ppaction://hlinksldjump"/>
              <a:extLst>
                <a:ext uri="{FF2B5EF4-FFF2-40B4-BE49-F238E27FC236}">
                  <a16:creationId xmlns="" xmlns:a16="http://schemas.microsoft.com/office/drawing/2014/main" id="{3DAE9AF0-C22E-4F5E-B21D-991F88E7BEE9}"/>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51" name="圖片 50">
              <a:hlinkClick r:id="rId28" action="ppaction://hlinksldjump"/>
              <a:extLst>
                <a:ext uri="{FF2B5EF4-FFF2-40B4-BE49-F238E27FC236}">
                  <a16:creationId xmlns="" xmlns:a16="http://schemas.microsoft.com/office/drawing/2014/main" id="{9EAF99EB-DC7D-4B78-A58F-9A40B05A203D}"/>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4" name="圖片 53">
              <a:hlinkClick r:id="rId31" action="ppaction://hlinksldjump"/>
              <a:extLst>
                <a:ext uri="{FF2B5EF4-FFF2-40B4-BE49-F238E27FC236}">
                  <a16:creationId xmlns="" xmlns:a16="http://schemas.microsoft.com/office/drawing/2014/main" id="{7FA3CFAB-4416-4BA4-A9CB-2C3D821B251D}"/>
                </a:ext>
              </a:extLst>
            </p:cNvPr>
            <p:cNvPicPr>
              <a:picLocks noChangeAspect="1"/>
            </p:cNvPicPr>
            <p:nvPr/>
          </p:nvPicPr>
          <p:blipFill>
            <a:blip r:embed="rId32" cstate="print">
              <a:grayscl/>
              <a:extLst>
                <a:ext uri="{BEBA8EAE-BF5A-486C-A8C5-ECC9F3942E4B}">
                  <a14:imgProps xmlns:a14="http://schemas.microsoft.com/office/drawing/2010/main">
                    <a14:imgLayer r:embed="rId3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7" name="圖片 56">
              <a:hlinkClick r:id="rId34" action="ppaction://hlinksldjump"/>
              <a:extLst>
                <a:ext uri="{FF2B5EF4-FFF2-40B4-BE49-F238E27FC236}">
                  <a16:creationId xmlns="" xmlns:a16="http://schemas.microsoft.com/office/drawing/2014/main" id="{6741382E-976F-40C8-B466-582457E95172}"/>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8" name="圖片 57">
              <a:hlinkClick r:id="rId37" action="ppaction://hlinksldjump"/>
              <a:extLst>
                <a:ext uri="{FF2B5EF4-FFF2-40B4-BE49-F238E27FC236}">
                  <a16:creationId xmlns="" xmlns:a16="http://schemas.microsoft.com/office/drawing/2014/main" id="{84ABEB99-0728-40E4-B711-6DD799B806B7}"/>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9" name="圖片 58">
              <a:hlinkClick r:id="rId40" action="ppaction://hlinksldjump"/>
              <a:extLst>
                <a:ext uri="{FF2B5EF4-FFF2-40B4-BE49-F238E27FC236}">
                  <a16:creationId xmlns="" xmlns:a16="http://schemas.microsoft.com/office/drawing/2014/main" id="{529555F9-99E0-44C4-A8B5-A2CAB2443B6C}"/>
                </a:ext>
              </a:extLst>
            </p:cNvPr>
            <p:cNvPicPr>
              <a:picLocks noChangeAspect="1"/>
            </p:cNvPicPr>
            <p:nvPr/>
          </p:nvPicPr>
          <p:blipFill>
            <a:blip r:embed="rId41" cstate="print">
              <a:extLst>
                <a:ext uri="{BEBA8EAE-BF5A-486C-A8C5-ECC9F3942E4B}">
                  <a14:imgProps xmlns:a14="http://schemas.microsoft.com/office/drawing/2010/main">
                    <a14:imgLayer r:embed="rId4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60" name="圖片 59">
              <a:hlinkClick r:id="rId43" action="ppaction://hlinksldjump"/>
              <a:extLst>
                <a:ext uri="{FF2B5EF4-FFF2-40B4-BE49-F238E27FC236}">
                  <a16:creationId xmlns="" xmlns:a16="http://schemas.microsoft.com/office/drawing/2014/main" id="{DA7B117E-A654-4821-AC04-C1CA3DF74DF5}"/>
                </a:ext>
              </a:extLst>
            </p:cNvPr>
            <p:cNvPicPr>
              <a:picLocks noChangeAspect="1"/>
            </p:cNvPicPr>
            <p:nvPr/>
          </p:nvPicPr>
          <p:blipFill>
            <a:blip r:embed="rId44" cstate="print">
              <a:extLst>
                <a:ext uri="{BEBA8EAE-BF5A-486C-A8C5-ECC9F3942E4B}">
                  <a14:imgProps xmlns:a14="http://schemas.microsoft.com/office/drawing/2010/main">
                    <a14:imgLayer r:embed="rId4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63" name="圖片 62">
              <a:hlinkClick r:id="rId46" action="ppaction://hlinksldjump"/>
              <a:extLst>
                <a:ext uri="{FF2B5EF4-FFF2-40B4-BE49-F238E27FC236}">
                  <a16:creationId xmlns="" xmlns:a16="http://schemas.microsoft.com/office/drawing/2014/main" id="{06FA3F18-6AFF-4313-8838-5D1BE5C7F5B9}"/>
                </a:ext>
              </a:extLst>
            </p:cNvPr>
            <p:cNvPicPr>
              <a:picLocks noChangeAspect="1"/>
            </p:cNvPicPr>
            <p:nvPr/>
          </p:nvPicPr>
          <p:blipFill>
            <a:blip r:embed="rId47" cstate="print">
              <a:extLst>
                <a:ext uri="{BEBA8EAE-BF5A-486C-A8C5-ECC9F3942E4B}">
                  <a14:imgProps xmlns:a14="http://schemas.microsoft.com/office/drawing/2010/main">
                    <a14:imgLayer r:embed="rId4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32034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animEffect transition="in" filter="randombar(horizontal)">
                                      <p:cBhvr>
                                        <p:cTn id="11" dur="500"/>
                                        <p:tgtEl>
                                          <p:spTgt spid="49">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9">
                                            <p:txEl>
                                              <p:pRg st="3" end="3"/>
                                            </p:txEl>
                                          </p:spTgt>
                                        </p:tgtEl>
                                        <p:attrNameLst>
                                          <p:attrName>style.visibility</p:attrName>
                                        </p:attrNameLst>
                                      </p:cBhvr>
                                      <p:to>
                                        <p:strVal val="visible"/>
                                      </p:to>
                                    </p:set>
                                    <p:animEffect transition="in" filter="randombar(horizontal)">
                                      <p:cBhvr>
                                        <p:cTn id="20" dur="500"/>
                                        <p:tgtEl>
                                          <p:spTgt spid="4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9">
                                            <p:txEl>
                                              <p:pRg st="4" end="4"/>
                                            </p:txEl>
                                          </p:spTgt>
                                        </p:tgtEl>
                                        <p:attrNameLst>
                                          <p:attrName>style.visibility</p:attrName>
                                        </p:attrNameLst>
                                      </p:cBhvr>
                                      <p:to>
                                        <p:strVal val="visible"/>
                                      </p:to>
                                    </p:set>
                                    <p:animEffect transition="in" filter="randombar(horizontal)">
                                      <p:cBhvr>
                                        <p:cTn id="25" dur="500"/>
                                        <p:tgtEl>
                                          <p:spTgt spid="4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50">
                                            <p:txEl>
                                              <p:pRg st="0" end="0"/>
                                            </p:txEl>
                                          </p:spTgt>
                                        </p:tgtEl>
                                        <p:attrNameLst>
                                          <p:attrName>style.visibility</p:attrName>
                                        </p:attrNameLst>
                                      </p:cBhvr>
                                      <p:to>
                                        <p:strVal val="visible"/>
                                      </p:to>
                                    </p:set>
                                    <p:animEffect transition="in" filter="randombar(horizontal)">
                                      <p:cBhvr>
                                        <p:cTn id="34" dur="500"/>
                                        <p:tgtEl>
                                          <p:spTgt spid="5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0">
                                            <p:txEl>
                                              <p:pRg st="1" end="1"/>
                                            </p:txEl>
                                          </p:spTgt>
                                        </p:tgtEl>
                                        <p:attrNameLst>
                                          <p:attrName>style.visibility</p:attrName>
                                        </p:attrNameLst>
                                      </p:cBhvr>
                                      <p:to>
                                        <p:strVal val="visible"/>
                                      </p:to>
                                    </p:set>
                                    <p:animEffect transition="in" filter="randombar(horizontal)">
                                      <p:cBhvr>
                                        <p:cTn id="39" dur="500"/>
                                        <p:tgtEl>
                                          <p:spTgt spid="5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50">
                                            <p:txEl>
                                              <p:pRg st="2" end="2"/>
                                            </p:txEl>
                                          </p:spTgt>
                                        </p:tgtEl>
                                        <p:attrNameLst>
                                          <p:attrName>style.visibility</p:attrName>
                                        </p:attrNameLst>
                                      </p:cBhvr>
                                      <p:to>
                                        <p:strVal val="visible"/>
                                      </p:to>
                                    </p:set>
                                    <p:animEffect transition="in" filter="randombar(horizontal)">
                                      <p:cBhvr>
                                        <p:cTn id="44" dur="500"/>
                                        <p:tgtEl>
                                          <p:spTgt spid="5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0">
                                            <p:txEl>
                                              <p:pRg st="3" end="3"/>
                                            </p:txEl>
                                          </p:spTgt>
                                        </p:tgtEl>
                                        <p:attrNameLst>
                                          <p:attrName>style.visibility</p:attrName>
                                        </p:attrNameLst>
                                      </p:cBhvr>
                                      <p:to>
                                        <p:strVal val="visible"/>
                                      </p:to>
                                    </p:set>
                                    <p:animEffect transition="in" filter="randombar(horizontal)">
                                      <p:cBhvr>
                                        <p:cTn id="49" dur="500"/>
                                        <p:tgtEl>
                                          <p:spTgt spid="50">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0">
                                            <p:txEl>
                                              <p:pRg st="4" end="4"/>
                                            </p:txEl>
                                          </p:spTgt>
                                        </p:tgtEl>
                                        <p:attrNameLst>
                                          <p:attrName>style.visibility</p:attrName>
                                        </p:attrNameLst>
                                      </p:cBhvr>
                                      <p:to>
                                        <p:strVal val="visible"/>
                                      </p:to>
                                    </p:set>
                                    <p:animEffect transition="in" filter="randombar(horizontal)">
                                      <p:cBhvr>
                                        <p:cTn id="54" dur="500"/>
                                        <p:tgtEl>
                                          <p:spTgt spid="50">
                                            <p:txEl>
                                              <p:pRg st="4" end="4"/>
                                            </p:txEl>
                                          </p:spTgt>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left)">
                                      <p:cBhvr>
                                        <p:cTn id="6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p"/>
      <p:bldP spid="50"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 xmlns:a16="http://schemas.microsoft.com/office/drawing/2014/main" id="{AB5E20BD-BF47-4E34-B0B7-D1EADC95A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4"/>
            <a:ext cx="8692534" cy="44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9" name="群組 48">
            <a:extLst>
              <a:ext uri="{FF2B5EF4-FFF2-40B4-BE49-F238E27FC236}">
                <a16:creationId xmlns="" xmlns:a16="http://schemas.microsoft.com/office/drawing/2014/main" id="{F5DB7E94-724F-4758-8E9A-E43F10FFE1E4}"/>
              </a:ext>
            </a:extLst>
          </p:cNvPr>
          <p:cNvGrpSpPr/>
          <p:nvPr/>
        </p:nvGrpSpPr>
        <p:grpSpPr>
          <a:xfrm>
            <a:off x="784583" y="2590677"/>
            <a:ext cx="2944770" cy="1004335"/>
            <a:chOff x="355548" y="1556359"/>
            <a:chExt cx="2944770" cy="1004335"/>
          </a:xfrm>
        </p:grpSpPr>
        <p:sp>
          <p:nvSpPr>
            <p:cNvPr id="56" name="矩形 55">
              <a:extLst>
                <a:ext uri="{FF2B5EF4-FFF2-40B4-BE49-F238E27FC236}">
                  <a16:creationId xmlns="" xmlns:a16="http://schemas.microsoft.com/office/drawing/2014/main" id="{B5371EF6-9C18-4844-B412-83F0A9EC7C76}"/>
                </a:ext>
              </a:extLst>
            </p:cNvPr>
            <p:cNvSpPr/>
            <p:nvPr/>
          </p:nvSpPr>
          <p:spPr>
            <a:xfrm>
              <a:off x="898169" y="1556359"/>
              <a:ext cx="2402149"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직사각형 72">
              <a:extLst>
                <a:ext uri="{FF2B5EF4-FFF2-40B4-BE49-F238E27FC236}">
                  <a16:creationId xmlns="" xmlns:a16="http://schemas.microsoft.com/office/drawing/2014/main" id="{E9DF9DFD-3406-4C4F-9FB4-718B9089F79A}"/>
                </a:ext>
              </a:extLst>
            </p:cNvPr>
            <p:cNvSpPr/>
            <p:nvPr/>
          </p:nvSpPr>
          <p:spPr>
            <a:xfrm>
              <a:off x="1422251" y="1822270"/>
              <a:ext cx="1750077" cy="381130"/>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想發揮一技之長</a:t>
              </a:r>
              <a:endParaRPr lang="en-US" altLang="ko-KR" sz="1000" dirty="0">
                <a:solidFill>
                  <a:schemeClr val="bg1"/>
                </a:solidFill>
                <a:latin typeface="微軟正黑體" panose="020B0604030504040204" pitchFamily="34" charset="-120"/>
                <a:ea typeface="微軟正黑體" panose="020B0604030504040204" pitchFamily="34" charset="-120"/>
              </a:endParaRPr>
            </a:p>
          </p:txBody>
        </p:sp>
        <p:pic>
          <p:nvPicPr>
            <p:cNvPr id="67" name="圖片 66">
              <a:extLst>
                <a:ext uri="{FF2B5EF4-FFF2-40B4-BE49-F238E27FC236}">
                  <a16:creationId xmlns="" xmlns:a16="http://schemas.microsoft.com/office/drawing/2014/main" id="{3DD3D3C4-DE62-485B-8D80-83C16DEA59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68" name="群組 67">
            <a:extLst>
              <a:ext uri="{FF2B5EF4-FFF2-40B4-BE49-F238E27FC236}">
                <a16:creationId xmlns="" xmlns:a16="http://schemas.microsoft.com/office/drawing/2014/main" id="{982FF463-37B8-4F7B-B1D0-CBD2E7E56C76}"/>
              </a:ext>
            </a:extLst>
          </p:cNvPr>
          <p:cNvGrpSpPr/>
          <p:nvPr/>
        </p:nvGrpSpPr>
        <p:grpSpPr>
          <a:xfrm>
            <a:off x="805557" y="3844606"/>
            <a:ext cx="2923796" cy="1055954"/>
            <a:chOff x="392149" y="2858293"/>
            <a:chExt cx="2923796" cy="1055954"/>
          </a:xfrm>
        </p:grpSpPr>
        <p:sp>
          <p:nvSpPr>
            <p:cNvPr id="69" name="矩形 68">
              <a:extLst>
                <a:ext uri="{FF2B5EF4-FFF2-40B4-BE49-F238E27FC236}">
                  <a16:creationId xmlns="" xmlns:a16="http://schemas.microsoft.com/office/drawing/2014/main" id="{A710798F-FB10-4B07-A8D3-38E26F794DFD}"/>
                </a:ext>
              </a:extLst>
            </p:cNvPr>
            <p:cNvSpPr/>
            <p:nvPr/>
          </p:nvSpPr>
          <p:spPr>
            <a:xfrm>
              <a:off x="898169" y="2858293"/>
              <a:ext cx="241777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0" name="圖片 69">
              <a:extLst>
                <a:ext uri="{FF2B5EF4-FFF2-40B4-BE49-F238E27FC236}">
                  <a16:creationId xmlns="" xmlns:a16="http://schemas.microsoft.com/office/drawing/2014/main" id="{09ABC84E-A39C-4EF3-A0F7-727395B7B2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71" name="직사각형 71">
              <a:extLst>
                <a:ext uri="{FF2B5EF4-FFF2-40B4-BE49-F238E27FC236}">
                  <a16:creationId xmlns="" xmlns:a16="http://schemas.microsoft.com/office/drawing/2014/main" id="{ED2490D9-5F67-48A9-A5D7-D971822BEE8F}"/>
                </a:ext>
              </a:extLst>
            </p:cNvPr>
            <p:cNvSpPr/>
            <p:nvPr/>
          </p:nvSpPr>
          <p:spPr>
            <a:xfrm>
              <a:off x="1286797" y="3114616"/>
              <a:ext cx="2029148" cy="381130"/>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有多元的管道</a:t>
              </a:r>
              <a:endParaRPr lang="en-US" altLang="ko-KR" sz="1000" dirty="0">
                <a:solidFill>
                  <a:schemeClr val="bg1"/>
                </a:solidFill>
                <a:latin typeface="微軟正黑體" panose="020B0604030504040204" pitchFamily="34" charset="-120"/>
                <a:ea typeface="微軟正黑體" panose="020B0604030504040204" pitchFamily="34" charset="-120"/>
              </a:endParaRPr>
            </a:p>
          </p:txBody>
        </p:sp>
      </p:grpSp>
      <p:grpSp>
        <p:nvGrpSpPr>
          <p:cNvPr id="72" name="群組 71">
            <a:extLst>
              <a:ext uri="{FF2B5EF4-FFF2-40B4-BE49-F238E27FC236}">
                <a16:creationId xmlns="" xmlns:a16="http://schemas.microsoft.com/office/drawing/2014/main" id="{FB3B6D45-1FD2-49F2-8F03-BDA19E9002A1}"/>
              </a:ext>
            </a:extLst>
          </p:cNvPr>
          <p:cNvGrpSpPr/>
          <p:nvPr/>
        </p:nvGrpSpPr>
        <p:grpSpPr>
          <a:xfrm>
            <a:off x="4268228" y="3857747"/>
            <a:ext cx="4002451" cy="985035"/>
            <a:chOff x="5874689" y="2950622"/>
            <a:chExt cx="4039271" cy="985035"/>
          </a:xfrm>
        </p:grpSpPr>
        <p:grpSp>
          <p:nvGrpSpPr>
            <p:cNvPr id="73" name="群組 72">
              <a:extLst>
                <a:ext uri="{FF2B5EF4-FFF2-40B4-BE49-F238E27FC236}">
                  <a16:creationId xmlns="" xmlns:a16="http://schemas.microsoft.com/office/drawing/2014/main" id="{368B5F61-F253-498B-BB00-5CD1DEB5482C}"/>
                </a:ext>
              </a:extLst>
            </p:cNvPr>
            <p:cNvGrpSpPr/>
            <p:nvPr/>
          </p:nvGrpSpPr>
          <p:grpSpPr>
            <a:xfrm>
              <a:off x="5874689" y="2950622"/>
              <a:ext cx="4039271" cy="985035"/>
              <a:chOff x="5874689" y="2950622"/>
              <a:chExt cx="4039271" cy="985035"/>
            </a:xfrm>
          </p:grpSpPr>
          <p:sp>
            <p:nvSpPr>
              <p:cNvPr id="75" name="矩形 74">
                <a:extLst>
                  <a:ext uri="{FF2B5EF4-FFF2-40B4-BE49-F238E27FC236}">
                    <a16:creationId xmlns="" xmlns:a16="http://schemas.microsoft.com/office/drawing/2014/main" id="{CBBD3CCE-B3D4-430B-B4E2-177F368D8FEA}"/>
                  </a:ext>
                </a:extLst>
              </p:cNvPr>
              <p:cNvSpPr/>
              <p:nvPr/>
            </p:nvSpPr>
            <p:spPr>
              <a:xfrm>
                <a:off x="6391020" y="2950622"/>
                <a:ext cx="3522940"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6" name="圖片 75">
                <a:extLst>
                  <a:ext uri="{FF2B5EF4-FFF2-40B4-BE49-F238E27FC236}">
                    <a16:creationId xmlns="" xmlns:a16="http://schemas.microsoft.com/office/drawing/2014/main" id="{DC33CC31-8B15-448F-8AE5-F2AA9022D6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74689" y="2950623"/>
                <a:ext cx="1044846" cy="985034"/>
              </a:xfrm>
              <a:prstGeom prst="rect">
                <a:avLst/>
              </a:prstGeom>
            </p:spPr>
          </p:pic>
        </p:grpSp>
        <p:sp>
          <p:nvSpPr>
            <p:cNvPr id="74" name="직사각형 70">
              <a:extLst>
                <a:ext uri="{FF2B5EF4-FFF2-40B4-BE49-F238E27FC236}">
                  <a16:creationId xmlns="" xmlns:a16="http://schemas.microsoft.com/office/drawing/2014/main" id="{43BB0C06-7A42-4114-8B7F-E9D8B3DAE4AC}"/>
                </a:ext>
              </a:extLst>
            </p:cNvPr>
            <p:cNvSpPr/>
            <p:nvPr/>
          </p:nvSpPr>
          <p:spPr>
            <a:xfrm>
              <a:off x="6878734" y="3032885"/>
              <a:ext cx="2882080" cy="699038"/>
            </a:xfrm>
            <a:prstGeom prst="rect">
              <a:avLst/>
            </a:prstGeom>
          </p:spPr>
          <p:txBody>
            <a:bodyPr wrap="square">
              <a:spAutoFit/>
            </a:bodyPr>
            <a:lstStyle/>
            <a:p>
              <a:pP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請注意 </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en-US" sz="1400" b="1" dirty="0">
                  <a:solidFill>
                    <a:schemeClr val="bg1"/>
                  </a:solidFill>
                  <a:latin typeface="微軟正黑體" panose="020B0604030504040204" pitchFamily="34" charset="-120"/>
                  <a:ea typeface="微軟正黑體" panose="020B0604030504040204" pitchFamily="34" charset="-120"/>
                </a:rPr>
                <a:t> </a:t>
              </a:r>
              <a:r>
                <a:rPr lang="zh-TW" altLang="en-US" sz="1400" b="1" dirty="0">
                  <a:solidFill>
                    <a:srgbClr val="FFFF00"/>
                  </a:solidFill>
                  <a:latin typeface="微軟正黑體" panose="020B0604030504040204" pitchFamily="34" charset="-120"/>
                  <a:ea typeface="微軟正黑體" panose="020B0604030504040204" pitchFamily="34" charset="-120"/>
                </a:rPr>
                <a:t>若想獲取更好的職涯發展，仍需考量未來要回歸校園喔</a:t>
              </a:r>
              <a:r>
                <a:rPr lang="en-US" altLang="zh-TW" sz="1400" b="1" dirty="0">
                  <a:solidFill>
                    <a:srgbClr val="FFFF00"/>
                  </a:solidFill>
                  <a:latin typeface="微軟正黑體" panose="020B0604030504040204" pitchFamily="34" charset="-120"/>
                  <a:ea typeface="微軟正黑體" panose="020B0604030504040204" pitchFamily="34" charset="-120"/>
                </a:rPr>
                <a:t>~</a:t>
              </a:r>
            </a:p>
          </p:txBody>
        </p:sp>
      </p:grpSp>
      <p:grpSp>
        <p:nvGrpSpPr>
          <p:cNvPr id="77" name="群組 76">
            <a:extLst>
              <a:ext uri="{FF2B5EF4-FFF2-40B4-BE49-F238E27FC236}">
                <a16:creationId xmlns="" xmlns:a16="http://schemas.microsoft.com/office/drawing/2014/main" id="{B03E21EE-17AE-4E06-9047-EC2D6B3CA8D6}"/>
              </a:ext>
            </a:extLst>
          </p:cNvPr>
          <p:cNvGrpSpPr/>
          <p:nvPr/>
        </p:nvGrpSpPr>
        <p:grpSpPr>
          <a:xfrm>
            <a:off x="4311018" y="2592526"/>
            <a:ext cx="3959661" cy="1002486"/>
            <a:chOff x="5947455" y="1555159"/>
            <a:chExt cx="3959661" cy="1002486"/>
          </a:xfrm>
        </p:grpSpPr>
        <p:grpSp>
          <p:nvGrpSpPr>
            <p:cNvPr id="78" name="群組 77">
              <a:extLst>
                <a:ext uri="{FF2B5EF4-FFF2-40B4-BE49-F238E27FC236}">
                  <a16:creationId xmlns="" xmlns:a16="http://schemas.microsoft.com/office/drawing/2014/main" id="{1BD6D4EF-3D72-48E0-96E5-26415BB2A552}"/>
                </a:ext>
              </a:extLst>
            </p:cNvPr>
            <p:cNvGrpSpPr/>
            <p:nvPr/>
          </p:nvGrpSpPr>
          <p:grpSpPr>
            <a:xfrm>
              <a:off x="5947455" y="1555159"/>
              <a:ext cx="3959661" cy="1002486"/>
              <a:chOff x="5889883" y="1539895"/>
              <a:chExt cx="3959661" cy="1002486"/>
            </a:xfrm>
          </p:grpSpPr>
          <p:sp>
            <p:nvSpPr>
              <p:cNvPr id="86" name="矩形 85">
                <a:extLst>
                  <a:ext uri="{FF2B5EF4-FFF2-40B4-BE49-F238E27FC236}">
                    <a16:creationId xmlns="" xmlns:a16="http://schemas.microsoft.com/office/drawing/2014/main" id="{2C9B3ED5-8DDB-47EF-80C6-43016AE61678}"/>
                  </a:ext>
                </a:extLst>
              </p:cNvPr>
              <p:cNvSpPr/>
              <p:nvPr/>
            </p:nvSpPr>
            <p:spPr>
              <a:xfrm>
                <a:off x="6406969" y="1539895"/>
                <a:ext cx="3442575"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87" name="圖片 86">
                <a:extLst>
                  <a:ext uri="{FF2B5EF4-FFF2-40B4-BE49-F238E27FC236}">
                    <a16:creationId xmlns="" xmlns:a16="http://schemas.microsoft.com/office/drawing/2014/main" id="{0630077D-E11E-4B4A-9600-576E0EEADC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85" name="직사각형 69">
              <a:extLst>
                <a:ext uri="{FF2B5EF4-FFF2-40B4-BE49-F238E27FC236}">
                  <a16:creationId xmlns="" xmlns:a16="http://schemas.microsoft.com/office/drawing/2014/main" id="{74E92D51-B4ED-40F6-9CF0-946494987387}"/>
                </a:ext>
              </a:extLst>
            </p:cNvPr>
            <p:cNvSpPr/>
            <p:nvPr/>
          </p:nvSpPr>
          <p:spPr>
            <a:xfrm>
              <a:off x="7457463" y="1819221"/>
              <a:ext cx="1739998" cy="381130"/>
            </a:xfrm>
            <a:prstGeom prst="rect">
              <a:avLst/>
            </a:prstGeom>
          </p:spPr>
          <p:txBody>
            <a:bodyPr wrap="square">
              <a:spAutoFit/>
            </a:bodyPr>
            <a:lstStyle/>
            <a:p>
              <a:pPr algn="ctr">
                <a:lnSpc>
                  <a:spcPct val="150000"/>
                </a:lnSpc>
              </a:pPr>
              <a:r>
                <a:rPr lang="zh-TW" altLang="en-US" sz="1400" b="1" dirty="0">
                  <a:solidFill>
                    <a:schemeClr val="bg1"/>
                  </a:solidFill>
                  <a:latin typeface="微軟正黑體" panose="020B0604030504040204" pitchFamily="34" charset="-120"/>
                  <a:ea typeface="微軟正黑體" panose="020B0604030504040204" pitchFamily="34" charset="-120"/>
                </a:rPr>
                <a:t>也要注意更多細節</a:t>
              </a:r>
              <a:endParaRPr lang="en-US" altLang="ko-KR" sz="1000" dirty="0">
                <a:solidFill>
                  <a:schemeClr val="bg1"/>
                </a:solidFill>
                <a:latin typeface="微軟正黑體" panose="020B0604030504040204" pitchFamily="34" charset="-120"/>
                <a:ea typeface="微軟正黑體" panose="020B0604030504040204" pitchFamily="34" charset="-120"/>
              </a:endParaRPr>
            </a:p>
          </p:txBody>
        </p:sp>
      </p:grpSp>
      <p:pic>
        <p:nvPicPr>
          <p:cNvPr id="4" name="圖片 3">
            <a:extLst>
              <a:ext uri="{FF2B5EF4-FFF2-40B4-BE49-F238E27FC236}">
                <a16:creationId xmlns="" xmlns:a16="http://schemas.microsoft.com/office/drawing/2014/main" id="{79B18707-1CA0-42C4-9BBE-ABA7C9300E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9692" y="1139626"/>
            <a:ext cx="3749048" cy="1033274"/>
          </a:xfrm>
          <a:prstGeom prst="rect">
            <a:avLst/>
          </a:prstGeom>
        </p:spPr>
      </p:pic>
    </p:spTree>
    <p:extLst>
      <p:ext uri="{BB962C8B-B14F-4D97-AF65-F5344CB8AC3E}">
        <p14:creationId xmlns:p14="http://schemas.microsoft.com/office/powerpoint/2010/main" val="355445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500"/>
                                        <p:tgtEl>
                                          <p:spTgt spid="4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left)">
                                      <p:cBhvr>
                                        <p:cTn id="15" dur="500"/>
                                        <p:tgtEl>
                                          <p:spTgt spid="6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wipe(left)">
                                      <p:cBhvr>
                                        <p:cTn id="19" dur="500"/>
                                        <p:tgtEl>
                                          <p:spTgt spid="7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left)">
                                      <p:cBhvr>
                                        <p:cTn id="2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 name="圖片 2">
            <a:extLst>
              <a:ext uri="{FF2B5EF4-FFF2-40B4-BE49-F238E27FC236}">
                <a16:creationId xmlns="" xmlns:a16="http://schemas.microsoft.com/office/drawing/2014/main" id="{56E8C106-9283-4546-84D6-3727DD506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695" y="436448"/>
            <a:ext cx="1463043" cy="256033"/>
          </a:xfrm>
          <a:prstGeom prst="rect">
            <a:avLst/>
          </a:prstGeom>
        </p:spPr>
      </p:pic>
      <p:sp>
        <p:nvSpPr>
          <p:cNvPr id="6" name="矩形 5">
            <a:extLst>
              <a:ext uri="{FF2B5EF4-FFF2-40B4-BE49-F238E27FC236}">
                <a16:creationId xmlns="" xmlns:a16="http://schemas.microsoft.com/office/drawing/2014/main" id="{74194334-4BE3-4678-9057-3680579EE412}"/>
              </a:ext>
            </a:extLst>
          </p:cNvPr>
          <p:cNvSpPr/>
          <p:nvPr/>
        </p:nvSpPr>
        <p:spPr>
          <a:xfrm>
            <a:off x="2162492" y="1176691"/>
            <a:ext cx="6589448" cy="3635739"/>
          </a:xfrm>
          <a:prstGeom prst="rect">
            <a:avLst/>
          </a:prstGeom>
        </p:spPr>
        <p:txBody>
          <a:bodyPr wrap="square">
            <a:spAutoFit/>
          </a:bodyPr>
          <a:lstStyle/>
          <a:p>
            <a:pPr marL="285750" indent="-285750" algn="just">
              <a:lnSpc>
                <a:spcPct val="120000"/>
              </a:lnSpc>
              <a:spcBef>
                <a:spcPts val="1200"/>
              </a:spcBef>
              <a:buFont typeface="Arial" panose="020B0604020202020204" pitchFamily="34" charset="0"/>
              <a:buChar char="•"/>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根據政府統計，</a:t>
            </a:r>
            <a:r>
              <a:rPr lang="en-US" altLang="zh-TW" sz="1600" b="1" dirty="0">
                <a:solidFill>
                  <a:srgbClr val="F56D37"/>
                </a:solidFill>
                <a:latin typeface="微軟正黑體" panose="020B0604030504040204" pitchFamily="34" charset="-120"/>
                <a:ea typeface="微軟正黑體" panose="020B0604030504040204" pitchFamily="34" charset="-120"/>
              </a:rPr>
              <a:t>110</a:t>
            </a:r>
            <a:r>
              <a:rPr lang="zh-TW" altLang="en-US" sz="1600" b="1" dirty="0">
                <a:solidFill>
                  <a:srgbClr val="F56D37"/>
                </a:solidFill>
                <a:latin typeface="微軟正黑體" panose="020B0604030504040204" pitchFamily="34" charset="-120"/>
                <a:ea typeface="微軟正黑體" panose="020B0604030504040204" pitchFamily="34" charset="-120"/>
              </a:rPr>
              <a:t>年高職畢業生</a:t>
            </a:r>
            <a:r>
              <a:rPr lang="en-US" altLang="zh-TW" sz="1600" b="1" dirty="0">
                <a:solidFill>
                  <a:srgbClr val="F56D37"/>
                </a:solidFill>
                <a:latin typeface="微軟正黑體" panose="020B0604030504040204" pitchFamily="34" charset="-120"/>
                <a:ea typeface="微軟正黑體" panose="020B0604030504040204" pitchFamily="34" charset="-120"/>
              </a:rPr>
              <a:t>79%</a:t>
            </a:r>
            <a:r>
              <a:rPr lang="zh-TW" altLang="en-US" sz="1600" b="1" dirty="0">
                <a:solidFill>
                  <a:srgbClr val="F56D37"/>
                </a:solidFill>
                <a:latin typeface="微軟正黑體" panose="020B0604030504040204" pitchFamily="34" charset="-120"/>
                <a:ea typeface="微軟正黑體" panose="020B0604030504040204" pitchFamily="34" charset="-120"/>
              </a:rPr>
              <a:t>選擇升學、</a:t>
            </a:r>
            <a:r>
              <a:rPr lang="en-US" altLang="zh-TW" sz="1600" b="1" dirty="0">
                <a:solidFill>
                  <a:srgbClr val="F56D37"/>
                </a:solidFill>
                <a:latin typeface="微軟正黑體" panose="020B0604030504040204" pitchFamily="34" charset="-120"/>
                <a:ea typeface="微軟正黑體" panose="020B0604030504040204" pitchFamily="34" charset="-120"/>
              </a:rPr>
              <a:t>14%</a:t>
            </a:r>
            <a:r>
              <a:rPr lang="zh-TW" altLang="en-US" sz="1600" b="1" dirty="0">
                <a:solidFill>
                  <a:srgbClr val="F56D37"/>
                </a:solidFill>
                <a:latin typeface="微軟正黑體" panose="020B0604030504040204" pitchFamily="34" charset="-120"/>
                <a:ea typeface="微軟正黑體" panose="020B0604030504040204" pitchFamily="34" charset="-120"/>
              </a:rPr>
              <a:t>選擇就業</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20000"/>
              </a:lnSpc>
              <a:spcBef>
                <a:spcPts val="1200"/>
              </a:spcBef>
              <a:buClr>
                <a:schemeClr val="tx1">
                  <a:lumMod val="75000"/>
                  <a:lumOff val="25000"/>
                </a:schemeClr>
              </a:buClr>
              <a:buFont typeface="Arial" panose="020B0604020202020204" pitchFamily="34" charset="0"/>
              <a:buChar char="•"/>
            </a:pPr>
            <a:r>
              <a:rPr lang="zh-TW" altLang="en-US" sz="1600" b="1" dirty="0">
                <a:solidFill>
                  <a:srgbClr val="F56D37"/>
                </a:solidFill>
                <a:latin typeface="微軟正黑體" panose="020B0604030504040204" pitchFamily="34" charset="-120"/>
                <a:ea typeface="微軟正黑體" panose="020B0604030504040204" pitchFamily="34" charset="-120"/>
              </a:rPr>
              <a:t>選擇就業的高職畢業生，有77%曾經有就業紀錄</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，且多投入批發及零售業(26.30%)、住宿及餐飲業(21.20%)、製造業(17.16%)等行業。</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20000"/>
              </a:lnSpc>
              <a:spcBef>
                <a:spcPts val="1200"/>
              </a:spcBef>
              <a:buFont typeface="Arial" panose="020B0604020202020204" pitchFamily="34" charset="0"/>
              <a:buChar char="•"/>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高職生</a:t>
            </a:r>
            <a:r>
              <a:rPr lang="zh-TW" altLang="en-US" sz="1600" b="1" dirty="0">
                <a:solidFill>
                  <a:srgbClr val="F56D37"/>
                </a:solidFill>
                <a:latin typeface="微軟正黑體" panose="020B0604030504040204" pitchFamily="34" charset="-120"/>
                <a:ea typeface="微軟正黑體" panose="020B0604030504040204" pitchFamily="34" charset="-120"/>
              </a:rPr>
              <a:t>畢業後找到第一份全職工作，平均需要8個月</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（其中以家政群、化工群最快），但通常</a:t>
            </a:r>
            <a:r>
              <a:rPr lang="zh-TW" altLang="en-US" sz="1600" b="1" dirty="0">
                <a:solidFill>
                  <a:srgbClr val="F56D37"/>
                </a:solidFill>
                <a:latin typeface="微軟正黑體" panose="020B0604030504040204" pitchFamily="34" charset="-120"/>
                <a:ea typeface="微軟正黑體" panose="020B0604030504040204" pitchFamily="34" charset="-120"/>
              </a:rPr>
              <a:t>餐旅群、工業群</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的高職生</a:t>
            </a:r>
            <a:r>
              <a:rPr lang="zh-TW" altLang="en-US" sz="1600" b="1" dirty="0">
                <a:solidFill>
                  <a:srgbClr val="F56D37"/>
                </a:solidFill>
                <a:latin typeface="微軟正黑體" panose="020B0604030504040204" pitchFamily="34" charset="-120"/>
                <a:ea typeface="微軟正黑體" panose="020B0604030504040204" pitchFamily="34" charset="-120"/>
              </a:rPr>
              <a:t>會從事所學領域相關的工作</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，其他職群則會從事批發零售業及住宿餐飲業。</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20000"/>
              </a:lnSpc>
              <a:spcBef>
                <a:spcPts val="1200"/>
              </a:spcBef>
              <a:buFont typeface="Arial" panose="020B0604020202020204" pitchFamily="34" charset="0"/>
              <a:buChar char="•"/>
            </a:pP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曾有兼職工作經驗的高職畢業生，直接就業後第一份全職工作最短可維持13個月；曾有全職工作經驗的高職畢業生，直接就業後第一份全職工作最短可維持1</a:t>
            </a:r>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7</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個月。</a:t>
            </a:r>
            <a:endPar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lnSpc>
                <a:spcPct val="120000"/>
              </a:lnSpc>
              <a:spcBef>
                <a:spcPts val="1200"/>
              </a:spcBef>
              <a:buClr>
                <a:schemeClr val="tx1">
                  <a:lumMod val="75000"/>
                  <a:lumOff val="25000"/>
                </a:schemeClr>
              </a:buClr>
              <a:buFont typeface="Arial" panose="020B0604020202020204" pitchFamily="34" charset="0"/>
              <a:buChar char="•"/>
            </a:pPr>
            <a:r>
              <a:rPr lang="en-US" altLang="zh-TW" sz="1600" b="1" dirty="0">
                <a:solidFill>
                  <a:srgbClr val="FF0000"/>
                </a:solidFill>
                <a:latin typeface="微軟正黑體" panose="020B0604030504040204" pitchFamily="34" charset="-120"/>
                <a:ea typeface="微軟正黑體" panose="020B0604030504040204" pitchFamily="34" charset="-120"/>
              </a:rPr>
              <a:t>113</a:t>
            </a:r>
            <a:r>
              <a:rPr lang="zh-TW" altLang="en-US" sz="1600" b="1" dirty="0">
                <a:solidFill>
                  <a:srgbClr val="FF0000"/>
                </a:solidFill>
                <a:latin typeface="微軟正黑體" panose="020B0604030504040204" pitchFamily="34" charset="-120"/>
                <a:ea typeface="微軟正黑體" panose="020B0604030504040204" pitchFamily="34" charset="-120"/>
              </a:rPr>
              <a:t>年</a:t>
            </a: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月</a:t>
            </a: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日起基本工資調升，月薪</a:t>
            </a:r>
            <a:r>
              <a:rPr lang="en-US" altLang="zh-TW" sz="1600" b="1" dirty="0">
                <a:solidFill>
                  <a:srgbClr val="FF0000"/>
                </a:solidFill>
                <a:latin typeface="微軟正黑體" panose="020B0604030504040204" pitchFamily="34" charset="-120"/>
                <a:ea typeface="微軟正黑體" panose="020B0604030504040204" pitchFamily="34" charset="-120"/>
              </a:rPr>
              <a:t>27,470</a:t>
            </a:r>
            <a:r>
              <a:rPr lang="zh-TW" altLang="en-US" sz="1600" b="1" dirty="0">
                <a:solidFill>
                  <a:srgbClr val="FF0000"/>
                </a:solidFill>
                <a:latin typeface="微軟正黑體" panose="020B0604030504040204" pitchFamily="34" charset="-120"/>
                <a:ea typeface="微軟正黑體" panose="020B0604030504040204" pitchFamily="34" charset="-120"/>
              </a:rPr>
              <a:t>元、時薪</a:t>
            </a:r>
            <a:r>
              <a:rPr lang="en-US" altLang="zh-TW" sz="1600" b="1" dirty="0">
                <a:solidFill>
                  <a:srgbClr val="FF0000"/>
                </a:solidFill>
                <a:latin typeface="微軟正黑體" panose="020B0604030504040204" pitchFamily="34" charset="-120"/>
                <a:ea typeface="微軟正黑體" panose="020B0604030504040204" pitchFamily="34" charset="-120"/>
              </a:rPr>
              <a:t>183</a:t>
            </a:r>
            <a:r>
              <a:rPr lang="zh-TW" altLang="en-US" sz="1600" b="1" dirty="0">
                <a:solidFill>
                  <a:srgbClr val="FF0000"/>
                </a:solidFill>
                <a:latin typeface="微軟正黑體" panose="020B0604030504040204" pitchFamily="34" charset="-120"/>
                <a:ea typeface="微軟正黑體" panose="020B0604030504040204" pitchFamily="34" charset="-120"/>
              </a:rPr>
              <a:t>元。</a:t>
            </a:r>
          </a:p>
        </p:txBody>
      </p:sp>
      <p:grpSp>
        <p:nvGrpSpPr>
          <p:cNvPr id="21" name="群組 20">
            <a:extLst>
              <a:ext uri="{FF2B5EF4-FFF2-40B4-BE49-F238E27FC236}">
                <a16:creationId xmlns="" xmlns:a16="http://schemas.microsoft.com/office/drawing/2014/main" id="{617A5492-4D46-4A43-8443-C5497CA70187}"/>
              </a:ext>
            </a:extLst>
          </p:cNvPr>
          <p:cNvGrpSpPr/>
          <p:nvPr/>
        </p:nvGrpSpPr>
        <p:grpSpPr>
          <a:xfrm>
            <a:off x="4006787" y="4917422"/>
            <a:ext cx="4884677" cy="444930"/>
            <a:chOff x="4025067" y="4978021"/>
            <a:chExt cx="4884677" cy="444930"/>
          </a:xfrm>
        </p:grpSpPr>
        <p:sp>
          <p:nvSpPr>
            <p:cNvPr id="48" name="文字方塊 47">
              <a:extLst>
                <a:ext uri="{FF2B5EF4-FFF2-40B4-BE49-F238E27FC236}">
                  <a16:creationId xmlns="" xmlns:a16="http://schemas.microsoft.com/office/drawing/2014/main" id="{542A1B91-130E-46DA-9368-68CC89EF0B18}"/>
                </a:ext>
              </a:extLst>
            </p:cNvPr>
            <p:cNvSpPr txBox="1"/>
            <p:nvPr/>
          </p:nvSpPr>
          <p:spPr>
            <a:xfrm>
              <a:off x="4083016" y="4978021"/>
              <a:ext cx="4826728" cy="444930"/>
            </a:xfrm>
            <a:prstGeom prst="rect">
              <a:avLst/>
            </a:prstGeom>
            <a:noFill/>
          </p:spPr>
          <p:txBody>
            <a:bodyPr wrap="square" rtlCol="0">
              <a:spAutoFit/>
            </a:bodyPr>
            <a:lstStyle/>
            <a:p>
              <a:pPr>
                <a:lnSpc>
                  <a:spcPct val="120000"/>
                </a:lnSpc>
                <a:spcBef>
                  <a:spcPts val="1200"/>
                </a:spcBef>
              </a:pPr>
              <a:r>
                <a:rPr lang="zh-TW" altLang="en-US" sz="1000" b="1" dirty="0">
                  <a:solidFill>
                    <a:schemeClr val="bg1">
                      <a:lumMod val="50000"/>
                    </a:schemeClr>
                  </a:solidFill>
                  <a:latin typeface="微軟正黑體" panose="020B0604030504040204" pitchFamily="34" charset="-120"/>
                  <a:ea typeface="微軟正黑體" panose="020B0604030504040204" pitchFamily="34" charset="-120"/>
                </a:rPr>
                <a:t>資料來源</a:t>
              </a:r>
              <a:r>
                <a:rPr lang="en-US" altLang="zh-TW" sz="1000" b="1" dirty="0">
                  <a:solidFill>
                    <a:schemeClr val="bg1">
                      <a:lumMod val="50000"/>
                    </a:schemeClr>
                  </a:solidFill>
                  <a:latin typeface="微軟正黑體" panose="020B0604030504040204" pitchFamily="34" charset="-120"/>
                  <a:ea typeface="微軟正黑體" panose="020B0604030504040204" pitchFamily="34" charset="-120"/>
                </a:rPr>
                <a:t>:</a:t>
              </a:r>
              <a:r>
                <a:rPr lang="zh-TW" altLang="en-US" sz="1000" b="1" dirty="0">
                  <a:solidFill>
                    <a:schemeClr val="bg1">
                      <a:lumMod val="50000"/>
                    </a:schemeClr>
                  </a:solidFill>
                  <a:latin typeface="微軟正黑體" panose="020B0604030504040204" pitchFamily="34" charset="-120"/>
                  <a:ea typeface="微軟正黑體" panose="020B0604030504040204" pitchFamily="34" charset="-120"/>
                </a:rPr>
                <a:t>勞動部。自 </a:t>
              </a:r>
              <a:r>
                <a:rPr lang="en-US" altLang="zh-TW" sz="1000" b="1" dirty="0">
                  <a:solidFill>
                    <a:schemeClr val="bg1">
                      <a:lumMod val="50000"/>
                    </a:schemeClr>
                  </a:solidFill>
                  <a:latin typeface="微軟正黑體" panose="020B0604030504040204" pitchFamily="34" charset="-120"/>
                  <a:ea typeface="微軟正黑體" panose="020B0604030504040204" pitchFamily="34" charset="-120"/>
                </a:rPr>
                <a:t>:</a:t>
              </a:r>
              <a:r>
                <a:rPr lang="zh-TW" altLang="en-US" sz="1000" b="1" dirty="0">
                  <a:solidFill>
                    <a:schemeClr val="bg1">
                      <a:lumMod val="50000"/>
                    </a:schemeClr>
                  </a:solidFill>
                  <a:latin typeface="微軟正黑體" panose="020B0604030504040204" pitchFamily="34" charset="-120"/>
                  <a:ea typeface="微軟正黑體" panose="020B0604030504040204" pitchFamily="34" charset="-120"/>
                </a:rPr>
                <a:t> </a:t>
              </a:r>
              <a:r>
                <a:rPr lang="en-US" altLang="zh-TW" sz="1000" b="1" dirty="0">
                  <a:solidFill>
                    <a:schemeClr val="bg1">
                      <a:lumMod val="50000"/>
                    </a:schemeClr>
                  </a:solidFill>
                  <a:latin typeface="微軟正黑體" panose="020B0604030504040204" pitchFamily="34" charset="-120"/>
                  <a:ea typeface="微軟正黑體" panose="020B0604030504040204" pitchFamily="34" charset="-120"/>
                  <a:hlinkClick r:id="rId5"/>
                </a:rPr>
                <a:t>https://www.mol.gov.tw/1607/1632/1640/33215/post</a:t>
              </a:r>
              <a:r>
                <a:rPr lang="en-US" altLang="zh-TW" sz="1000" b="1" dirty="0">
                  <a:solidFill>
                    <a:schemeClr val="bg1">
                      <a:lumMod val="50000"/>
                    </a:schemeClr>
                  </a:solidFill>
                  <a:latin typeface="微軟正黑體" panose="020B0604030504040204" pitchFamily="34" charset="-120"/>
                  <a:ea typeface="微軟正黑體" panose="020B0604030504040204" pitchFamily="34" charset="-120"/>
                </a:rPr>
                <a:t/>
              </a:r>
              <a:br>
                <a:rPr lang="en-US" altLang="zh-TW" sz="1000" b="1" dirty="0">
                  <a:solidFill>
                    <a:schemeClr val="bg1">
                      <a:lumMod val="50000"/>
                    </a:schemeClr>
                  </a:solidFill>
                  <a:latin typeface="微軟正黑體" panose="020B0604030504040204" pitchFamily="34" charset="-120"/>
                  <a:ea typeface="微軟正黑體" panose="020B0604030504040204" pitchFamily="34" charset="-120"/>
                </a:rPr>
              </a:br>
              <a:r>
                <a:rPr lang="en-US" altLang="zh-TW" sz="1000" b="1" dirty="0">
                  <a:solidFill>
                    <a:schemeClr val="bg1">
                      <a:lumMod val="50000"/>
                    </a:schemeClr>
                  </a:solidFill>
                  <a:latin typeface="微軟正黑體" panose="020B0604030504040204" pitchFamily="34" charset="-120"/>
                  <a:ea typeface="微軟正黑體" panose="020B0604030504040204" pitchFamily="34" charset="-120"/>
                </a:rPr>
                <a:t>https://www.mol.gov.tw/1607/1632/1633/54993/post</a:t>
              </a:r>
              <a:endParaRPr lang="zh-TW" altLang="en-US" sz="1000" b="1"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18" name="矩形 17">
              <a:extLst>
                <a:ext uri="{FF2B5EF4-FFF2-40B4-BE49-F238E27FC236}">
                  <a16:creationId xmlns="" xmlns:a16="http://schemas.microsoft.com/office/drawing/2014/main" id="{0366D810-C015-4E48-8F32-53FFDC29BC07}"/>
                </a:ext>
              </a:extLst>
            </p:cNvPr>
            <p:cNvSpPr/>
            <p:nvPr/>
          </p:nvSpPr>
          <p:spPr>
            <a:xfrm>
              <a:off x="4025067" y="4978021"/>
              <a:ext cx="4826728" cy="42073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0" name="圖片 29">
            <a:extLst>
              <a:ext uri="{FF2B5EF4-FFF2-40B4-BE49-F238E27FC236}">
                <a16:creationId xmlns="" xmlns:a16="http://schemas.microsoft.com/office/drawing/2014/main" id="{AE7A0341-7099-457F-874A-CBB036BD12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4" name="群組 33">
            <a:extLst>
              <a:ext uri="{FF2B5EF4-FFF2-40B4-BE49-F238E27FC236}">
                <a16:creationId xmlns="" xmlns:a16="http://schemas.microsoft.com/office/drawing/2014/main" id="{DC7621EA-C1F1-48F9-A528-6104E783210A}"/>
              </a:ext>
            </a:extLst>
          </p:cNvPr>
          <p:cNvGrpSpPr/>
          <p:nvPr/>
        </p:nvGrpSpPr>
        <p:grpSpPr>
          <a:xfrm>
            <a:off x="167947" y="1046005"/>
            <a:ext cx="1551357" cy="4485860"/>
            <a:chOff x="167947" y="1046005"/>
            <a:chExt cx="1551357" cy="4485860"/>
          </a:xfrm>
        </p:grpSpPr>
        <p:pic>
          <p:nvPicPr>
            <p:cNvPr id="35" name="圖片 34">
              <a:hlinkClick r:id="" action="ppaction://noaction"/>
              <a:extLst>
                <a:ext uri="{FF2B5EF4-FFF2-40B4-BE49-F238E27FC236}">
                  <a16:creationId xmlns="" xmlns:a16="http://schemas.microsoft.com/office/drawing/2014/main" id="{59D66395-063B-4420-895D-8874CBAC41C7}"/>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6" name="圖片 35">
              <a:hlinkClick r:id="rId9" action="ppaction://hlinksldjump"/>
              <a:extLst>
                <a:ext uri="{FF2B5EF4-FFF2-40B4-BE49-F238E27FC236}">
                  <a16:creationId xmlns="" xmlns:a16="http://schemas.microsoft.com/office/drawing/2014/main" id="{BFB1446B-5569-447C-94AE-4CF264D40F24}"/>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7" name="圖片 36">
              <a:hlinkClick r:id="rId12" action="ppaction://hlinksldjump"/>
              <a:extLst>
                <a:ext uri="{FF2B5EF4-FFF2-40B4-BE49-F238E27FC236}">
                  <a16:creationId xmlns="" xmlns:a16="http://schemas.microsoft.com/office/drawing/2014/main" id="{AF44DE83-2F34-425E-A06D-FFE83AB0AE39}"/>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8" name="圖片 37">
              <a:hlinkClick r:id="rId15" action="ppaction://hlinksldjump"/>
              <a:extLst>
                <a:ext uri="{FF2B5EF4-FFF2-40B4-BE49-F238E27FC236}">
                  <a16:creationId xmlns="" xmlns:a16="http://schemas.microsoft.com/office/drawing/2014/main" id="{A83E8B81-D6F6-4391-9CE8-0BB2FF8B74D3}"/>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9" name="圖片 38">
              <a:hlinkClick r:id="rId18" action="ppaction://hlinksldjump"/>
              <a:extLst>
                <a:ext uri="{FF2B5EF4-FFF2-40B4-BE49-F238E27FC236}">
                  <a16:creationId xmlns="" xmlns:a16="http://schemas.microsoft.com/office/drawing/2014/main" id="{29F99E0C-E319-40AD-98A5-8FA963661D48}"/>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0" name="圖片 39">
              <a:hlinkClick r:id="rId21" action="ppaction://hlinksldjump"/>
              <a:extLst>
                <a:ext uri="{FF2B5EF4-FFF2-40B4-BE49-F238E27FC236}">
                  <a16:creationId xmlns="" xmlns:a16="http://schemas.microsoft.com/office/drawing/2014/main" id="{3329E287-81CB-45BF-812E-EA680EF9CCB1}"/>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1" name="圖片 40">
              <a:hlinkClick r:id="rId24" action="ppaction://hlinksldjump"/>
              <a:extLst>
                <a:ext uri="{FF2B5EF4-FFF2-40B4-BE49-F238E27FC236}">
                  <a16:creationId xmlns="" xmlns:a16="http://schemas.microsoft.com/office/drawing/2014/main" id="{134B922A-8940-4B58-B2DC-413E12964F2B}"/>
                </a:ext>
              </a:extLst>
            </p:cNvPr>
            <p:cNvPicPr>
              <a:picLocks noChangeAspect="1"/>
            </p:cNvPicPr>
            <p:nvPr/>
          </p:nvPicPr>
          <p:blipFill>
            <a:blip r:embed="rId25" cstate="print">
              <a:extLst>
                <a:ext uri="{BEBA8EAE-BF5A-486C-A8C5-ECC9F3942E4B}">
                  <a14:imgProps xmlns:a14="http://schemas.microsoft.com/office/drawing/2010/main">
                    <a14:imgLayer r:embed="rId2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2" name="圖片 41">
              <a:hlinkClick r:id="rId27" action="ppaction://hlinksldjump"/>
              <a:extLst>
                <a:ext uri="{FF2B5EF4-FFF2-40B4-BE49-F238E27FC236}">
                  <a16:creationId xmlns="" xmlns:a16="http://schemas.microsoft.com/office/drawing/2014/main" id="{113C9AE1-3006-4919-BAFD-FF2EB80C72D3}"/>
                </a:ext>
              </a:extLst>
            </p:cNvPr>
            <p:cNvPicPr>
              <a:picLocks noChangeAspect="1"/>
            </p:cNvPicPr>
            <p:nvPr/>
          </p:nvPicPr>
          <p:blipFill>
            <a:blip r:embed="rId28" cstate="print">
              <a:extLst>
                <a:ext uri="{BEBA8EAE-BF5A-486C-A8C5-ECC9F3942E4B}">
                  <a14:imgProps xmlns:a14="http://schemas.microsoft.com/office/drawing/2010/main">
                    <a14:imgLayer r:embed="rId2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3" name="圖片 42">
              <a:hlinkClick r:id="rId30" action="ppaction://hlinksldjump"/>
              <a:extLst>
                <a:ext uri="{FF2B5EF4-FFF2-40B4-BE49-F238E27FC236}">
                  <a16:creationId xmlns="" xmlns:a16="http://schemas.microsoft.com/office/drawing/2014/main" id="{E7DA593F-0090-4B83-BB79-08336562472C}"/>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4" name="圖片 43">
              <a:hlinkClick r:id="rId33" action="ppaction://hlinksldjump"/>
              <a:extLst>
                <a:ext uri="{FF2B5EF4-FFF2-40B4-BE49-F238E27FC236}">
                  <a16:creationId xmlns="" xmlns:a16="http://schemas.microsoft.com/office/drawing/2014/main" id="{01803FBE-346C-4957-871F-58FA5E00F552}"/>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5" name="圖片 44">
              <a:hlinkClick r:id="rId36" action="ppaction://hlinksldjump"/>
              <a:extLst>
                <a:ext uri="{FF2B5EF4-FFF2-40B4-BE49-F238E27FC236}">
                  <a16:creationId xmlns="" xmlns:a16="http://schemas.microsoft.com/office/drawing/2014/main" id="{3D2534C5-B0ED-4028-ABE6-A2DDAA683E87}"/>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33477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 xmlns:a16="http://schemas.microsoft.com/office/drawing/2014/main" id="{C5460A39-5D54-4CFE-B593-C0C5CE0A9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3" name="圖片 2">
            <a:extLst>
              <a:ext uri="{FF2B5EF4-FFF2-40B4-BE49-F238E27FC236}">
                <a16:creationId xmlns="" xmlns:a16="http://schemas.microsoft.com/office/drawing/2014/main" id="{2083C342-369C-4B1D-90D9-A33FC1B2F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292" y="268466"/>
            <a:ext cx="7217679"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 xmlns:a16="http://schemas.microsoft.com/office/drawing/2014/main" id="{61B4E907-5C8B-8EA5-9295-7E7491457C4D}"/>
              </a:ext>
            </a:extLst>
          </p:cNvPr>
          <p:cNvGrpSpPr/>
          <p:nvPr/>
        </p:nvGrpSpPr>
        <p:grpSpPr>
          <a:xfrm>
            <a:off x="2280325" y="949541"/>
            <a:ext cx="6611139" cy="4309429"/>
            <a:chOff x="2280325" y="949541"/>
            <a:chExt cx="6611139" cy="4309429"/>
          </a:xfrm>
        </p:grpSpPr>
        <p:pic>
          <p:nvPicPr>
            <p:cNvPr id="4" name="圖片 3">
              <a:extLst>
                <a:ext uri="{FF2B5EF4-FFF2-40B4-BE49-F238E27FC236}">
                  <a16:creationId xmlns="" xmlns:a16="http://schemas.microsoft.com/office/drawing/2014/main" id="{CC99C99C-CF34-C025-6490-931649EA95A6}"/>
                </a:ext>
              </a:extLst>
            </p:cNvPr>
            <p:cNvPicPr>
              <a:picLocks noChangeAspect="1"/>
            </p:cNvPicPr>
            <p:nvPr/>
          </p:nvPicPr>
          <p:blipFill rotWithShape="1">
            <a:blip r:embed="rId4"/>
            <a:srcRect l="38174" t="29200" r="15126" b="16682"/>
            <a:stretch/>
          </p:blipFill>
          <p:spPr>
            <a:xfrm>
              <a:off x="2280325" y="949541"/>
              <a:ext cx="6611139" cy="4309429"/>
            </a:xfrm>
            <a:prstGeom prst="rect">
              <a:avLst/>
            </a:prstGeom>
          </p:spPr>
        </p:pic>
        <p:sp>
          <p:nvSpPr>
            <p:cNvPr id="56" name="矩形: 圓角 55">
              <a:extLst>
                <a:ext uri="{FF2B5EF4-FFF2-40B4-BE49-F238E27FC236}">
                  <a16:creationId xmlns="" xmlns:a16="http://schemas.microsoft.com/office/drawing/2014/main" id="{C6615DDA-56A4-422D-B9A1-609F45F50E28}"/>
                </a:ext>
              </a:extLst>
            </p:cNvPr>
            <p:cNvSpPr/>
            <p:nvPr/>
          </p:nvSpPr>
          <p:spPr>
            <a:xfrm>
              <a:off x="3166108" y="1856416"/>
              <a:ext cx="2345718" cy="281337"/>
            </a:xfrm>
            <a:prstGeom prst="roundRect">
              <a:avLst>
                <a:gd name="adj" fmla="val 12152"/>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圓角 56">
              <a:extLst>
                <a:ext uri="{FF2B5EF4-FFF2-40B4-BE49-F238E27FC236}">
                  <a16:creationId xmlns="" xmlns:a16="http://schemas.microsoft.com/office/drawing/2014/main" id="{4947F24A-275F-440C-BABE-2A4311B2A001}"/>
                </a:ext>
              </a:extLst>
            </p:cNvPr>
            <p:cNvSpPr/>
            <p:nvPr/>
          </p:nvSpPr>
          <p:spPr>
            <a:xfrm>
              <a:off x="3166107" y="2590375"/>
              <a:ext cx="2364857" cy="1504547"/>
            </a:xfrm>
            <a:prstGeom prst="roundRect">
              <a:avLst>
                <a:gd name="adj" fmla="val 3473"/>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圓角 57">
              <a:extLst>
                <a:ext uri="{FF2B5EF4-FFF2-40B4-BE49-F238E27FC236}">
                  <a16:creationId xmlns="" xmlns:a16="http://schemas.microsoft.com/office/drawing/2014/main" id="{06CDC89C-0F40-42E0-8F09-E4806FEE9CF8}"/>
                </a:ext>
              </a:extLst>
            </p:cNvPr>
            <p:cNvSpPr/>
            <p:nvPr/>
          </p:nvSpPr>
          <p:spPr>
            <a:xfrm>
              <a:off x="3805311" y="1568548"/>
              <a:ext cx="766689" cy="210333"/>
            </a:xfrm>
            <a:prstGeom prst="roundRect">
              <a:avLst>
                <a:gd name="adj" fmla="val 14409"/>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圓角 58">
              <a:extLst>
                <a:ext uri="{FF2B5EF4-FFF2-40B4-BE49-F238E27FC236}">
                  <a16:creationId xmlns="" xmlns:a16="http://schemas.microsoft.com/office/drawing/2014/main" id="{6E810A74-6E21-4372-862A-D2FA17B0F821}"/>
                </a:ext>
              </a:extLst>
            </p:cNvPr>
            <p:cNvSpPr/>
            <p:nvPr/>
          </p:nvSpPr>
          <p:spPr>
            <a:xfrm>
              <a:off x="4818185" y="2263223"/>
              <a:ext cx="534572" cy="271821"/>
            </a:xfrm>
            <a:prstGeom prst="roundRect">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圓角 59">
              <a:extLst>
                <a:ext uri="{FF2B5EF4-FFF2-40B4-BE49-F238E27FC236}">
                  <a16:creationId xmlns="" xmlns:a16="http://schemas.microsoft.com/office/drawing/2014/main" id="{CD2977F1-71D4-499C-82C0-82F533956778}"/>
                </a:ext>
              </a:extLst>
            </p:cNvPr>
            <p:cNvSpPr/>
            <p:nvPr/>
          </p:nvSpPr>
          <p:spPr>
            <a:xfrm>
              <a:off x="5530965" y="1904123"/>
              <a:ext cx="1552118" cy="560782"/>
            </a:xfrm>
            <a:prstGeom prst="roundRect">
              <a:avLst>
                <a:gd name="adj" fmla="val 4161"/>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0" name="圖片 29">
            <a:extLst>
              <a:ext uri="{FF2B5EF4-FFF2-40B4-BE49-F238E27FC236}">
                <a16:creationId xmlns="" xmlns:a16="http://schemas.microsoft.com/office/drawing/2014/main" id="{736961F8-9600-45EA-8B1C-62287A38A7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2" name="群組 31">
            <a:extLst>
              <a:ext uri="{FF2B5EF4-FFF2-40B4-BE49-F238E27FC236}">
                <a16:creationId xmlns="" xmlns:a16="http://schemas.microsoft.com/office/drawing/2014/main" id="{5ACD52A0-562C-4F98-B2CA-B107919A76C9}"/>
              </a:ext>
            </a:extLst>
          </p:cNvPr>
          <p:cNvGrpSpPr/>
          <p:nvPr/>
        </p:nvGrpSpPr>
        <p:grpSpPr>
          <a:xfrm>
            <a:off x="167947" y="1046005"/>
            <a:ext cx="1551357" cy="4485860"/>
            <a:chOff x="167947" y="1046005"/>
            <a:chExt cx="1551357" cy="4485860"/>
          </a:xfrm>
        </p:grpSpPr>
        <p:pic>
          <p:nvPicPr>
            <p:cNvPr id="33" name="圖片 32">
              <a:hlinkClick r:id="" action="ppaction://noaction"/>
              <a:extLst>
                <a:ext uri="{FF2B5EF4-FFF2-40B4-BE49-F238E27FC236}">
                  <a16:creationId xmlns="" xmlns:a16="http://schemas.microsoft.com/office/drawing/2014/main" id="{B4FB5ECB-E90D-46C9-80EE-91146A0EE622}"/>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4" name="圖片 33">
              <a:hlinkClick r:id="rId8" action="ppaction://hlinksldjump"/>
              <a:extLst>
                <a:ext uri="{FF2B5EF4-FFF2-40B4-BE49-F238E27FC236}">
                  <a16:creationId xmlns="" xmlns:a16="http://schemas.microsoft.com/office/drawing/2014/main" id="{E7B3DC3F-8375-4143-A3A9-D808B1BAADF6}"/>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36" name="圖片 35">
              <a:hlinkClick r:id="rId11" action="ppaction://hlinksldjump"/>
              <a:extLst>
                <a:ext uri="{FF2B5EF4-FFF2-40B4-BE49-F238E27FC236}">
                  <a16:creationId xmlns="" xmlns:a16="http://schemas.microsoft.com/office/drawing/2014/main" id="{30FC1233-F92B-4FBB-B7D2-72A910FBB16D}"/>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37" name="圖片 36">
              <a:hlinkClick r:id="rId14" action="ppaction://hlinksldjump"/>
              <a:extLst>
                <a:ext uri="{FF2B5EF4-FFF2-40B4-BE49-F238E27FC236}">
                  <a16:creationId xmlns="" xmlns:a16="http://schemas.microsoft.com/office/drawing/2014/main" id="{B22B3EEA-C24D-4371-B01B-01D9D00F7BE2}"/>
                </a:ext>
              </a:extLst>
            </p:cNvPr>
            <p:cNvPicPr>
              <a:picLocks noChangeAspect="1"/>
            </p:cNvPicPr>
            <p:nvPr/>
          </p:nvPicPr>
          <p:blipFill>
            <a:blip r:embed="rId15" cstate="print">
              <a:graysc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38" name="圖片 37">
              <a:hlinkClick r:id="rId17" action="ppaction://hlinksldjump"/>
              <a:extLst>
                <a:ext uri="{FF2B5EF4-FFF2-40B4-BE49-F238E27FC236}">
                  <a16:creationId xmlns="" xmlns:a16="http://schemas.microsoft.com/office/drawing/2014/main" id="{638CCE08-8EC9-40E8-B1CF-854A7DD5DD92}"/>
                </a:ext>
              </a:extLst>
            </p:cNvPr>
            <p:cNvPicPr>
              <a:picLocks noChangeAspect="1"/>
            </p:cNvPicPr>
            <p:nvPr/>
          </p:nvPicPr>
          <p:blipFill>
            <a:blip r:embed="rId18" cstate="print">
              <a:grayscl/>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39" name="圖片 38">
              <a:hlinkClick r:id="rId20" action="ppaction://hlinksldjump"/>
              <a:extLst>
                <a:ext uri="{FF2B5EF4-FFF2-40B4-BE49-F238E27FC236}">
                  <a16:creationId xmlns="" xmlns:a16="http://schemas.microsoft.com/office/drawing/2014/main" id="{DE413429-2B14-46E3-AAAB-D31C4DD721C8}"/>
                </a:ext>
              </a:extLst>
            </p:cNvPr>
            <p:cNvPicPr>
              <a:picLocks noChangeAspect="1"/>
            </p:cNvPicPr>
            <p:nvPr/>
          </p:nvPicPr>
          <p:blipFill>
            <a:blip r:embed="rId21" cstate="print">
              <a:grayscl/>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0" name="圖片 39">
              <a:hlinkClick r:id="rId23" action="ppaction://hlinksldjump"/>
              <a:extLst>
                <a:ext uri="{FF2B5EF4-FFF2-40B4-BE49-F238E27FC236}">
                  <a16:creationId xmlns="" xmlns:a16="http://schemas.microsoft.com/office/drawing/2014/main" id="{B5A097B4-FCB7-412F-9051-11A8F064BA53}"/>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1" name="圖片 40">
              <a:hlinkClick r:id="rId26" action="ppaction://hlinksldjump"/>
              <a:extLst>
                <a:ext uri="{FF2B5EF4-FFF2-40B4-BE49-F238E27FC236}">
                  <a16:creationId xmlns="" xmlns:a16="http://schemas.microsoft.com/office/drawing/2014/main" id="{CE6BFFDB-C967-42BE-B0F4-6CA507514694}"/>
                </a:ext>
              </a:extLst>
            </p:cNvPr>
            <p:cNvPicPr>
              <a:picLocks noChangeAspect="1"/>
            </p:cNvPicPr>
            <p:nvPr/>
          </p:nvPicPr>
          <p:blipFill>
            <a:blip r:embed="rId27" cstate="print">
              <a:grayscl/>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2" name="圖片 41">
              <a:hlinkClick r:id="rId29" action="ppaction://hlinksldjump"/>
              <a:extLst>
                <a:ext uri="{FF2B5EF4-FFF2-40B4-BE49-F238E27FC236}">
                  <a16:creationId xmlns="" xmlns:a16="http://schemas.microsoft.com/office/drawing/2014/main" id="{DF66FD25-EE00-49C2-9926-A9344582F5A1}"/>
                </a:ext>
              </a:extLst>
            </p:cNvPr>
            <p:cNvPicPr>
              <a:picLocks noChangeAspect="1"/>
            </p:cNvPicPr>
            <p:nvPr/>
          </p:nvPicPr>
          <p:blipFill>
            <a:blip r:embed="rId30" cstate="print">
              <a:grayscl/>
              <a:extLst>
                <a:ext uri="{BEBA8EAE-BF5A-486C-A8C5-ECC9F3942E4B}">
                  <a14:imgProps xmlns:a14="http://schemas.microsoft.com/office/drawing/2010/main">
                    <a14:imgLayer r:embed="rId3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3" name="圖片 42">
              <a:hlinkClick r:id="rId32" action="ppaction://hlinksldjump"/>
              <a:extLst>
                <a:ext uri="{FF2B5EF4-FFF2-40B4-BE49-F238E27FC236}">
                  <a16:creationId xmlns="" xmlns:a16="http://schemas.microsoft.com/office/drawing/2014/main" id="{42A21F5F-CC03-4801-893D-3651B4186EB3}"/>
                </a:ext>
              </a:extLst>
            </p:cNvPr>
            <p:cNvPicPr>
              <a:picLocks noChangeAspect="1"/>
            </p:cNvPicPr>
            <p:nvPr/>
          </p:nvPicPr>
          <p:blipFill>
            <a:blip r:embed="rId33" cstate="print">
              <a:extLst>
                <a:ext uri="{BEBA8EAE-BF5A-486C-A8C5-ECC9F3942E4B}">
                  <a14:imgProps xmlns:a14="http://schemas.microsoft.com/office/drawing/2010/main">
                    <a14:imgLayer r:embed="rId3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4" name="圖片 43">
              <a:hlinkClick r:id="rId35" action="ppaction://hlinksldjump"/>
              <a:extLst>
                <a:ext uri="{FF2B5EF4-FFF2-40B4-BE49-F238E27FC236}">
                  <a16:creationId xmlns="" xmlns:a16="http://schemas.microsoft.com/office/drawing/2014/main" id="{E83738C1-4E9F-45DF-9A28-62CB747AB608}"/>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464724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 xmlns:a16="http://schemas.microsoft.com/office/drawing/2014/main" id="{C1ECD01B-73B6-4810-8418-54DD6E6D0F03}"/>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0" name="圖片 29">
              <a:extLst>
                <a:ext uri="{FF2B5EF4-FFF2-40B4-BE49-F238E27FC236}">
                  <a16:creationId xmlns="" xmlns:a16="http://schemas.microsoft.com/office/drawing/2014/main" id="{1E0CE4D4-BB43-43F5-858B-5F4176C39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695" y="436447"/>
              <a:ext cx="1524003" cy="256033"/>
            </a:xfrm>
            <a:prstGeom prst="rect">
              <a:avLst/>
            </a:prstGeom>
          </p:spPr>
        </p:pic>
      </p:grpSp>
      <p:sp>
        <p:nvSpPr>
          <p:cNvPr id="17" name="矩形 16">
            <a:extLst>
              <a:ext uri="{FF2B5EF4-FFF2-40B4-BE49-F238E27FC236}">
                <a16:creationId xmlns="" xmlns:a16="http://schemas.microsoft.com/office/drawing/2014/main" id="{1835DE82-4870-494C-9934-22A8EF26BA26}"/>
              </a:ext>
            </a:extLst>
          </p:cNvPr>
          <p:cNvSpPr/>
          <p:nvPr/>
        </p:nvSpPr>
        <p:spPr>
          <a:xfrm>
            <a:off x="2121385" y="1023817"/>
            <a:ext cx="5379396" cy="369332"/>
          </a:xfrm>
          <a:prstGeom prst="rect">
            <a:avLst/>
          </a:prstGeom>
        </p:spPr>
        <p:txBody>
          <a:bodyPr wrap="square">
            <a:spAutoFit/>
          </a:bodyPr>
          <a:lstStyle/>
          <a:p>
            <a:pPr marL="285750" indent="-285750">
              <a:buFont typeface="Arial" panose="020B0604020202020204" pitchFamily="34" charset="0"/>
              <a:buChar char="•"/>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可善用免費的公部門資源</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dirty="0">
                <a:solidFill>
                  <a:srgbClr val="5B9BD5"/>
                </a:solidFill>
                <a:latin typeface="微軟正黑體" panose="020B0604030504040204" pitchFamily="34" charset="-120"/>
                <a:ea typeface="微軟正黑體" panose="020B0604030504040204" pitchFamily="34" charset="-120"/>
                <a:hlinkClick r:id="rId5">
                  <a:extLst>
                    <a:ext uri="{A12FA001-AC4F-418D-AE19-62706E023703}">
                      <ahyp:hlinkClr xmlns="" xmlns:ahyp="http://schemas.microsoft.com/office/drawing/2018/hyperlinkcolor" val="tx"/>
                    </a:ext>
                  </a:extLst>
                </a:hlinkClick>
              </a:rPr>
              <a:t>青年職涯發展中心</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pic>
        <p:nvPicPr>
          <p:cNvPr id="34" name="圖片 33">
            <a:extLst>
              <a:ext uri="{FF2B5EF4-FFF2-40B4-BE49-F238E27FC236}">
                <a16:creationId xmlns="" xmlns:a16="http://schemas.microsoft.com/office/drawing/2014/main" id="{A525BEEA-A339-45A8-B3D6-C1147C85E6FE}"/>
              </a:ext>
            </a:extLst>
          </p:cNvPr>
          <p:cNvPicPr>
            <a:picLocks noChangeAspect="1"/>
          </p:cNvPicPr>
          <p:nvPr/>
        </p:nvPicPr>
        <p:blipFill rotWithShape="1">
          <a:blip r:embed="rId6"/>
          <a:srcRect l="14616" t="34197" r="16704" b="26213"/>
          <a:stretch/>
        </p:blipFill>
        <p:spPr>
          <a:xfrm>
            <a:off x="2176242" y="1506509"/>
            <a:ext cx="3947336" cy="1279965"/>
          </a:xfrm>
          <a:prstGeom prst="rect">
            <a:avLst/>
          </a:prstGeom>
        </p:spPr>
      </p:pic>
      <p:pic>
        <p:nvPicPr>
          <p:cNvPr id="35" name="Picture 2" descr="Youth Salon青年職涯發展中心- YouTube">
            <a:extLst>
              <a:ext uri="{FF2B5EF4-FFF2-40B4-BE49-F238E27FC236}">
                <a16:creationId xmlns="" xmlns:a16="http://schemas.microsoft.com/office/drawing/2014/main" id="{E19586A2-D3CF-412E-BA43-6E220E4633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5162" y="1502461"/>
            <a:ext cx="1304184" cy="130418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a:extLst>
              <a:ext uri="{FF2B5EF4-FFF2-40B4-BE49-F238E27FC236}">
                <a16:creationId xmlns="" xmlns:a16="http://schemas.microsoft.com/office/drawing/2014/main" id="{B1B16A3C-D557-4818-A539-8F1D7B0C9F93}"/>
              </a:ext>
            </a:extLst>
          </p:cNvPr>
          <p:cNvSpPr/>
          <p:nvPr/>
        </p:nvSpPr>
        <p:spPr>
          <a:xfrm>
            <a:off x="2121385" y="2992509"/>
            <a:ext cx="4940139" cy="369332"/>
          </a:xfrm>
          <a:prstGeom prst="rect">
            <a:avLst/>
          </a:prstGeom>
        </p:spPr>
        <p:txBody>
          <a:bodyPr wrap="square">
            <a:spAutoFit/>
          </a:bodyPr>
          <a:lstStyle/>
          <a:p>
            <a:pPr marL="285750" indent="-285750">
              <a:buFont typeface="Arial" panose="020B0604020202020204" pitchFamily="34" charset="0"/>
              <a:buChar char="•"/>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可善用免費的公部門資源</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dirty="0">
                <a:solidFill>
                  <a:srgbClr val="5B9BD5"/>
                </a:solidFill>
                <a:latin typeface="微軟正黑體" panose="020B0604030504040204" pitchFamily="34" charset="-120"/>
                <a:ea typeface="微軟正黑體" panose="020B0604030504040204" pitchFamily="34" charset="-120"/>
                <a:hlinkClick r:id="rId8">
                  <a:extLst>
                    <a:ext uri="{A12FA001-AC4F-418D-AE19-62706E023703}">
                      <ahyp:hlinkClr xmlns="" xmlns:ahyp="http://schemas.microsoft.com/office/drawing/2018/hyperlinkcolor" val="tx"/>
                    </a:ext>
                  </a:extLst>
                </a:hlinkClick>
              </a:rPr>
              <a:t>臺灣就業通</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pic>
        <p:nvPicPr>
          <p:cNvPr id="38" name="圖片 37">
            <a:extLst>
              <a:ext uri="{FF2B5EF4-FFF2-40B4-BE49-F238E27FC236}">
                <a16:creationId xmlns="" xmlns:a16="http://schemas.microsoft.com/office/drawing/2014/main" id="{59914F72-7705-4D0B-BD15-2A715428BDB5}"/>
              </a:ext>
            </a:extLst>
          </p:cNvPr>
          <p:cNvPicPr>
            <a:picLocks noChangeAspect="1"/>
          </p:cNvPicPr>
          <p:nvPr/>
        </p:nvPicPr>
        <p:blipFill rotWithShape="1">
          <a:blip r:embed="rId9"/>
          <a:srcRect l="20042" t="20138" r="21224" b="36830"/>
          <a:stretch/>
        </p:blipFill>
        <p:spPr>
          <a:xfrm>
            <a:off x="2176242" y="3551326"/>
            <a:ext cx="3947336" cy="1626770"/>
          </a:xfrm>
          <a:prstGeom prst="rect">
            <a:avLst/>
          </a:prstGeom>
        </p:spPr>
      </p:pic>
      <p:pic>
        <p:nvPicPr>
          <p:cNvPr id="40" name="Picture 2" descr="台灣就業通">
            <a:extLst>
              <a:ext uri="{FF2B5EF4-FFF2-40B4-BE49-F238E27FC236}">
                <a16:creationId xmlns="" xmlns:a16="http://schemas.microsoft.com/office/drawing/2014/main" id="{9255C9C9-429A-4213-A808-AAC6D083736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7735" b="23612"/>
          <a:stretch/>
        </p:blipFill>
        <p:spPr bwMode="auto">
          <a:xfrm>
            <a:off x="7633976" y="4438293"/>
            <a:ext cx="1343415" cy="78794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群組 45">
            <a:extLst>
              <a:ext uri="{FF2B5EF4-FFF2-40B4-BE49-F238E27FC236}">
                <a16:creationId xmlns="" xmlns:a16="http://schemas.microsoft.com/office/drawing/2014/main" id="{982B6624-15BB-4E37-BB15-1A916BA469B5}"/>
              </a:ext>
            </a:extLst>
          </p:cNvPr>
          <p:cNvGrpSpPr/>
          <p:nvPr/>
        </p:nvGrpSpPr>
        <p:grpSpPr>
          <a:xfrm>
            <a:off x="6235171" y="1498385"/>
            <a:ext cx="1338165" cy="1295986"/>
            <a:chOff x="6215715" y="1478929"/>
            <a:chExt cx="1338165" cy="1295986"/>
          </a:xfrm>
        </p:grpSpPr>
        <p:pic>
          <p:nvPicPr>
            <p:cNvPr id="36" name="圖片 35">
              <a:hlinkClick r:id="rId11"/>
              <a:extLst>
                <a:ext uri="{FF2B5EF4-FFF2-40B4-BE49-F238E27FC236}">
                  <a16:creationId xmlns="" xmlns:a16="http://schemas.microsoft.com/office/drawing/2014/main" id="{D609033A-DA8E-4875-A969-8A8F4A5794F1}"/>
                </a:ext>
              </a:extLst>
            </p:cNvPr>
            <p:cNvPicPr>
              <a:picLocks noChangeAspect="1"/>
            </p:cNvPicPr>
            <p:nvPr/>
          </p:nvPicPr>
          <p:blipFill rotWithShape="1">
            <a:blip r:embed="rId12">
              <a:extLst>
                <a:ext uri="{28A0092B-C50C-407E-A947-70E740481C1C}">
                  <a14:useLocalDpi xmlns:a14="http://schemas.microsoft.com/office/drawing/2010/main" val="0"/>
                </a:ext>
              </a:extLst>
            </a:blip>
            <a:srcRect l="7182" t="6130" r="7247" b="8788"/>
            <a:stretch/>
          </p:blipFill>
          <p:spPr>
            <a:xfrm>
              <a:off x="6215715" y="1956701"/>
              <a:ext cx="822917" cy="818214"/>
            </a:xfrm>
            <a:prstGeom prst="rect">
              <a:avLst/>
            </a:prstGeom>
          </p:spPr>
        </p:pic>
        <p:pic>
          <p:nvPicPr>
            <p:cNvPr id="41" name="圖片 40">
              <a:extLst>
                <a:ext uri="{FF2B5EF4-FFF2-40B4-BE49-F238E27FC236}">
                  <a16:creationId xmlns="" xmlns:a16="http://schemas.microsoft.com/office/drawing/2014/main" id="{F8B875C9-C741-4F65-939B-9DB170723B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9697" y="1478929"/>
              <a:ext cx="1304183" cy="439415"/>
            </a:xfrm>
            <a:prstGeom prst="rect">
              <a:avLst/>
            </a:prstGeom>
          </p:spPr>
        </p:pic>
      </p:grpSp>
      <p:grpSp>
        <p:nvGrpSpPr>
          <p:cNvPr id="45" name="群組 44">
            <a:extLst>
              <a:ext uri="{FF2B5EF4-FFF2-40B4-BE49-F238E27FC236}">
                <a16:creationId xmlns="" xmlns:a16="http://schemas.microsoft.com/office/drawing/2014/main" id="{19A611F3-D116-48E8-9F3E-53A9FF0DEE1A}"/>
              </a:ext>
            </a:extLst>
          </p:cNvPr>
          <p:cNvGrpSpPr/>
          <p:nvPr/>
        </p:nvGrpSpPr>
        <p:grpSpPr>
          <a:xfrm>
            <a:off x="6235171" y="3571411"/>
            <a:ext cx="1338166" cy="1654822"/>
            <a:chOff x="6215715" y="3571411"/>
            <a:chExt cx="1338166" cy="1654822"/>
          </a:xfrm>
        </p:grpSpPr>
        <p:pic>
          <p:nvPicPr>
            <p:cNvPr id="39" name="圖片 38">
              <a:hlinkClick r:id="rId8"/>
              <a:extLst>
                <a:ext uri="{FF2B5EF4-FFF2-40B4-BE49-F238E27FC236}">
                  <a16:creationId xmlns="" xmlns:a16="http://schemas.microsoft.com/office/drawing/2014/main" id="{FFA924DB-1B02-48A2-97A3-8467C1EFA074}"/>
                </a:ext>
              </a:extLst>
            </p:cNvPr>
            <p:cNvPicPr>
              <a:picLocks noChangeAspect="1"/>
            </p:cNvPicPr>
            <p:nvPr/>
          </p:nvPicPr>
          <p:blipFill rotWithShape="1">
            <a:blip r:embed="rId14">
              <a:extLst>
                <a:ext uri="{28A0092B-C50C-407E-A947-70E740481C1C}">
                  <a14:useLocalDpi xmlns:a14="http://schemas.microsoft.com/office/drawing/2010/main" val="0"/>
                </a:ext>
              </a:extLst>
            </a:blip>
            <a:srcRect l="4662" t="2275" r="4711" b="3034"/>
            <a:stretch/>
          </p:blipFill>
          <p:spPr>
            <a:xfrm>
              <a:off x="6215715" y="4340942"/>
              <a:ext cx="847290" cy="885291"/>
            </a:xfrm>
            <a:prstGeom prst="rect">
              <a:avLst/>
            </a:prstGeom>
          </p:spPr>
        </p:pic>
        <p:pic>
          <p:nvPicPr>
            <p:cNvPr id="43" name="圖片 42">
              <a:extLst>
                <a:ext uri="{FF2B5EF4-FFF2-40B4-BE49-F238E27FC236}">
                  <a16:creationId xmlns="" xmlns:a16="http://schemas.microsoft.com/office/drawing/2014/main" id="{B5A21AE6-DE97-492D-9BAD-726F449BC8D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49698" y="3571411"/>
              <a:ext cx="1304183" cy="439415"/>
            </a:xfrm>
            <a:prstGeom prst="rect">
              <a:avLst/>
            </a:prstGeom>
          </p:spPr>
        </p:pic>
      </p:grpSp>
      <p:pic>
        <p:nvPicPr>
          <p:cNvPr id="37" name="圖片 36">
            <a:extLst>
              <a:ext uri="{FF2B5EF4-FFF2-40B4-BE49-F238E27FC236}">
                <a16:creationId xmlns="" xmlns:a16="http://schemas.microsoft.com/office/drawing/2014/main" id="{4B3330D6-28B1-428B-A5F9-F5B77D5808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2" name="群組 41">
            <a:extLst>
              <a:ext uri="{FF2B5EF4-FFF2-40B4-BE49-F238E27FC236}">
                <a16:creationId xmlns="" xmlns:a16="http://schemas.microsoft.com/office/drawing/2014/main" id="{BEEC3CFB-88A6-4BB7-85BE-CF098CF8101A}"/>
              </a:ext>
            </a:extLst>
          </p:cNvPr>
          <p:cNvGrpSpPr/>
          <p:nvPr/>
        </p:nvGrpSpPr>
        <p:grpSpPr>
          <a:xfrm>
            <a:off x="167947" y="1046005"/>
            <a:ext cx="1551357" cy="4485860"/>
            <a:chOff x="167947" y="1046005"/>
            <a:chExt cx="1551357" cy="4485860"/>
          </a:xfrm>
        </p:grpSpPr>
        <p:pic>
          <p:nvPicPr>
            <p:cNvPr id="44" name="圖片 43">
              <a:hlinkClick r:id="" action="ppaction://noaction"/>
              <a:extLst>
                <a:ext uri="{FF2B5EF4-FFF2-40B4-BE49-F238E27FC236}">
                  <a16:creationId xmlns="" xmlns:a16="http://schemas.microsoft.com/office/drawing/2014/main" id="{EA17BF96-1D53-474D-84E0-1CF981B0EC1C}"/>
                </a:ext>
              </a:extLst>
            </p:cNvPr>
            <p:cNvPicPr>
              <a:picLocks noChangeAspect="1"/>
            </p:cNvPicPr>
            <p:nvPr/>
          </p:nvPicPr>
          <p:blipFill>
            <a:blip r:embed="rId17" cstate="print">
              <a:graysc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7" name="圖片 46">
              <a:hlinkClick r:id="rId19" action="ppaction://hlinksldjump"/>
              <a:extLst>
                <a:ext uri="{FF2B5EF4-FFF2-40B4-BE49-F238E27FC236}">
                  <a16:creationId xmlns="" xmlns:a16="http://schemas.microsoft.com/office/drawing/2014/main" id="{DA2A2F9D-66EA-42F5-B933-DD9AF663629B}"/>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8" name="圖片 47">
              <a:hlinkClick r:id="rId22" action="ppaction://hlinksldjump"/>
              <a:extLst>
                <a:ext uri="{FF2B5EF4-FFF2-40B4-BE49-F238E27FC236}">
                  <a16:creationId xmlns="" xmlns:a16="http://schemas.microsoft.com/office/drawing/2014/main" id="{5A156792-0EF6-42CD-A835-EA1174C86445}"/>
                </a:ext>
              </a:extLst>
            </p:cNvPr>
            <p:cNvPicPr>
              <a:picLocks noChangeAspect="1"/>
            </p:cNvPicPr>
            <p:nvPr/>
          </p:nvPicPr>
          <p:blipFill>
            <a:blip r:embed="rId23" cstate="print">
              <a:extLst>
                <a:ext uri="{BEBA8EAE-BF5A-486C-A8C5-ECC9F3942E4B}">
                  <a14:imgProps xmlns:a14="http://schemas.microsoft.com/office/drawing/2010/main">
                    <a14:imgLayer r:embed="rId2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9" name="圖片 48">
              <a:hlinkClick r:id="rId25" action="ppaction://hlinksldjump"/>
              <a:extLst>
                <a:ext uri="{FF2B5EF4-FFF2-40B4-BE49-F238E27FC236}">
                  <a16:creationId xmlns="" xmlns:a16="http://schemas.microsoft.com/office/drawing/2014/main" id="{B6E2854B-3184-4D14-8534-51983DA26254}"/>
                </a:ext>
              </a:extLst>
            </p:cNvPr>
            <p:cNvPicPr>
              <a:picLocks noChangeAspect="1"/>
            </p:cNvPicPr>
            <p:nvPr/>
          </p:nvPicPr>
          <p:blipFill>
            <a:blip r:embed="rId26" cstate="print">
              <a:extLst>
                <a:ext uri="{BEBA8EAE-BF5A-486C-A8C5-ECC9F3942E4B}">
                  <a14:imgProps xmlns:a14="http://schemas.microsoft.com/office/drawing/2010/main">
                    <a14:imgLayer r:embed="rId2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50" name="圖片 49">
              <a:hlinkClick r:id="rId28" action="ppaction://hlinksldjump"/>
              <a:extLst>
                <a:ext uri="{FF2B5EF4-FFF2-40B4-BE49-F238E27FC236}">
                  <a16:creationId xmlns="" xmlns:a16="http://schemas.microsoft.com/office/drawing/2014/main" id="{90FDB492-6F83-4F58-B917-50D15194BB6B}"/>
                </a:ext>
              </a:extLst>
            </p:cNvPr>
            <p:cNvPicPr>
              <a:picLocks noChangeAspect="1"/>
            </p:cNvPicPr>
            <p:nvPr/>
          </p:nvPicPr>
          <p:blipFill>
            <a:blip r:embed="rId29" cstate="print">
              <a:extLst>
                <a:ext uri="{BEBA8EAE-BF5A-486C-A8C5-ECC9F3942E4B}">
                  <a14:imgProps xmlns:a14="http://schemas.microsoft.com/office/drawing/2010/main">
                    <a14:imgLayer r:embed="rId30">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51" name="圖片 50">
              <a:hlinkClick r:id="rId31" action="ppaction://hlinksldjump"/>
              <a:extLst>
                <a:ext uri="{FF2B5EF4-FFF2-40B4-BE49-F238E27FC236}">
                  <a16:creationId xmlns="" xmlns:a16="http://schemas.microsoft.com/office/drawing/2014/main" id="{19CFA70D-BE7A-4F42-9EC7-1CEC6EBA3364}"/>
                </a:ext>
              </a:extLst>
            </p:cNvPr>
            <p:cNvPicPr>
              <a:picLocks noChangeAspect="1"/>
            </p:cNvPicPr>
            <p:nvPr/>
          </p:nvPicPr>
          <p:blipFill>
            <a:blip r:embed="rId32" cstate="print">
              <a:grayscl/>
              <a:extLst>
                <a:ext uri="{BEBA8EAE-BF5A-486C-A8C5-ECC9F3942E4B}">
                  <a14:imgProps xmlns:a14="http://schemas.microsoft.com/office/drawing/2010/main">
                    <a14:imgLayer r:embed="rId3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2" name="圖片 51">
              <a:hlinkClick r:id="rId34" action="ppaction://hlinksldjump"/>
              <a:extLst>
                <a:ext uri="{FF2B5EF4-FFF2-40B4-BE49-F238E27FC236}">
                  <a16:creationId xmlns="" xmlns:a16="http://schemas.microsoft.com/office/drawing/2014/main" id="{A7386218-0747-4909-9466-87412BDBC1C4}"/>
                </a:ext>
              </a:extLst>
            </p:cNvPr>
            <p:cNvPicPr>
              <a:picLocks noChangeAspect="1"/>
            </p:cNvPicPr>
            <p:nvPr/>
          </p:nvPicPr>
          <p:blipFill>
            <a:blip r:embed="rId35" cstate="print">
              <a:extLst>
                <a:ext uri="{BEBA8EAE-BF5A-486C-A8C5-ECC9F3942E4B}">
                  <a14:imgProps xmlns:a14="http://schemas.microsoft.com/office/drawing/2010/main">
                    <a14:imgLayer r:embed="rId3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3" name="圖片 52">
              <a:hlinkClick r:id="rId37" action="ppaction://hlinksldjump"/>
              <a:extLst>
                <a:ext uri="{FF2B5EF4-FFF2-40B4-BE49-F238E27FC236}">
                  <a16:creationId xmlns="" xmlns:a16="http://schemas.microsoft.com/office/drawing/2014/main" id="{416C8303-9161-40E4-B83F-8C6588369251}"/>
                </a:ext>
              </a:extLst>
            </p:cNvPr>
            <p:cNvPicPr>
              <a:picLocks noChangeAspect="1"/>
            </p:cNvPicPr>
            <p:nvPr/>
          </p:nvPicPr>
          <p:blipFill>
            <a:blip r:embed="rId38" cstate="print">
              <a:extLst>
                <a:ext uri="{BEBA8EAE-BF5A-486C-A8C5-ECC9F3942E4B}">
                  <a14:imgProps xmlns:a14="http://schemas.microsoft.com/office/drawing/2010/main">
                    <a14:imgLayer r:embed="rId3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4" name="圖片 53">
              <a:hlinkClick r:id="rId40" action="ppaction://hlinksldjump"/>
              <a:extLst>
                <a:ext uri="{FF2B5EF4-FFF2-40B4-BE49-F238E27FC236}">
                  <a16:creationId xmlns="" xmlns:a16="http://schemas.microsoft.com/office/drawing/2014/main" id="{BC43CF78-A68A-4333-821F-F742C5D034EF}"/>
                </a:ext>
              </a:extLst>
            </p:cNvPr>
            <p:cNvPicPr>
              <a:picLocks noChangeAspect="1"/>
            </p:cNvPicPr>
            <p:nvPr/>
          </p:nvPicPr>
          <p:blipFill>
            <a:blip r:embed="rId41" cstate="print">
              <a:extLst>
                <a:ext uri="{BEBA8EAE-BF5A-486C-A8C5-ECC9F3942E4B}">
                  <a14:imgProps xmlns:a14="http://schemas.microsoft.com/office/drawing/2010/main">
                    <a14:imgLayer r:embed="rId4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5" name="圖片 54">
              <a:hlinkClick r:id="rId43" action="ppaction://hlinksldjump"/>
              <a:extLst>
                <a:ext uri="{FF2B5EF4-FFF2-40B4-BE49-F238E27FC236}">
                  <a16:creationId xmlns="" xmlns:a16="http://schemas.microsoft.com/office/drawing/2014/main" id="{B02E8854-A5BB-4D0E-8112-6A817CF525FD}"/>
                </a:ext>
              </a:extLst>
            </p:cNvPr>
            <p:cNvPicPr>
              <a:picLocks noChangeAspect="1"/>
            </p:cNvPicPr>
            <p:nvPr/>
          </p:nvPicPr>
          <p:blipFill>
            <a:blip r:embed="rId44" cstate="print">
              <a:extLst>
                <a:ext uri="{BEBA8EAE-BF5A-486C-A8C5-ECC9F3942E4B}">
                  <a14:imgProps xmlns:a14="http://schemas.microsoft.com/office/drawing/2010/main">
                    <a14:imgLayer r:embed="rId4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7" name="圖片 56">
              <a:hlinkClick r:id="rId46" action="ppaction://hlinksldjump"/>
              <a:extLst>
                <a:ext uri="{FF2B5EF4-FFF2-40B4-BE49-F238E27FC236}">
                  <a16:creationId xmlns="" xmlns:a16="http://schemas.microsoft.com/office/drawing/2014/main" id="{D72DE2FC-3890-4B4A-B88F-D1AC4DEEAEA1}"/>
                </a:ext>
              </a:extLst>
            </p:cNvPr>
            <p:cNvPicPr>
              <a:picLocks noChangeAspect="1"/>
            </p:cNvPicPr>
            <p:nvPr/>
          </p:nvPicPr>
          <p:blipFill>
            <a:blip r:embed="rId47" cstate="print">
              <a:extLst>
                <a:ext uri="{BEBA8EAE-BF5A-486C-A8C5-ECC9F3942E4B}">
                  <a14:imgProps xmlns:a14="http://schemas.microsoft.com/office/drawing/2010/main">
                    <a14:imgLayer r:embed="rId4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16305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 xmlns:a16="http://schemas.microsoft.com/office/drawing/2014/main" id="{8870F2C8-B4DC-43CD-ACAD-CFCBF9E68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rgbClr val="5F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 xmlns:a16="http://schemas.microsoft.com/office/drawing/2014/main" id="{C1ECD01B-73B6-4810-8418-54DD6E6D0F03}"/>
              </a:ext>
            </a:extLst>
          </p:cNvPr>
          <p:cNvGrpSpPr/>
          <p:nvPr/>
        </p:nvGrpSpPr>
        <p:grpSpPr>
          <a:xfrm>
            <a:off x="1943409" y="265469"/>
            <a:ext cx="7211583" cy="5370587"/>
            <a:chOff x="1943409" y="265469"/>
            <a:chExt cx="7211583" cy="5370587"/>
          </a:xfrm>
        </p:grpSpPr>
        <p:pic>
          <p:nvPicPr>
            <p:cNvPr id="56" name="圖片 55">
              <a:extLst>
                <a:ext uri="{FF2B5EF4-FFF2-40B4-BE49-F238E27FC236}">
                  <a16:creationId xmlns="" xmlns:a16="http://schemas.microsoft.com/office/drawing/2014/main" id="{E414926F-5AC5-426B-BA0C-39537D740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09" y="265469"/>
              <a:ext cx="7211583" cy="5370587"/>
            </a:xfrm>
            <a:prstGeom prst="rect">
              <a:avLst/>
            </a:prstGeom>
          </p:spPr>
        </p:pic>
        <p:pic>
          <p:nvPicPr>
            <p:cNvPr id="30" name="圖片 29">
              <a:extLst>
                <a:ext uri="{FF2B5EF4-FFF2-40B4-BE49-F238E27FC236}">
                  <a16:creationId xmlns="" xmlns:a16="http://schemas.microsoft.com/office/drawing/2014/main" id="{1E0CE4D4-BB43-43F5-858B-5F4176C39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695" y="436447"/>
              <a:ext cx="1524003" cy="256033"/>
            </a:xfrm>
            <a:prstGeom prst="rect">
              <a:avLst/>
            </a:prstGeom>
          </p:spPr>
        </p:pic>
      </p:grpSp>
      <p:sp>
        <p:nvSpPr>
          <p:cNvPr id="17" name="矩形 16">
            <a:extLst>
              <a:ext uri="{FF2B5EF4-FFF2-40B4-BE49-F238E27FC236}">
                <a16:creationId xmlns="" xmlns:a16="http://schemas.microsoft.com/office/drawing/2014/main" id="{1835DE82-4870-494C-9934-22A8EF26BA26}"/>
              </a:ext>
            </a:extLst>
          </p:cNvPr>
          <p:cNvSpPr/>
          <p:nvPr/>
        </p:nvSpPr>
        <p:spPr>
          <a:xfrm>
            <a:off x="2121385" y="1023817"/>
            <a:ext cx="5379396" cy="369332"/>
          </a:xfrm>
          <a:prstGeom prst="rect">
            <a:avLst/>
          </a:prstGeom>
        </p:spPr>
        <p:txBody>
          <a:bodyPr wrap="square">
            <a:spAutoFit/>
          </a:bodyPr>
          <a:lstStyle/>
          <a:p>
            <a:pPr marL="285750" indent="-285750">
              <a:buFont typeface="Arial" panose="020B0604020202020204" pitchFamily="34" charset="0"/>
              <a:buChar char="•"/>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或運用相關求職網站。</a:t>
            </a:r>
          </a:p>
        </p:txBody>
      </p:sp>
      <p:grpSp>
        <p:nvGrpSpPr>
          <p:cNvPr id="2" name="群組 1">
            <a:extLst>
              <a:ext uri="{FF2B5EF4-FFF2-40B4-BE49-F238E27FC236}">
                <a16:creationId xmlns="" xmlns:a16="http://schemas.microsoft.com/office/drawing/2014/main" id="{1F300EAC-5B90-4B90-9905-92D7C3305436}"/>
              </a:ext>
            </a:extLst>
          </p:cNvPr>
          <p:cNvGrpSpPr/>
          <p:nvPr/>
        </p:nvGrpSpPr>
        <p:grpSpPr>
          <a:xfrm>
            <a:off x="2250582" y="1654533"/>
            <a:ext cx="2996465" cy="1051573"/>
            <a:chOff x="2250582" y="1654533"/>
            <a:chExt cx="2996465" cy="1051573"/>
          </a:xfrm>
        </p:grpSpPr>
        <p:pic>
          <p:nvPicPr>
            <p:cNvPr id="44" name="Picture 2" descr="104人力銀行- 凱易資訊股份有限公司">
              <a:extLst>
                <a:ext uri="{FF2B5EF4-FFF2-40B4-BE49-F238E27FC236}">
                  <a16:creationId xmlns="" xmlns:a16="http://schemas.microsoft.com/office/drawing/2014/main" id="{716264EA-F85E-413F-9C0C-B9B79D763E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0582" y="1659077"/>
              <a:ext cx="1495755" cy="1047029"/>
            </a:xfrm>
            <a:prstGeom prst="rect">
              <a:avLst/>
            </a:prstGeom>
            <a:noFill/>
            <a:extLst>
              <a:ext uri="{909E8E84-426E-40DD-AFC4-6F175D3DCCD1}">
                <a14:hiddenFill xmlns:a14="http://schemas.microsoft.com/office/drawing/2010/main">
                  <a:solidFill>
                    <a:srgbClr val="FFFFFF"/>
                  </a:solidFill>
                </a14:hiddenFill>
              </a:ext>
            </a:extLst>
          </p:spPr>
        </p:pic>
        <p:pic>
          <p:nvPicPr>
            <p:cNvPr id="51" name="圖片 50">
              <a:hlinkClick r:id="rId6"/>
              <a:extLst>
                <a:ext uri="{FF2B5EF4-FFF2-40B4-BE49-F238E27FC236}">
                  <a16:creationId xmlns="" xmlns:a16="http://schemas.microsoft.com/office/drawing/2014/main" id="{01D03891-B4BD-49AC-AFA2-8F06E9BFF3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48" y="1654533"/>
              <a:ext cx="1015299" cy="1015299"/>
            </a:xfrm>
            <a:prstGeom prst="rect">
              <a:avLst/>
            </a:prstGeom>
          </p:spPr>
        </p:pic>
        <p:sp>
          <p:nvSpPr>
            <p:cNvPr id="59" name="向右箭號 19">
              <a:extLst>
                <a:ext uri="{FF2B5EF4-FFF2-40B4-BE49-F238E27FC236}">
                  <a16:creationId xmlns="" xmlns:a16="http://schemas.microsoft.com/office/drawing/2014/main" id="{5C2BBDA5-539A-464A-9AE5-8A1825A15F36}"/>
                </a:ext>
              </a:extLst>
            </p:cNvPr>
            <p:cNvSpPr/>
            <p:nvPr/>
          </p:nvSpPr>
          <p:spPr>
            <a:xfrm>
              <a:off x="3908590" y="2148639"/>
              <a:ext cx="172105" cy="135544"/>
            </a:xfrm>
            <a:prstGeom prst="right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 name="群組 2">
            <a:extLst>
              <a:ext uri="{FF2B5EF4-FFF2-40B4-BE49-F238E27FC236}">
                <a16:creationId xmlns="" xmlns:a16="http://schemas.microsoft.com/office/drawing/2014/main" id="{3287751B-530B-4E90-9281-B7CF6BB03350}"/>
              </a:ext>
            </a:extLst>
          </p:cNvPr>
          <p:cNvGrpSpPr/>
          <p:nvPr/>
        </p:nvGrpSpPr>
        <p:grpSpPr>
          <a:xfrm>
            <a:off x="2101930" y="2658710"/>
            <a:ext cx="3151282" cy="1031408"/>
            <a:chOff x="2101930" y="2658710"/>
            <a:chExt cx="3151282" cy="1031408"/>
          </a:xfrm>
        </p:grpSpPr>
        <p:pic>
          <p:nvPicPr>
            <p:cNvPr id="47" name="Picture 6" descr="1111 人力銀行- 麋鹿媒體有限公司Rudolph Media">
              <a:extLst>
                <a:ext uri="{FF2B5EF4-FFF2-40B4-BE49-F238E27FC236}">
                  <a16:creationId xmlns="" xmlns:a16="http://schemas.microsoft.com/office/drawing/2014/main" id="{30F31A13-D204-4986-872B-EEC2C45FD1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1930" y="2745010"/>
              <a:ext cx="1836648" cy="918324"/>
            </a:xfrm>
            <a:prstGeom prst="rect">
              <a:avLst/>
            </a:prstGeom>
            <a:noFill/>
            <a:extLst>
              <a:ext uri="{909E8E84-426E-40DD-AFC4-6F175D3DCCD1}">
                <a14:hiddenFill xmlns:a14="http://schemas.microsoft.com/office/drawing/2010/main">
                  <a:solidFill>
                    <a:srgbClr val="FFFFFF"/>
                  </a:solidFill>
                </a14:hiddenFill>
              </a:ext>
            </a:extLst>
          </p:spPr>
        </p:pic>
        <p:pic>
          <p:nvPicPr>
            <p:cNvPr id="52" name="圖片 51">
              <a:hlinkClick r:id="rId9"/>
              <a:extLst>
                <a:ext uri="{FF2B5EF4-FFF2-40B4-BE49-F238E27FC236}">
                  <a16:creationId xmlns="" xmlns:a16="http://schemas.microsoft.com/office/drawing/2014/main" id="{8086981A-C2D7-496D-A184-9AB386579B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1804" y="2658710"/>
              <a:ext cx="1031408" cy="1031408"/>
            </a:xfrm>
            <a:prstGeom prst="rect">
              <a:avLst/>
            </a:prstGeom>
          </p:spPr>
        </p:pic>
        <p:sp>
          <p:nvSpPr>
            <p:cNvPr id="60" name="向右箭號 104">
              <a:extLst>
                <a:ext uri="{FF2B5EF4-FFF2-40B4-BE49-F238E27FC236}">
                  <a16:creationId xmlns="" xmlns:a16="http://schemas.microsoft.com/office/drawing/2014/main" id="{340002D1-8612-48C5-AD7F-B2890FF8B7CF}"/>
                </a:ext>
              </a:extLst>
            </p:cNvPr>
            <p:cNvSpPr/>
            <p:nvPr/>
          </p:nvSpPr>
          <p:spPr>
            <a:xfrm>
              <a:off x="3910362" y="3117290"/>
              <a:ext cx="172105" cy="135544"/>
            </a:xfrm>
            <a:prstGeom prst="right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 name="群組 3">
            <a:extLst>
              <a:ext uri="{FF2B5EF4-FFF2-40B4-BE49-F238E27FC236}">
                <a16:creationId xmlns="" xmlns:a16="http://schemas.microsoft.com/office/drawing/2014/main" id="{B899E0EE-F4BF-4A30-9B30-8AA96EC9F6DB}"/>
              </a:ext>
            </a:extLst>
          </p:cNvPr>
          <p:cNvGrpSpPr/>
          <p:nvPr/>
        </p:nvGrpSpPr>
        <p:grpSpPr>
          <a:xfrm>
            <a:off x="2391642" y="3647096"/>
            <a:ext cx="2861570" cy="1219436"/>
            <a:chOff x="2391642" y="3647096"/>
            <a:chExt cx="2861570" cy="1219436"/>
          </a:xfrm>
        </p:grpSpPr>
        <p:pic>
          <p:nvPicPr>
            <p:cNvPr id="49" name="Picture 10" descr="小雞上工- 全台最大打工APP，找打工和兼職最迅速- Google Play 應用程式">
              <a:extLst>
                <a:ext uri="{FF2B5EF4-FFF2-40B4-BE49-F238E27FC236}">
                  <a16:creationId xmlns="" xmlns:a16="http://schemas.microsoft.com/office/drawing/2014/main" id="{76EB3BC6-BCBF-442E-AB38-692FCD167D3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1642" y="3647096"/>
              <a:ext cx="1219436" cy="1219436"/>
            </a:xfrm>
            <a:prstGeom prst="rect">
              <a:avLst/>
            </a:prstGeom>
            <a:noFill/>
            <a:extLst>
              <a:ext uri="{909E8E84-426E-40DD-AFC4-6F175D3DCCD1}">
                <a14:hiddenFill xmlns:a14="http://schemas.microsoft.com/office/drawing/2010/main">
                  <a:solidFill>
                    <a:srgbClr val="FFFFFF"/>
                  </a:solidFill>
                </a14:hiddenFill>
              </a:ext>
            </a:extLst>
          </p:spPr>
        </p:pic>
        <p:pic>
          <p:nvPicPr>
            <p:cNvPr id="53" name="圖片 52">
              <a:hlinkClick r:id="rId12"/>
              <a:extLst>
                <a:ext uri="{FF2B5EF4-FFF2-40B4-BE49-F238E27FC236}">
                  <a16:creationId xmlns="" xmlns:a16="http://schemas.microsoft.com/office/drawing/2014/main" id="{76565819-325E-4AEB-88F9-1B08492257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39649" y="3795109"/>
              <a:ext cx="1013563" cy="1013563"/>
            </a:xfrm>
            <a:prstGeom prst="rect">
              <a:avLst/>
            </a:prstGeom>
          </p:spPr>
        </p:pic>
        <p:sp>
          <p:nvSpPr>
            <p:cNvPr id="61" name="向右箭號 118">
              <a:extLst>
                <a:ext uri="{FF2B5EF4-FFF2-40B4-BE49-F238E27FC236}">
                  <a16:creationId xmlns="" xmlns:a16="http://schemas.microsoft.com/office/drawing/2014/main" id="{7FBC98FE-B6E9-436D-833D-C05C225264AF}"/>
                </a:ext>
              </a:extLst>
            </p:cNvPr>
            <p:cNvSpPr/>
            <p:nvPr/>
          </p:nvSpPr>
          <p:spPr>
            <a:xfrm>
              <a:off x="3917211" y="4174489"/>
              <a:ext cx="172105" cy="135544"/>
            </a:xfrm>
            <a:prstGeom prst="right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 name="群組 5">
            <a:extLst>
              <a:ext uri="{FF2B5EF4-FFF2-40B4-BE49-F238E27FC236}">
                <a16:creationId xmlns="" xmlns:a16="http://schemas.microsoft.com/office/drawing/2014/main" id="{D8789D4D-D561-43D0-B590-812192D06AD8}"/>
              </a:ext>
            </a:extLst>
          </p:cNvPr>
          <p:cNvGrpSpPr/>
          <p:nvPr/>
        </p:nvGrpSpPr>
        <p:grpSpPr>
          <a:xfrm>
            <a:off x="5517997" y="1631903"/>
            <a:ext cx="3345486" cy="1071804"/>
            <a:chOff x="5517997" y="1631903"/>
            <a:chExt cx="3345486" cy="1071804"/>
          </a:xfrm>
        </p:grpSpPr>
        <p:pic>
          <p:nvPicPr>
            <p:cNvPr id="48" name="Picture 8" descr="9個你可能不知道的LinkedIn新功能">
              <a:extLst>
                <a:ext uri="{FF2B5EF4-FFF2-40B4-BE49-F238E27FC236}">
                  <a16:creationId xmlns="" xmlns:a16="http://schemas.microsoft.com/office/drawing/2014/main" id="{A0A45CC3-8FD1-43E2-974B-9108D4696A8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17997" y="1631903"/>
              <a:ext cx="1887951" cy="986454"/>
            </a:xfrm>
            <a:prstGeom prst="rect">
              <a:avLst/>
            </a:prstGeom>
            <a:noFill/>
            <a:extLst>
              <a:ext uri="{909E8E84-426E-40DD-AFC4-6F175D3DCCD1}">
                <a14:hiddenFill xmlns:a14="http://schemas.microsoft.com/office/drawing/2010/main">
                  <a:solidFill>
                    <a:srgbClr val="FFFFFF"/>
                  </a:solidFill>
                </a14:hiddenFill>
              </a:ext>
            </a:extLst>
          </p:spPr>
        </p:pic>
        <p:pic>
          <p:nvPicPr>
            <p:cNvPr id="54" name="圖片 53">
              <a:hlinkClick r:id="rId15"/>
              <a:extLst>
                <a:ext uri="{FF2B5EF4-FFF2-40B4-BE49-F238E27FC236}">
                  <a16:creationId xmlns="" xmlns:a16="http://schemas.microsoft.com/office/drawing/2014/main" id="{34673D57-049A-4DF0-8E9D-3DD65BF3A31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18852" y="1659076"/>
              <a:ext cx="1044631" cy="1044631"/>
            </a:xfrm>
            <a:prstGeom prst="rect">
              <a:avLst/>
            </a:prstGeom>
          </p:spPr>
        </p:pic>
        <p:sp>
          <p:nvSpPr>
            <p:cNvPr id="62" name="向右箭號 119">
              <a:extLst>
                <a:ext uri="{FF2B5EF4-FFF2-40B4-BE49-F238E27FC236}">
                  <a16:creationId xmlns="" xmlns:a16="http://schemas.microsoft.com/office/drawing/2014/main" id="{13565936-05FB-4514-8CE9-35726B1DC003}"/>
                </a:ext>
              </a:extLst>
            </p:cNvPr>
            <p:cNvSpPr/>
            <p:nvPr/>
          </p:nvSpPr>
          <p:spPr>
            <a:xfrm>
              <a:off x="7512265" y="2094365"/>
              <a:ext cx="172105" cy="135544"/>
            </a:xfrm>
            <a:prstGeom prst="right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a:extLst>
              <a:ext uri="{FF2B5EF4-FFF2-40B4-BE49-F238E27FC236}">
                <a16:creationId xmlns="" xmlns:a16="http://schemas.microsoft.com/office/drawing/2014/main" id="{F111C4C5-D9E2-4364-A12F-6B98A8C2B58C}"/>
              </a:ext>
            </a:extLst>
          </p:cNvPr>
          <p:cNvGrpSpPr/>
          <p:nvPr/>
        </p:nvGrpSpPr>
        <p:grpSpPr>
          <a:xfrm>
            <a:off x="5676747" y="2612092"/>
            <a:ext cx="3186736" cy="1078026"/>
            <a:chOff x="5676747" y="2612092"/>
            <a:chExt cx="3186736" cy="1078026"/>
          </a:xfrm>
        </p:grpSpPr>
        <p:pic>
          <p:nvPicPr>
            <p:cNvPr id="50" name="Picture 12" descr="518熊班－找工作很簡單- YouTube">
              <a:extLst>
                <a:ext uri="{FF2B5EF4-FFF2-40B4-BE49-F238E27FC236}">
                  <a16:creationId xmlns="" xmlns:a16="http://schemas.microsoft.com/office/drawing/2014/main" id="{45A9A586-A8D1-4851-966C-07127D06A6E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76747" y="2612092"/>
              <a:ext cx="1563175" cy="879286"/>
            </a:xfrm>
            <a:prstGeom prst="rect">
              <a:avLst/>
            </a:prstGeom>
            <a:noFill/>
            <a:extLst>
              <a:ext uri="{909E8E84-426E-40DD-AFC4-6F175D3DCCD1}">
                <a14:hiddenFill xmlns:a14="http://schemas.microsoft.com/office/drawing/2010/main">
                  <a:solidFill>
                    <a:srgbClr val="FFFFFF"/>
                  </a:solidFill>
                </a14:hiddenFill>
              </a:ext>
            </a:extLst>
          </p:spPr>
        </p:pic>
        <p:pic>
          <p:nvPicPr>
            <p:cNvPr id="55" name="圖片 54">
              <a:hlinkClick r:id="rId18"/>
              <a:extLst>
                <a:ext uri="{FF2B5EF4-FFF2-40B4-BE49-F238E27FC236}">
                  <a16:creationId xmlns="" xmlns:a16="http://schemas.microsoft.com/office/drawing/2014/main" id="{B43EABB0-3A07-4FB8-97E6-A92B6E00290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12915" y="2639550"/>
              <a:ext cx="1050568" cy="1050568"/>
            </a:xfrm>
            <a:prstGeom prst="rect">
              <a:avLst/>
            </a:prstGeom>
          </p:spPr>
        </p:pic>
        <p:sp>
          <p:nvSpPr>
            <p:cNvPr id="63" name="向右箭號 120">
              <a:extLst>
                <a:ext uri="{FF2B5EF4-FFF2-40B4-BE49-F238E27FC236}">
                  <a16:creationId xmlns="" xmlns:a16="http://schemas.microsoft.com/office/drawing/2014/main" id="{17F1CD36-7846-4FD8-B634-CB48679F5D24}"/>
                </a:ext>
              </a:extLst>
            </p:cNvPr>
            <p:cNvSpPr/>
            <p:nvPr/>
          </p:nvSpPr>
          <p:spPr>
            <a:xfrm>
              <a:off x="7507379" y="3117290"/>
              <a:ext cx="172105" cy="135544"/>
            </a:xfrm>
            <a:prstGeom prst="right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a:extLst>
              <a:ext uri="{FF2B5EF4-FFF2-40B4-BE49-F238E27FC236}">
                <a16:creationId xmlns="" xmlns:a16="http://schemas.microsoft.com/office/drawing/2014/main" id="{F6B64812-78CF-4439-83FD-774763B058E9}"/>
              </a:ext>
            </a:extLst>
          </p:cNvPr>
          <p:cNvGrpSpPr/>
          <p:nvPr/>
        </p:nvGrpSpPr>
        <p:grpSpPr>
          <a:xfrm>
            <a:off x="5728679" y="3613380"/>
            <a:ext cx="3134804" cy="1383505"/>
            <a:chOff x="5728679" y="3613380"/>
            <a:chExt cx="3134804" cy="1383505"/>
          </a:xfrm>
        </p:grpSpPr>
        <p:pic>
          <p:nvPicPr>
            <p:cNvPr id="57" name="Picture 14" descr="Tasker出任務外包網-兼差接案、SOHO、在家工作首選">
              <a:extLst>
                <a:ext uri="{FF2B5EF4-FFF2-40B4-BE49-F238E27FC236}">
                  <a16:creationId xmlns="" xmlns:a16="http://schemas.microsoft.com/office/drawing/2014/main" id="{87F250DE-DC56-4192-A09F-413D346E9A6C}"/>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1454" t="14794" r="14345" b="11005"/>
            <a:stretch/>
          </p:blipFill>
          <p:spPr bwMode="auto">
            <a:xfrm>
              <a:off x="5728679" y="3613380"/>
              <a:ext cx="1383505" cy="1383505"/>
            </a:xfrm>
            <a:prstGeom prst="rect">
              <a:avLst/>
            </a:prstGeom>
            <a:noFill/>
            <a:extLst>
              <a:ext uri="{909E8E84-426E-40DD-AFC4-6F175D3DCCD1}">
                <a14:hiddenFill xmlns:a14="http://schemas.microsoft.com/office/drawing/2010/main">
                  <a:solidFill>
                    <a:srgbClr val="FFFFFF"/>
                  </a:solidFill>
                </a14:hiddenFill>
              </a:ext>
            </a:extLst>
          </p:spPr>
        </p:pic>
        <p:pic>
          <p:nvPicPr>
            <p:cNvPr id="58" name="圖片 57">
              <a:hlinkClick r:id="rId21"/>
              <a:extLst>
                <a:ext uri="{FF2B5EF4-FFF2-40B4-BE49-F238E27FC236}">
                  <a16:creationId xmlns="" xmlns:a16="http://schemas.microsoft.com/office/drawing/2014/main" id="{35A460C0-E765-4FCD-A12F-06D7788DAB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12915" y="3758104"/>
              <a:ext cx="1050568" cy="1050568"/>
            </a:xfrm>
            <a:prstGeom prst="rect">
              <a:avLst/>
            </a:prstGeom>
          </p:spPr>
        </p:pic>
        <p:sp>
          <p:nvSpPr>
            <p:cNvPr id="64" name="向右箭號 121">
              <a:extLst>
                <a:ext uri="{FF2B5EF4-FFF2-40B4-BE49-F238E27FC236}">
                  <a16:creationId xmlns="" xmlns:a16="http://schemas.microsoft.com/office/drawing/2014/main" id="{C52D1F9D-9D66-4977-80C2-3B634A05A9D9}"/>
                </a:ext>
              </a:extLst>
            </p:cNvPr>
            <p:cNvSpPr/>
            <p:nvPr/>
          </p:nvSpPr>
          <p:spPr>
            <a:xfrm>
              <a:off x="7514228" y="4174489"/>
              <a:ext cx="172105" cy="135544"/>
            </a:xfrm>
            <a:prstGeom prst="rightArrow">
              <a:avLst/>
            </a:prstGeom>
            <a:solidFill>
              <a:srgbClr val="B5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65" name="圖片 64">
            <a:extLst>
              <a:ext uri="{FF2B5EF4-FFF2-40B4-BE49-F238E27FC236}">
                <a16:creationId xmlns="" xmlns:a16="http://schemas.microsoft.com/office/drawing/2014/main" id="{3CAE0560-55CC-4B63-8942-42E7D9E2E4A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66" name="群組 65">
            <a:extLst>
              <a:ext uri="{FF2B5EF4-FFF2-40B4-BE49-F238E27FC236}">
                <a16:creationId xmlns="" xmlns:a16="http://schemas.microsoft.com/office/drawing/2014/main" id="{EC420124-CD0B-45DF-92D3-2DFEAE301C78}"/>
              </a:ext>
            </a:extLst>
          </p:cNvPr>
          <p:cNvGrpSpPr/>
          <p:nvPr/>
        </p:nvGrpSpPr>
        <p:grpSpPr>
          <a:xfrm>
            <a:off x="167947" y="1046005"/>
            <a:ext cx="1551357" cy="4485860"/>
            <a:chOff x="167947" y="1046005"/>
            <a:chExt cx="1551357" cy="4485860"/>
          </a:xfrm>
        </p:grpSpPr>
        <p:pic>
          <p:nvPicPr>
            <p:cNvPr id="67" name="圖片 66">
              <a:hlinkClick r:id="" action="ppaction://noaction"/>
              <a:extLst>
                <a:ext uri="{FF2B5EF4-FFF2-40B4-BE49-F238E27FC236}">
                  <a16:creationId xmlns="" xmlns:a16="http://schemas.microsoft.com/office/drawing/2014/main" id="{EF3DF11C-1418-4252-B60D-FF11CC76B1D9}"/>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68" name="圖片 67">
              <a:hlinkClick r:id="rId26" action="ppaction://hlinksldjump"/>
              <a:extLst>
                <a:ext uri="{FF2B5EF4-FFF2-40B4-BE49-F238E27FC236}">
                  <a16:creationId xmlns="" xmlns:a16="http://schemas.microsoft.com/office/drawing/2014/main" id="{B18F85A5-FAB1-46C7-8BC2-EE8189A6EF07}"/>
                </a:ext>
              </a:extLst>
            </p:cNvPr>
            <p:cNvPicPr>
              <a:picLocks noChangeAspect="1"/>
            </p:cNvPicPr>
            <p:nvPr/>
          </p:nvPicPr>
          <p:blipFill>
            <a:blip r:embed="rId27" cstate="print">
              <a:extLst>
                <a:ext uri="{BEBA8EAE-BF5A-486C-A8C5-ECC9F3942E4B}">
                  <a14:imgProps xmlns:a14="http://schemas.microsoft.com/office/drawing/2010/main">
                    <a14:imgLayer r:embed="rId2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69" name="圖片 68">
              <a:hlinkClick r:id="rId29" action="ppaction://hlinksldjump"/>
              <a:extLst>
                <a:ext uri="{FF2B5EF4-FFF2-40B4-BE49-F238E27FC236}">
                  <a16:creationId xmlns="" xmlns:a16="http://schemas.microsoft.com/office/drawing/2014/main" id="{DC287BE1-69F4-40B9-B03C-9F4EEA71E567}"/>
                </a:ext>
              </a:extLst>
            </p:cNvPr>
            <p:cNvPicPr>
              <a:picLocks noChangeAspect="1"/>
            </p:cNvPicPr>
            <p:nvPr/>
          </p:nvPicPr>
          <p:blipFill>
            <a:blip r:embed="rId30" cstate="print">
              <a:extLst>
                <a:ext uri="{BEBA8EAE-BF5A-486C-A8C5-ECC9F3942E4B}">
                  <a14:imgProps xmlns:a14="http://schemas.microsoft.com/office/drawing/2010/main">
                    <a14:imgLayer r:embed="rId31">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70" name="圖片 69">
              <a:hlinkClick r:id="rId32" action="ppaction://hlinksldjump"/>
              <a:extLst>
                <a:ext uri="{FF2B5EF4-FFF2-40B4-BE49-F238E27FC236}">
                  <a16:creationId xmlns="" xmlns:a16="http://schemas.microsoft.com/office/drawing/2014/main" id="{1F49F463-A8CC-48EC-8EA2-E2E34AC16D13}"/>
                </a:ext>
              </a:extLst>
            </p:cNvPr>
            <p:cNvPicPr>
              <a:picLocks noChangeAspect="1"/>
            </p:cNvPicPr>
            <p:nvPr/>
          </p:nvPicPr>
          <p:blipFill>
            <a:blip r:embed="rId33" cstate="print">
              <a:extLst>
                <a:ext uri="{BEBA8EAE-BF5A-486C-A8C5-ECC9F3942E4B}">
                  <a14:imgProps xmlns:a14="http://schemas.microsoft.com/office/drawing/2010/main">
                    <a14:imgLayer r:embed="rId34">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71" name="圖片 70">
              <a:hlinkClick r:id="rId35" action="ppaction://hlinksldjump"/>
              <a:extLst>
                <a:ext uri="{FF2B5EF4-FFF2-40B4-BE49-F238E27FC236}">
                  <a16:creationId xmlns="" xmlns:a16="http://schemas.microsoft.com/office/drawing/2014/main" id="{78185E2A-A723-46FB-8B76-EE22C6FB6080}"/>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72" name="圖片 71">
              <a:hlinkClick r:id="rId38" action="ppaction://hlinksldjump"/>
              <a:extLst>
                <a:ext uri="{FF2B5EF4-FFF2-40B4-BE49-F238E27FC236}">
                  <a16:creationId xmlns="" xmlns:a16="http://schemas.microsoft.com/office/drawing/2014/main" id="{42AA82B4-0F5D-4B62-BD73-130BAA82C762}"/>
                </a:ext>
              </a:extLst>
            </p:cNvPr>
            <p:cNvPicPr>
              <a:picLocks noChangeAspect="1"/>
            </p:cNvPicPr>
            <p:nvPr/>
          </p:nvPicPr>
          <p:blipFill>
            <a:blip r:embed="rId39" cstate="print">
              <a:grayscl/>
              <a:extLst>
                <a:ext uri="{BEBA8EAE-BF5A-486C-A8C5-ECC9F3942E4B}">
                  <a14:imgProps xmlns:a14="http://schemas.microsoft.com/office/drawing/2010/main">
                    <a14:imgLayer r:embed="rId4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73" name="圖片 72">
              <a:hlinkClick r:id="rId41" action="ppaction://hlinksldjump"/>
              <a:extLst>
                <a:ext uri="{FF2B5EF4-FFF2-40B4-BE49-F238E27FC236}">
                  <a16:creationId xmlns="" xmlns:a16="http://schemas.microsoft.com/office/drawing/2014/main" id="{46E38201-A2C4-4186-BA4D-4B5FDBF8E6EB}"/>
                </a:ext>
              </a:extLst>
            </p:cNvPr>
            <p:cNvPicPr>
              <a:picLocks noChangeAspect="1"/>
            </p:cNvPicPr>
            <p:nvPr/>
          </p:nvPicPr>
          <p:blipFill>
            <a:blip r:embed="rId42" cstate="print">
              <a:extLst>
                <a:ext uri="{BEBA8EAE-BF5A-486C-A8C5-ECC9F3942E4B}">
                  <a14:imgProps xmlns:a14="http://schemas.microsoft.com/office/drawing/2010/main">
                    <a14:imgLayer r:embed="rId43">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74" name="圖片 73">
              <a:hlinkClick r:id="rId44" action="ppaction://hlinksldjump"/>
              <a:extLst>
                <a:ext uri="{FF2B5EF4-FFF2-40B4-BE49-F238E27FC236}">
                  <a16:creationId xmlns="" xmlns:a16="http://schemas.microsoft.com/office/drawing/2014/main" id="{C0FF46A0-48FD-4D2D-9D8D-B436AEC9384A}"/>
                </a:ext>
              </a:extLst>
            </p:cNvPr>
            <p:cNvPicPr>
              <a:picLocks noChangeAspect="1"/>
            </p:cNvPicPr>
            <p:nvPr/>
          </p:nvPicPr>
          <p:blipFill>
            <a:blip r:embed="rId45" cstate="print">
              <a:extLst>
                <a:ext uri="{BEBA8EAE-BF5A-486C-A8C5-ECC9F3942E4B}">
                  <a14:imgProps xmlns:a14="http://schemas.microsoft.com/office/drawing/2010/main">
                    <a14:imgLayer r:embed="rId46">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75" name="圖片 74">
              <a:hlinkClick r:id="rId47" action="ppaction://hlinksldjump"/>
              <a:extLst>
                <a:ext uri="{FF2B5EF4-FFF2-40B4-BE49-F238E27FC236}">
                  <a16:creationId xmlns="" xmlns:a16="http://schemas.microsoft.com/office/drawing/2014/main" id="{0B1E8080-38D5-4C62-97D2-48C38BD7C490}"/>
                </a:ext>
              </a:extLst>
            </p:cNvPr>
            <p:cNvPicPr>
              <a:picLocks noChangeAspect="1"/>
            </p:cNvPicPr>
            <p:nvPr/>
          </p:nvPicPr>
          <p:blipFill>
            <a:blip r:embed="rId48" cstate="print">
              <a:extLst>
                <a:ext uri="{BEBA8EAE-BF5A-486C-A8C5-ECC9F3942E4B}">
                  <a14:imgProps xmlns:a14="http://schemas.microsoft.com/office/drawing/2010/main">
                    <a14:imgLayer r:embed="rId49">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76" name="圖片 75">
              <a:hlinkClick r:id="rId50" action="ppaction://hlinksldjump"/>
              <a:extLst>
                <a:ext uri="{FF2B5EF4-FFF2-40B4-BE49-F238E27FC236}">
                  <a16:creationId xmlns="" xmlns:a16="http://schemas.microsoft.com/office/drawing/2014/main" id="{81DA38F6-F9EF-448B-B8E2-D2A31B00BD12}"/>
                </a:ext>
              </a:extLst>
            </p:cNvPr>
            <p:cNvPicPr>
              <a:picLocks noChangeAspect="1"/>
            </p:cNvPicPr>
            <p:nvPr/>
          </p:nvPicPr>
          <p:blipFill>
            <a:blip r:embed="rId51" cstate="print">
              <a:extLst>
                <a:ext uri="{BEBA8EAE-BF5A-486C-A8C5-ECC9F3942E4B}">
                  <a14:imgProps xmlns:a14="http://schemas.microsoft.com/office/drawing/2010/main">
                    <a14:imgLayer r:embed="rId52">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77" name="圖片 76">
              <a:hlinkClick r:id="rId53" action="ppaction://hlinksldjump"/>
              <a:extLst>
                <a:ext uri="{FF2B5EF4-FFF2-40B4-BE49-F238E27FC236}">
                  <a16:creationId xmlns="" xmlns:a16="http://schemas.microsoft.com/office/drawing/2014/main" id="{0483024C-7EEE-4AA0-BC3F-69D42BFC132E}"/>
                </a:ext>
              </a:extLst>
            </p:cNvPr>
            <p:cNvPicPr>
              <a:picLocks noChangeAspect="1"/>
            </p:cNvPicPr>
            <p:nvPr/>
          </p:nvPicPr>
          <p:blipFill>
            <a:blip r:embed="rId54" cstate="print">
              <a:extLst>
                <a:ext uri="{BEBA8EAE-BF5A-486C-A8C5-ECC9F3942E4B}">
                  <a14:imgProps xmlns:a14="http://schemas.microsoft.com/office/drawing/2010/main">
                    <a14:imgLayer r:embed="rId5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198790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 xmlns:a16="http://schemas.microsoft.com/office/drawing/2014/main" id="{C5460A39-5D54-4CFE-B593-C0C5CE0A9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3" name="圖片 2">
            <a:extLst>
              <a:ext uri="{FF2B5EF4-FFF2-40B4-BE49-F238E27FC236}">
                <a16:creationId xmlns="" xmlns:a16="http://schemas.microsoft.com/office/drawing/2014/main" id="{2083C342-369C-4B1D-90D9-A33FC1B2F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4292" y="268466"/>
            <a:ext cx="7217679"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 xmlns:a16="http://schemas.microsoft.com/office/drawing/2014/main" id="{F866D8AF-6CC2-E99F-3FB8-DA56BF180382}"/>
              </a:ext>
            </a:extLst>
          </p:cNvPr>
          <p:cNvGrpSpPr/>
          <p:nvPr/>
        </p:nvGrpSpPr>
        <p:grpSpPr>
          <a:xfrm>
            <a:off x="2119992" y="918093"/>
            <a:ext cx="6811142" cy="4372326"/>
            <a:chOff x="2119992" y="918093"/>
            <a:chExt cx="6811142" cy="4372326"/>
          </a:xfrm>
        </p:grpSpPr>
        <p:pic>
          <p:nvPicPr>
            <p:cNvPr id="4" name="圖片 3">
              <a:extLst>
                <a:ext uri="{FF2B5EF4-FFF2-40B4-BE49-F238E27FC236}">
                  <a16:creationId xmlns="" xmlns:a16="http://schemas.microsoft.com/office/drawing/2014/main" id="{D4461EEF-74E0-5D9A-C734-55B1BC8BFF6C}"/>
                </a:ext>
              </a:extLst>
            </p:cNvPr>
            <p:cNvPicPr>
              <a:picLocks noChangeAspect="1"/>
            </p:cNvPicPr>
            <p:nvPr/>
          </p:nvPicPr>
          <p:blipFill rotWithShape="1">
            <a:blip r:embed="rId4"/>
            <a:srcRect l="38087" t="37192" r="16348" b="10807"/>
            <a:stretch/>
          </p:blipFill>
          <p:spPr>
            <a:xfrm>
              <a:off x="2119992" y="918093"/>
              <a:ext cx="6811142" cy="4372326"/>
            </a:xfrm>
            <a:prstGeom prst="rect">
              <a:avLst/>
            </a:prstGeom>
          </p:spPr>
        </p:pic>
        <p:sp>
          <p:nvSpPr>
            <p:cNvPr id="34" name="矩形: 圓角 33">
              <a:extLst>
                <a:ext uri="{FF2B5EF4-FFF2-40B4-BE49-F238E27FC236}">
                  <a16:creationId xmlns="" xmlns:a16="http://schemas.microsoft.com/office/drawing/2014/main" id="{282C3822-45BA-4C66-9FE1-E357F6911323}"/>
                </a:ext>
              </a:extLst>
            </p:cNvPr>
            <p:cNvSpPr/>
            <p:nvPr/>
          </p:nvSpPr>
          <p:spPr>
            <a:xfrm>
              <a:off x="3066879" y="1848692"/>
              <a:ext cx="2482929" cy="366665"/>
            </a:xfrm>
            <a:prstGeom prst="roundRect">
              <a:avLst>
                <a:gd name="adj" fmla="val 7839"/>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 xmlns:a16="http://schemas.microsoft.com/office/drawing/2014/main" id="{B9E0A41D-0FC6-40C7-9B70-5F93E2111138}"/>
                </a:ext>
              </a:extLst>
            </p:cNvPr>
            <p:cNvSpPr/>
            <p:nvPr/>
          </p:nvSpPr>
          <p:spPr>
            <a:xfrm>
              <a:off x="4866142" y="2313516"/>
              <a:ext cx="517891" cy="300692"/>
            </a:xfrm>
            <a:prstGeom prst="roundRect">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圓角 36">
              <a:extLst>
                <a:ext uri="{FF2B5EF4-FFF2-40B4-BE49-F238E27FC236}">
                  <a16:creationId xmlns="" xmlns:a16="http://schemas.microsoft.com/office/drawing/2014/main" id="{F610AE24-B243-45B4-9C6A-F59CCFC425E5}"/>
                </a:ext>
              </a:extLst>
            </p:cNvPr>
            <p:cNvSpPr/>
            <p:nvPr/>
          </p:nvSpPr>
          <p:spPr>
            <a:xfrm>
              <a:off x="5549810" y="1848692"/>
              <a:ext cx="1649898" cy="1600284"/>
            </a:xfrm>
            <a:prstGeom prst="roundRect">
              <a:avLst>
                <a:gd name="adj" fmla="val 3736"/>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圓角 37">
              <a:extLst>
                <a:ext uri="{FF2B5EF4-FFF2-40B4-BE49-F238E27FC236}">
                  <a16:creationId xmlns="" xmlns:a16="http://schemas.microsoft.com/office/drawing/2014/main" id="{6B42273E-EEA2-4BFF-BDE9-125DB42ACC25}"/>
                </a:ext>
              </a:extLst>
            </p:cNvPr>
            <p:cNvSpPr/>
            <p:nvPr/>
          </p:nvSpPr>
          <p:spPr>
            <a:xfrm>
              <a:off x="3066880" y="2670404"/>
              <a:ext cx="2482929" cy="640676"/>
            </a:xfrm>
            <a:prstGeom prst="roundRect">
              <a:avLst>
                <a:gd name="adj" fmla="val 9089"/>
              </a:avLst>
            </a:prstGeom>
            <a:noFill/>
            <a:ln w="28575">
              <a:solidFill>
                <a:srgbClr val="F95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30" name="圖片 29">
            <a:extLst>
              <a:ext uri="{FF2B5EF4-FFF2-40B4-BE49-F238E27FC236}">
                <a16:creationId xmlns="" xmlns:a16="http://schemas.microsoft.com/office/drawing/2014/main" id="{4D971CBB-A99C-4A21-AA26-DB0F61101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31" name="群組 30">
            <a:extLst>
              <a:ext uri="{FF2B5EF4-FFF2-40B4-BE49-F238E27FC236}">
                <a16:creationId xmlns="" xmlns:a16="http://schemas.microsoft.com/office/drawing/2014/main" id="{815DE1A4-5545-4F24-A5F7-BFAB5EFFCF62}"/>
              </a:ext>
            </a:extLst>
          </p:cNvPr>
          <p:cNvGrpSpPr/>
          <p:nvPr/>
        </p:nvGrpSpPr>
        <p:grpSpPr>
          <a:xfrm>
            <a:off x="167947" y="1046005"/>
            <a:ext cx="1551357" cy="4485860"/>
            <a:chOff x="167947" y="1046005"/>
            <a:chExt cx="1551357" cy="4485860"/>
          </a:xfrm>
        </p:grpSpPr>
        <p:pic>
          <p:nvPicPr>
            <p:cNvPr id="33" name="圖片 32">
              <a:hlinkClick r:id="" action="ppaction://noaction"/>
              <a:extLst>
                <a:ext uri="{FF2B5EF4-FFF2-40B4-BE49-F238E27FC236}">
                  <a16:creationId xmlns="" xmlns:a16="http://schemas.microsoft.com/office/drawing/2014/main" id="{34AE9FB7-6BF0-4286-8381-7720FA723D00}"/>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39" name="圖片 38">
              <a:hlinkClick r:id="rId8" action="ppaction://hlinksldjump"/>
              <a:extLst>
                <a:ext uri="{FF2B5EF4-FFF2-40B4-BE49-F238E27FC236}">
                  <a16:creationId xmlns="" xmlns:a16="http://schemas.microsoft.com/office/drawing/2014/main" id="{85524C9D-A794-4A01-AA25-98D9D1AC82FB}"/>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0" name="圖片 39">
              <a:hlinkClick r:id="rId11" action="ppaction://hlinksldjump"/>
              <a:extLst>
                <a:ext uri="{FF2B5EF4-FFF2-40B4-BE49-F238E27FC236}">
                  <a16:creationId xmlns="" xmlns:a16="http://schemas.microsoft.com/office/drawing/2014/main" id="{ECBDCFFE-7F21-40F5-8F2D-2F4B61C78CEE}"/>
                </a:ext>
              </a:extLst>
            </p:cNvPr>
            <p:cNvPicPr>
              <a:picLocks noChangeAspect="1"/>
            </p:cNvPicPr>
            <p:nvPr/>
          </p:nvPicPr>
          <p:blipFill>
            <a:blip r:embed="rId12" cstate="print">
              <a:grayscl/>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1" name="圖片 40">
              <a:hlinkClick r:id="rId14" action="ppaction://hlinksldjump"/>
              <a:extLst>
                <a:ext uri="{FF2B5EF4-FFF2-40B4-BE49-F238E27FC236}">
                  <a16:creationId xmlns="" xmlns:a16="http://schemas.microsoft.com/office/drawing/2014/main" id="{C0D445CE-0B7F-4D7C-BBA8-1D93BA39ADF7}"/>
                </a:ext>
              </a:extLst>
            </p:cNvPr>
            <p:cNvPicPr>
              <a:picLocks noChangeAspect="1"/>
            </p:cNvPicPr>
            <p:nvPr/>
          </p:nvPicPr>
          <p:blipFill>
            <a:blip r:embed="rId15" cstate="print">
              <a:graysc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2" name="圖片 41">
              <a:hlinkClick r:id="rId17" action="ppaction://hlinksldjump"/>
              <a:extLst>
                <a:ext uri="{FF2B5EF4-FFF2-40B4-BE49-F238E27FC236}">
                  <a16:creationId xmlns="" xmlns:a16="http://schemas.microsoft.com/office/drawing/2014/main" id="{A47A353C-18CD-4EFD-BAFB-9596E17F33D2}"/>
                </a:ext>
              </a:extLst>
            </p:cNvPr>
            <p:cNvPicPr>
              <a:picLocks noChangeAspect="1"/>
            </p:cNvPicPr>
            <p:nvPr/>
          </p:nvPicPr>
          <p:blipFill>
            <a:blip r:embed="rId18" cstate="print">
              <a:grayscl/>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3" name="圖片 42">
              <a:hlinkClick r:id="rId20" action="ppaction://hlinksldjump"/>
              <a:extLst>
                <a:ext uri="{FF2B5EF4-FFF2-40B4-BE49-F238E27FC236}">
                  <a16:creationId xmlns="" xmlns:a16="http://schemas.microsoft.com/office/drawing/2014/main" id="{D405C421-1139-49FB-A5CD-BCF38C93DBFD}"/>
                </a:ext>
              </a:extLst>
            </p:cNvPr>
            <p:cNvPicPr>
              <a:picLocks noChangeAspect="1"/>
            </p:cNvPicPr>
            <p:nvPr/>
          </p:nvPicPr>
          <p:blipFill>
            <a:blip r:embed="rId21" cstate="print">
              <a:grayscl/>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44" name="圖片 43">
              <a:hlinkClick r:id="rId23" action="ppaction://hlinksldjump"/>
              <a:extLst>
                <a:ext uri="{FF2B5EF4-FFF2-40B4-BE49-F238E27FC236}">
                  <a16:creationId xmlns="" xmlns:a16="http://schemas.microsoft.com/office/drawing/2014/main" id="{BCB40B7A-2F14-46E3-AB6F-C2E521AF27A8}"/>
                </a:ext>
              </a:extLst>
            </p:cNvPr>
            <p:cNvPicPr>
              <a:picLocks noChangeAspect="1"/>
            </p:cNvPicPr>
            <p:nvPr/>
          </p:nvPicPr>
          <p:blipFill>
            <a:blip r:embed="rId24" cstate="print">
              <a:grayscl/>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45" name="圖片 44">
              <a:hlinkClick r:id="rId26" action="ppaction://hlinksldjump"/>
              <a:extLst>
                <a:ext uri="{FF2B5EF4-FFF2-40B4-BE49-F238E27FC236}">
                  <a16:creationId xmlns="" xmlns:a16="http://schemas.microsoft.com/office/drawing/2014/main" id="{28BDDF8A-8C70-407C-9662-23D868073740}"/>
                </a:ext>
              </a:extLst>
            </p:cNvPr>
            <p:cNvPicPr>
              <a:picLocks noChangeAspect="1"/>
            </p:cNvPicPr>
            <p:nvPr/>
          </p:nvPicPr>
          <p:blipFill>
            <a:blip r:embed="rId27" cstate="print">
              <a:grayscl/>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46" name="圖片 45">
              <a:hlinkClick r:id="rId29" action="ppaction://hlinksldjump"/>
              <a:extLst>
                <a:ext uri="{FF2B5EF4-FFF2-40B4-BE49-F238E27FC236}">
                  <a16:creationId xmlns="" xmlns:a16="http://schemas.microsoft.com/office/drawing/2014/main" id="{02BE126C-A606-45F9-B400-AD9A600254CA}"/>
                </a:ext>
              </a:extLst>
            </p:cNvPr>
            <p:cNvPicPr>
              <a:picLocks noChangeAspect="1"/>
            </p:cNvPicPr>
            <p:nvPr/>
          </p:nvPicPr>
          <p:blipFill>
            <a:blip r:embed="rId30" cstate="print">
              <a:grayscl/>
              <a:extLst>
                <a:ext uri="{BEBA8EAE-BF5A-486C-A8C5-ECC9F3942E4B}">
                  <a14:imgProps xmlns:a14="http://schemas.microsoft.com/office/drawing/2010/main">
                    <a14:imgLayer r:embed="rId3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47" name="圖片 46">
              <a:hlinkClick r:id="rId32" action="ppaction://hlinksldjump"/>
              <a:extLst>
                <a:ext uri="{FF2B5EF4-FFF2-40B4-BE49-F238E27FC236}">
                  <a16:creationId xmlns="" xmlns:a16="http://schemas.microsoft.com/office/drawing/2014/main" id="{9917139E-7EE8-45F4-A376-E6FD0C7396AC}"/>
                </a:ext>
              </a:extLst>
            </p:cNvPr>
            <p:cNvPicPr>
              <a:picLocks noChangeAspect="1"/>
            </p:cNvPicPr>
            <p:nvPr/>
          </p:nvPicPr>
          <p:blipFill>
            <a:blip r:embed="rId33" cstate="print">
              <a:extLst>
                <a:ext uri="{BEBA8EAE-BF5A-486C-A8C5-ECC9F3942E4B}">
                  <a14:imgProps xmlns:a14="http://schemas.microsoft.com/office/drawing/2010/main">
                    <a14:imgLayer r:embed="rId3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48" name="圖片 47">
              <a:hlinkClick r:id="rId35" action="ppaction://hlinksldjump"/>
              <a:extLst>
                <a:ext uri="{FF2B5EF4-FFF2-40B4-BE49-F238E27FC236}">
                  <a16:creationId xmlns="" xmlns:a16="http://schemas.microsoft.com/office/drawing/2014/main" id="{94400006-B07C-40E0-8119-6E20AEB99AFC}"/>
                </a:ext>
              </a:extLst>
            </p:cNvPr>
            <p:cNvPicPr>
              <a:picLocks noChangeAspect="1"/>
            </p:cNvPicPr>
            <p:nvPr/>
          </p:nvPicPr>
          <p:blipFill>
            <a:blip r:embed="rId36" cstate="print">
              <a:extLst>
                <a:ext uri="{BEBA8EAE-BF5A-486C-A8C5-ECC9F3942E4B}">
                  <a14:imgProps xmlns:a14="http://schemas.microsoft.com/office/drawing/2010/main">
                    <a14:imgLayer r:embed="rId37">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202239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 xmlns:a16="http://schemas.microsoft.com/office/drawing/2014/main" id="{5CB38E98-D07D-470E-8386-5FBDF2793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 y="0"/>
            <a:ext cx="9141665" cy="5716588"/>
          </a:xfrm>
          <a:prstGeom prst="rect">
            <a:avLst/>
          </a:prstGeom>
        </p:spPr>
      </p:pic>
      <p:sp>
        <p:nvSpPr>
          <p:cNvPr id="55" name="矩形 54">
            <a:extLst>
              <a:ext uri="{FF2B5EF4-FFF2-40B4-BE49-F238E27FC236}">
                <a16:creationId xmlns="" xmlns:a16="http://schemas.microsoft.com/office/drawing/2014/main" id="{E1205FA0-89F3-4E43-8AAE-AA6ABC568474}"/>
              </a:ext>
            </a:extLst>
          </p:cNvPr>
          <p:cNvSpPr/>
          <p:nvPr/>
        </p:nvSpPr>
        <p:spPr>
          <a:xfrm>
            <a:off x="207949" y="807395"/>
            <a:ext cx="8692534" cy="29684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4" name="群組 23">
            <a:extLst>
              <a:ext uri="{FF2B5EF4-FFF2-40B4-BE49-F238E27FC236}">
                <a16:creationId xmlns="" xmlns:a16="http://schemas.microsoft.com/office/drawing/2014/main" id="{D729885D-7940-4368-A331-AC2C0FCC0DC8}"/>
              </a:ext>
            </a:extLst>
          </p:cNvPr>
          <p:cNvGrpSpPr/>
          <p:nvPr/>
        </p:nvGrpSpPr>
        <p:grpSpPr>
          <a:xfrm>
            <a:off x="243517" y="1166782"/>
            <a:ext cx="2944770" cy="1004335"/>
            <a:chOff x="355548" y="1556359"/>
            <a:chExt cx="2944770" cy="1004335"/>
          </a:xfrm>
        </p:grpSpPr>
        <p:sp>
          <p:nvSpPr>
            <p:cNvPr id="22" name="矩形 21">
              <a:extLst>
                <a:ext uri="{FF2B5EF4-FFF2-40B4-BE49-F238E27FC236}">
                  <a16:creationId xmlns="" xmlns:a16="http://schemas.microsoft.com/office/drawing/2014/main" id="{4FDB4C66-E8ED-4C4C-BD84-8D0D1B5C648B}"/>
                </a:ext>
              </a:extLst>
            </p:cNvPr>
            <p:cNvSpPr/>
            <p:nvPr/>
          </p:nvSpPr>
          <p:spPr>
            <a:xfrm>
              <a:off x="898169" y="1556359"/>
              <a:ext cx="2402149"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직사각형 72">
              <a:extLst>
                <a:ext uri="{FF2B5EF4-FFF2-40B4-BE49-F238E27FC236}">
                  <a16:creationId xmlns="" xmlns:a16="http://schemas.microsoft.com/office/drawing/2014/main" id="{C0FC2F23-17CD-4DAA-ABA7-22022097A2F5}"/>
                </a:ext>
              </a:extLst>
            </p:cNvPr>
            <p:cNvSpPr/>
            <p:nvPr/>
          </p:nvSpPr>
          <p:spPr>
            <a:xfrm>
              <a:off x="1365693" y="1616570"/>
              <a:ext cx="1750077" cy="791692"/>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在校前五學期</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成績優秀</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pic>
          <p:nvPicPr>
            <p:cNvPr id="17" name="圖片 16">
              <a:extLst>
                <a:ext uri="{FF2B5EF4-FFF2-40B4-BE49-F238E27FC236}">
                  <a16:creationId xmlns="" xmlns:a16="http://schemas.microsoft.com/office/drawing/2014/main" id="{0D076EE1-1EB1-4C8B-B875-ECAA353BEC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8" r="8540" b="46990"/>
            <a:stretch/>
          </p:blipFill>
          <p:spPr>
            <a:xfrm>
              <a:off x="355548" y="1556359"/>
              <a:ext cx="1085243" cy="1004335"/>
            </a:xfrm>
            <a:prstGeom prst="rect">
              <a:avLst/>
            </a:prstGeom>
          </p:spPr>
        </p:pic>
      </p:grpSp>
      <p:grpSp>
        <p:nvGrpSpPr>
          <p:cNvPr id="27" name="群組 26">
            <a:extLst>
              <a:ext uri="{FF2B5EF4-FFF2-40B4-BE49-F238E27FC236}">
                <a16:creationId xmlns="" xmlns:a16="http://schemas.microsoft.com/office/drawing/2014/main" id="{C00F6CA4-E56C-4DD0-B11C-7E2B2ECCDF1B}"/>
              </a:ext>
            </a:extLst>
          </p:cNvPr>
          <p:cNvGrpSpPr/>
          <p:nvPr/>
        </p:nvGrpSpPr>
        <p:grpSpPr>
          <a:xfrm>
            <a:off x="280118" y="2468716"/>
            <a:ext cx="2923796" cy="1055954"/>
            <a:chOff x="392149" y="2858293"/>
            <a:chExt cx="2923796" cy="1055954"/>
          </a:xfrm>
        </p:grpSpPr>
        <p:sp>
          <p:nvSpPr>
            <p:cNvPr id="23" name="矩形 22">
              <a:extLst>
                <a:ext uri="{FF2B5EF4-FFF2-40B4-BE49-F238E27FC236}">
                  <a16:creationId xmlns="" xmlns:a16="http://schemas.microsoft.com/office/drawing/2014/main" id="{F4AE7FCF-AF87-4B57-BFF4-CFBCDA9691FC}"/>
                </a:ext>
              </a:extLst>
            </p:cNvPr>
            <p:cNvSpPr/>
            <p:nvPr/>
          </p:nvSpPr>
          <p:spPr>
            <a:xfrm>
              <a:off x="898169" y="2858293"/>
              <a:ext cx="2417776" cy="974609"/>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 xmlns:a16="http://schemas.microsoft.com/office/drawing/2014/main" id="{216B0627-59AA-48D4-B9A1-322778C0E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00" r="8090" b="40692"/>
            <a:stretch/>
          </p:blipFill>
          <p:spPr>
            <a:xfrm>
              <a:off x="392149" y="2858293"/>
              <a:ext cx="1089215" cy="1055954"/>
            </a:xfrm>
            <a:prstGeom prst="rect">
              <a:avLst/>
            </a:prstGeom>
          </p:spPr>
        </p:pic>
        <p:sp>
          <p:nvSpPr>
            <p:cNvPr id="8" name="직사각형 71">
              <a:extLst>
                <a:ext uri="{FF2B5EF4-FFF2-40B4-BE49-F238E27FC236}">
                  <a16:creationId xmlns="" xmlns:a16="http://schemas.microsoft.com/office/drawing/2014/main" id="{022D79DD-8DBD-454E-86F8-C488AB733C2E}"/>
                </a:ext>
              </a:extLst>
            </p:cNvPr>
            <p:cNvSpPr/>
            <p:nvPr/>
          </p:nvSpPr>
          <p:spPr>
            <a:xfrm>
              <a:off x="1277522" y="2905790"/>
              <a:ext cx="1926420" cy="791692"/>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三年</a:t>
              </a:r>
              <a:r>
                <a:rPr lang="en-US" altLang="zh-TW" sz="1600" b="1" dirty="0">
                  <a:solidFill>
                    <a:schemeClr val="bg1"/>
                  </a:solidFill>
                  <a:latin typeface="微軟正黑體" panose="020B0604030504040204" pitchFamily="34" charset="-120"/>
                  <a:ea typeface="微軟正黑體" panose="020B0604030504040204" pitchFamily="34" charset="-120"/>
                </a:rPr>
                <a:t>der</a:t>
              </a:r>
              <a:r>
                <a:rPr lang="zh-TW" altLang="en-US" sz="1600" b="1" dirty="0">
                  <a:solidFill>
                    <a:schemeClr val="bg1"/>
                  </a:solidFill>
                  <a:latin typeface="微軟正黑體" panose="020B0604030504040204" pitchFamily="34" charset="-120"/>
                  <a:ea typeface="微軟正黑體" panose="020B0604030504040204" pitchFamily="34" charset="-120"/>
                </a:rPr>
                <a:t>回憶</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都在同一所學校</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grpSp>
        <p:nvGrpSpPr>
          <p:cNvPr id="37" name="群組 36">
            <a:extLst>
              <a:ext uri="{FF2B5EF4-FFF2-40B4-BE49-F238E27FC236}">
                <a16:creationId xmlns="" xmlns:a16="http://schemas.microsoft.com/office/drawing/2014/main" id="{1D51242E-6C29-4605-8040-7B6A7F67E52B}"/>
              </a:ext>
            </a:extLst>
          </p:cNvPr>
          <p:cNvGrpSpPr/>
          <p:nvPr/>
        </p:nvGrpSpPr>
        <p:grpSpPr>
          <a:xfrm>
            <a:off x="5876716" y="2477941"/>
            <a:ext cx="2907363" cy="985035"/>
            <a:chOff x="5874689" y="2950622"/>
            <a:chExt cx="2934108" cy="985035"/>
          </a:xfrm>
        </p:grpSpPr>
        <p:grpSp>
          <p:nvGrpSpPr>
            <p:cNvPr id="34" name="群組 33">
              <a:extLst>
                <a:ext uri="{FF2B5EF4-FFF2-40B4-BE49-F238E27FC236}">
                  <a16:creationId xmlns="" xmlns:a16="http://schemas.microsoft.com/office/drawing/2014/main" id="{92607C14-514C-47F8-8696-0E02D4FEFA1C}"/>
                </a:ext>
              </a:extLst>
            </p:cNvPr>
            <p:cNvGrpSpPr/>
            <p:nvPr/>
          </p:nvGrpSpPr>
          <p:grpSpPr>
            <a:xfrm>
              <a:off x="5874689" y="2950622"/>
              <a:ext cx="2934108" cy="985035"/>
              <a:chOff x="5874689" y="2950622"/>
              <a:chExt cx="2934108" cy="985035"/>
            </a:xfrm>
          </p:grpSpPr>
          <p:sp>
            <p:nvSpPr>
              <p:cNvPr id="32" name="矩形 31">
                <a:extLst>
                  <a:ext uri="{FF2B5EF4-FFF2-40B4-BE49-F238E27FC236}">
                    <a16:creationId xmlns="" xmlns:a16="http://schemas.microsoft.com/office/drawing/2014/main" id="{7AF02BAD-F383-436E-947E-42AA94167A7E}"/>
                  </a:ext>
                </a:extLst>
              </p:cNvPr>
              <p:cNvSpPr/>
              <p:nvPr/>
            </p:nvSpPr>
            <p:spPr>
              <a:xfrm>
                <a:off x="6391021" y="2950622"/>
                <a:ext cx="2417776"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 xmlns:a16="http://schemas.microsoft.com/office/drawing/2014/main" id="{4F22E211-E385-41BB-8658-19CA4F2E79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04" r="12116" b="44603"/>
              <a:stretch/>
            </p:blipFill>
            <p:spPr>
              <a:xfrm>
                <a:off x="5874689" y="2950623"/>
                <a:ext cx="1044846" cy="985034"/>
              </a:xfrm>
              <a:prstGeom prst="rect">
                <a:avLst/>
              </a:prstGeom>
            </p:spPr>
          </p:pic>
        </p:grpSp>
        <p:sp>
          <p:nvSpPr>
            <p:cNvPr id="7" name="직사각형 70">
              <a:extLst>
                <a:ext uri="{FF2B5EF4-FFF2-40B4-BE49-F238E27FC236}">
                  <a16:creationId xmlns="" xmlns:a16="http://schemas.microsoft.com/office/drawing/2014/main" id="{BACA700E-25A0-4178-8088-1F14642A9BB7}"/>
                </a:ext>
              </a:extLst>
            </p:cNvPr>
            <p:cNvSpPr/>
            <p:nvPr/>
          </p:nvSpPr>
          <p:spPr>
            <a:xfrm>
              <a:off x="6900530" y="3107130"/>
              <a:ext cx="1888347" cy="656462"/>
            </a:xfrm>
            <a:prstGeom prst="rect">
              <a:avLst/>
            </a:prstGeom>
          </p:spPr>
          <p:txBody>
            <a:bodyPr wrap="square">
              <a:spAutoFit/>
            </a:bodyPr>
            <a:lstStyle/>
            <a:p>
              <a:pPr algn="ctr">
                <a:lnSpc>
                  <a:spcPct val="120000"/>
                </a:lnSpc>
                <a:spcBef>
                  <a:spcPts val="1200"/>
                </a:spcBef>
              </a:pPr>
              <a:r>
                <a:rPr lang="zh-TW" altLang="en-US" sz="1600" b="1" dirty="0">
                  <a:solidFill>
                    <a:schemeClr val="bg1"/>
                  </a:solidFill>
                  <a:latin typeface="微軟正黑體" panose="020B0604030504040204" pitchFamily="34" charset="-120"/>
                  <a:ea typeface="微軟正黑體" panose="020B0604030504040204" pitchFamily="34" charset="-120"/>
                </a:rPr>
                <a:t>請注意</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錄取後，不得參加甄選入學</a:t>
              </a:r>
              <a:endParaRPr lang="en-US" altLang="ko-KR" sz="1600" b="1" dirty="0">
                <a:solidFill>
                  <a:schemeClr val="bg1"/>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 xmlns:a16="http://schemas.microsoft.com/office/drawing/2014/main" id="{05C378AE-EDAA-4664-910C-755A2908B3C1}"/>
              </a:ext>
            </a:extLst>
          </p:cNvPr>
          <p:cNvGrpSpPr/>
          <p:nvPr/>
        </p:nvGrpSpPr>
        <p:grpSpPr>
          <a:xfrm>
            <a:off x="5852884" y="1168631"/>
            <a:ext cx="2922878" cy="1002486"/>
            <a:chOff x="5947455" y="1555159"/>
            <a:chExt cx="2922878" cy="1002486"/>
          </a:xfrm>
        </p:grpSpPr>
        <p:grpSp>
          <p:nvGrpSpPr>
            <p:cNvPr id="35" name="群組 34">
              <a:extLst>
                <a:ext uri="{FF2B5EF4-FFF2-40B4-BE49-F238E27FC236}">
                  <a16:creationId xmlns="" xmlns:a16="http://schemas.microsoft.com/office/drawing/2014/main" id="{698E21E4-8B92-456C-B82C-D613427C9025}"/>
                </a:ext>
              </a:extLst>
            </p:cNvPr>
            <p:cNvGrpSpPr/>
            <p:nvPr/>
          </p:nvGrpSpPr>
          <p:grpSpPr>
            <a:xfrm>
              <a:off x="5947455" y="1555159"/>
              <a:ext cx="2922878" cy="1002486"/>
              <a:chOff x="5889883" y="1539895"/>
              <a:chExt cx="2922878" cy="1002486"/>
            </a:xfrm>
          </p:grpSpPr>
          <p:sp>
            <p:nvSpPr>
              <p:cNvPr id="26" name="矩形 25">
                <a:extLst>
                  <a:ext uri="{FF2B5EF4-FFF2-40B4-BE49-F238E27FC236}">
                    <a16:creationId xmlns="" xmlns:a16="http://schemas.microsoft.com/office/drawing/2014/main" id="{FD18E8C8-896E-486A-B960-9B61FFB87743}"/>
                  </a:ext>
                </a:extLst>
              </p:cNvPr>
              <p:cNvSpPr/>
              <p:nvPr/>
            </p:nvSpPr>
            <p:spPr>
              <a:xfrm>
                <a:off x="6394985" y="1539895"/>
                <a:ext cx="2417776" cy="965385"/>
              </a:xfrm>
              <a:prstGeom prst="rect">
                <a:avLst/>
              </a:prstGeom>
              <a:solidFill>
                <a:srgbClr val="6A5D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 xmlns:a16="http://schemas.microsoft.com/office/drawing/2014/main" id="{89466426-2D89-496C-96B9-F11D7F4D52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 r="11352" b="46271"/>
              <a:stretch/>
            </p:blipFill>
            <p:spPr>
              <a:xfrm>
                <a:off x="5889883" y="1541094"/>
                <a:ext cx="1005179" cy="1001287"/>
              </a:xfrm>
              <a:prstGeom prst="rect">
                <a:avLst/>
              </a:prstGeom>
            </p:spPr>
          </p:pic>
        </p:grpSp>
        <p:sp>
          <p:nvSpPr>
            <p:cNvPr id="6" name="직사각형 69">
              <a:extLst>
                <a:ext uri="{FF2B5EF4-FFF2-40B4-BE49-F238E27FC236}">
                  <a16:creationId xmlns="" xmlns:a16="http://schemas.microsoft.com/office/drawing/2014/main" id="{C113DA33-EFE2-421B-9026-BE54C65B3644}"/>
                </a:ext>
              </a:extLst>
            </p:cNvPr>
            <p:cNvSpPr/>
            <p:nvPr/>
          </p:nvSpPr>
          <p:spPr>
            <a:xfrm>
              <a:off x="7065462" y="1645666"/>
              <a:ext cx="1590050" cy="791692"/>
            </a:xfrm>
            <a:prstGeom prst="rect">
              <a:avLst/>
            </a:prstGeom>
          </p:spPr>
          <p:txBody>
            <a:bodyPr wrap="square">
              <a:spAutoFit/>
            </a:bodyPr>
            <a:lstStyle/>
            <a:p>
              <a:pPr algn="ctr">
                <a:lnSpc>
                  <a:spcPct val="150000"/>
                </a:lnSpc>
              </a:pPr>
              <a:r>
                <a:rPr lang="zh-TW" altLang="en-US" sz="1600" b="1" dirty="0">
                  <a:solidFill>
                    <a:schemeClr val="bg1"/>
                  </a:solidFill>
                  <a:latin typeface="微軟正黑體" panose="020B0604030504040204" pitchFamily="34" charset="-120"/>
                  <a:ea typeface="微軟正黑體" panose="020B0604030504040204" pitchFamily="34" charset="-120"/>
                </a:rPr>
                <a:t>校內比序方式要注意</a:t>
              </a:r>
              <a:endParaRPr lang="en-US" altLang="ko-KR" sz="1050" dirty="0">
                <a:solidFill>
                  <a:schemeClr val="bg1"/>
                </a:solidFill>
                <a:latin typeface="微軟正黑體" panose="020B0604030504040204" pitchFamily="34" charset="-120"/>
                <a:ea typeface="微軟正黑體" panose="020B0604030504040204" pitchFamily="34" charset="-120"/>
              </a:endParaRPr>
            </a:p>
          </p:txBody>
        </p:sp>
      </p:grpSp>
      <p:grpSp>
        <p:nvGrpSpPr>
          <p:cNvPr id="4" name="群組 3">
            <a:extLst>
              <a:ext uri="{FF2B5EF4-FFF2-40B4-BE49-F238E27FC236}">
                <a16:creationId xmlns="" xmlns:a16="http://schemas.microsoft.com/office/drawing/2014/main" id="{6CF7774D-CFD5-428E-A2D8-52DEC732E7FE}"/>
              </a:ext>
            </a:extLst>
          </p:cNvPr>
          <p:cNvGrpSpPr/>
          <p:nvPr/>
        </p:nvGrpSpPr>
        <p:grpSpPr>
          <a:xfrm>
            <a:off x="6222413" y="3946755"/>
            <a:ext cx="2561666" cy="1395268"/>
            <a:chOff x="6222413" y="3946755"/>
            <a:chExt cx="2561666" cy="1395268"/>
          </a:xfrm>
        </p:grpSpPr>
        <p:grpSp>
          <p:nvGrpSpPr>
            <p:cNvPr id="54" name="群組 53">
              <a:extLst>
                <a:ext uri="{FF2B5EF4-FFF2-40B4-BE49-F238E27FC236}">
                  <a16:creationId xmlns="" xmlns:a16="http://schemas.microsoft.com/office/drawing/2014/main" id="{82DAA8BB-DD84-40FC-8C41-7997200DD40A}"/>
                </a:ext>
              </a:extLst>
            </p:cNvPr>
            <p:cNvGrpSpPr/>
            <p:nvPr/>
          </p:nvGrpSpPr>
          <p:grpSpPr>
            <a:xfrm>
              <a:off x="6419361" y="3946755"/>
              <a:ext cx="2364718" cy="1254868"/>
              <a:chOff x="6419361" y="3946755"/>
              <a:chExt cx="2364718" cy="1254868"/>
            </a:xfrm>
          </p:grpSpPr>
          <p:sp>
            <p:nvSpPr>
              <p:cNvPr id="47" name="矩形: 圓角 46">
                <a:extLst>
                  <a:ext uri="{FF2B5EF4-FFF2-40B4-BE49-F238E27FC236}">
                    <a16:creationId xmlns="" xmlns:a16="http://schemas.microsoft.com/office/drawing/2014/main" id="{64A1317D-822D-4059-A9E3-C7641B466519}"/>
                  </a:ext>
                </a:extLst>
              </p:cNvPr>
              <p:cNvSpPr/>
              <p:nvPr/>
            </p:nvSpPr>
            <p:spPr>
              <a:xfrm>
                <a:off x="6419361" y="3946755"/>
                <a:ext cx="2364718" cy="1254868"/>
              </a:xfrm>
              <a:prstGeom prst="roundRect">
                <a:avLst>
                  <a:gd name="adj" fmla="val 73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3" name="群組 52">
                <a:extLst>
                  <a:ext uri="{FF2B5EF4-FFF2-40B4-BE49-F238E27FC236}">
                    <a16:creationId xmlns="" xmlns:a16="http://schemas.microsoft.com/office/drawing/2014/main" id="{1417132A-EBFD-4A0B-BD37-A48253C1128F}"/>
                  </a:ext>
                </a:extLst>
              </p:cNvPr>
              <p:cNvGrpSpPr/>
              <p:nvPr/>
            </p:nvGrpSpPr>
            <p:grpSpPr>
              <a:xfrm>
                <a:off x="6600781" y="4124527"/>
                <a:ext cx="2040644" cy="920112"/>
                <a:chOff x="6581470" y="4135276"/>
                <a:chExt cx="2059955" cy="928819"/>
              </a:xfrm>
            </p:grpSpPr>
            <p:pic>
              <p:nvPicPr>
                <p:cNvPr id="44" name="圖片 43">
                  <a:extLst>
                    <a:ext uri="{FF2B5EF4-FFF2-40B4-BE49-F238E27FC236}">
                      <a16:creationId xmlns="" xmlns:a16="http://schemas.microsoft.com/office/drawing/2014/main" id="{18733EEB-5878-4A5D-A200-63437637CD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4702"/>
                <a:stretch/>
              </p:blipFill>
              <p:spPr>
                <a:xfrm>
                  <a:off x="6581470" y="4135276"/>
                  <a:ext cx="2059955" cy="438913"/>
                </a:xfrm>
                <a:prstGeom prst="rect">
                  <a:avLst/>
                </a:prstGeom>
              </p:spPr>
            </p:pic>
            <p:pic>
              <p:nvPicPr>
                <p:cNvPr id="52" name="圖片 51">
                  <a:extLst>
                    <a:ext uri="{FF2B5EF4-FFF2-40B4-BE49-F238E27FC236}">
                      <a16:creationId xmlns="" xmlns:a16="http://schemas.microsoft.com/office/drawing/2014/main" id="{92BEEF8E-24A2-4B80-B14F-EDFFFC60B6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864"/>
                <a:stretch/>
              </p:blipFill>
              <p:spPr>
                <a:xfrm>
                  <a:off x="7057235" y="4625182"/>
                  <a:ext cx="1108424" cy="438913"/>
                </a:xfrm>
                <a:prstGeom prst="rect">
                  <a:avLst/>
                </a:prstGeom>
              </p:spPr>
            </p:pic>
          </p:grpSp>
        </p:grpSp>
        <p:pic>
          <p:nvPicPr>
            <p:cNvPr id="57" name="圖片 56">
              <a:extLst>
                <a:ext uri="{FF2B5EF4-FFF2-40B4-BE49-F238E27FC236}">
                  <a16:creationId xmlns="" xmlns:a16="http://schemas.microsoft.com/office/drawing/2014/main" id="{25028098-09D8-42E0-8876-CAED661C8281}"/>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222413" y="4812774"/>
              <a:ext cx="529249" cy="529249"/>
            </a:xfrm>
            <a:prstGeom prst="rect">
              <a:avLst/>
            </a:prstGeom>
          </p:spPr>
        </p:pic>
      </p:grpSp>
      <p:grpSp>
        <p:nvGrpSpPr>
          <p:cNvPr id="2" name="群組 1">
            <a:extLst>
              <a:ext uri="{FF2B5EF4-FFF2-40B4-BE49-F238E27FC236}">
                <a16:creationId xmlns="" xmlns:a16="http://schemas.microsoft.com/office/drawing/2014/main" id="{1E56C689-B2DE-44ED-A5F5-572B767B4881}"/>
              </a:ext>
            </a:extLst>
          </p:cNvPr>
          <p:cNvGrpSpPr/>
          <p:nvPr/>
        </p:nvGrpSpPr>
        <p:grpSpPr>
          <a:xfrm>
            <a:off x="154750" y="3939702"/>
            <a:ext cx="2569890" cy="1381849"/>
            <a:chOff x="154750" y="3939702"/>
            <a:chExt cx="2569890" cy="1381849"/>
          </a:xfrm>
        </p:grpSpPr>
        <p:grpSp>
          <p:nvGrpSpPr>
            <p:cNvPr id="51" name="群組 50">
              <a:extLst>
                <a:ext uri="{FF2B5EF4-FFF2-40B4-BE49-F238E27FC236}">
                  <a16:creationId xmlns="" xmlns:a16="http://schemas.microsoft.com/office/drawing/2014/main" id="{1EA5BE21-B28A-4A7D-BFCA-73FF568FBBDA}"/>
                </a:ext>
              </a:extLst>
            </p:cNvPr>
            <p:cNvGrpSpPr/>
            <p:nvPr/>
          </p:nvGrpSpPr>
          <p:grpSpPr>
            <a:xfrm>
              <a:off x="359923" y="3939702"/>
              <a:ext cx="2364717" cy="1254868"/>
              <a:chOff x="359923" y="3939702"/>
              <a:chExt cx="2364717" cy="1254868"/>
            </a:xfrm>
          </p:grpSpPr>
          <p:sp>
            <p:nvSpPr>
              <p:cNvPr id="45" name="矩形: 圓角 44">
                <a:extLst>
                  <a:ext uri="{FF2B5EF4-FFF2-40B4-BE49-F238E27FC236}">
                    <a16:creationId xmlns="" xmlns:a16="http://schemas.microsoft.com/office/drawing/2014/main" id="{B60EC777-CCCA-4B65-83B0-1285B851310D}"/>
                  </a:ext>
                </a:extLst>
              </p:cNvPr>
              <p:cNvSpPr/>
              <p:nvPr/>
            </p:nvSpPr>
            <p:spPr>
              <a:xfrm>
                <a:off x="359923" y="3939702"/>
                <a:ext cx="2364717" cy="1254868"/>
              </a:xfrm>
              <a:prstGeom prst="roundRect">
                <a:avLst>
                  <a:gd name="adj" fmla="val 73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 xmlns:a16="http://schemas.microsoft.com/office/drawing/2014/main" id="{28616C9B-3F18-469B-A7F5-457E363D05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500" y="4347679"/>
                <a:ext cx="1051562" cy="438913"/>
              </a:xfrm>
              <a:prstGeom prst="rect">
                <a:avLst/>
              </a:prstGeom>
            </p:spPr>
          </p:pic>
        </p:grpSp>
        <p:pic>
          <p:nvPicPr>
            <p:cNvPr id="59" name="圖片 58">
              <a:extLst>
                <a:ext uri="{FF2B5EF4-FFF2-40B4-BE49-F238E27FC236}">
                  <a16:creationId xmlns="" xmlns:a16="http://schemas.microsoft.com/office/drawing/2014/main" id="{9FA1C5C9-44F0-4634-8908-15C2C87EF7E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4750" y="4792302"/>
              <a:ext cx="529249" cy="529249"/>
            </a:xfrm>
            <a:prstGeom prst="rect">
              <a:avLst/>
            </a:prstGeom>
          </p:spPr>
        </p:pic>
      </p:grpSp>
      <p:pic>
        <p:nvPicPr>
          <p:cNvPr id="48" name="圖片 47">
            <a:extLst>
              <a:ext uri="{FF2B5EF4-FFF2-40B4-BE49-F238E27FC236}">
                <a16:creationId xmlns="" xmlns:a16="http://schemas.microsoft.com/office/drawing/2014/main" id="{F4BF2069-42FD-4698-A3AF-1D4AFD4216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7070" y="1155862"/>
            <a:ext cx="2253148" cy="2267454"/>
          </a:xfrm>
          <a:prstGeom prst="rect">
            <a:avLst/>
          </a:prstGeom>
        </p:spPr>
      </p:pic>
      <p:grpSp>
        <p:nvGrpSpPr>
          <p:cNvPr id="56" name="群組 55">
            <a:extLst>
              <a:ext uri="{FF2B5EF4-FFF2-40B4-BE49-F238E27FC236}">
                <a16:creationId xmlns="" xmlns:a16="http://schemas.microsoft.com/office/drawing/2014/main" id="{E01198A8-B885-4C38-8A94-9B5D5B934CB1}"/>
              </a:ext>
            </a:extLst>
          </p:cNvPr>
          <p:cNvGrpSpPr/>
          <p:nvPr/>
        </p:nvGrpSpPr>
        <p:grpSpPr>
          <a:xfrm>
            <a:off x="3188287" y="3946755"/>
            <a:ext cx="2566072" cy="1405216"/>
            <a:chOff x="3188287" y="3946755"/>
            <a:chExt cx="2566072" cy="1405216"/>
          </a:xfrm>
        </p:grpSpPr>
        <p:grpSp>
          <p:nvGrpSpPr>
            <p:cNvPr id="66" name="群組 65">
              <a:extLst>
                <a:ext uri="{FF2B5EF4-FFF2-40B4-BE49-F238E27FC236}">
                  <a16:creationId xmlns="" xmlns:a16="http://schemas.microsoft.com/office/drawing/2014/main" id="{A76652E3-F25D-4909-916B-B11245D42A0F}"/>
                </a:ext>
              </a:extLst>
            </p:cNvPr>
            <p:cNvGrpSpPr/>
            <p:nvPr/>
          </p:nvGrpSpPr>
          <p:grpSpPr>
            <a:xfrm>
              <a:off x="3389641" y="3946755"/>
              <a:ext cx="2364718" cy="1254868"/>
              <a:chOff x="3389641" y="3946755"/>
              <a:chExt cx="2364718" cy="1254868"/>
            </a:xfrm>
          </p:grpSpPr>
          <p:sp>
            <p:nvSpPr>
              <p:cNvPr id="68" name="矩形: 圓角 67">
                <a:extLst>
                  <a:ext uri="{FF2B5EF4-FFF2-40B4-BE49-F238E27FC236}">
                    <a16:creationId xmlns="" xmlns:a16="http://schemas.microsoft.com/office/drawing/2014/main" id="{D1D703D3-109D-405E-AC47-C26E5032E965}"/>
                  </a:ext>
                </a:extLst>
              </p:cNvPr>
              <p:cNvSpPr/>
              <p:nvPr/>
            </p:nvSpPr>
            <p:spPr>
              <a:xfrm>
                <a:off x="3389641" y="3946755"/>
                <a:ext cx="2364718" cy="1254868"/>
              </a:xfrm>
              <a:prstGeom prst="roundRect">
                <a:avLst>
                  <a:gd name="adj" fmla="val 7365"/>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9" name="圖片 68">
                <a:extLst>
                  <a:ext uri="{FF2B5EF4-FFF2-40B4-BE49-F238E27FC236}">
                    <a16:creationId xmlns="" xmlns:a16="http://schemas.microsoft.com/office/drawing/2014/main" id="{3485AED2-247B-44A9-8122-1B5761583B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6219" y="4347678"/>
                <a:ext cx="1051562" cy="438913"/>
              </a:xfrm>
              <a:prstGeom prst="rect">
                <a:avLst/>
              </a:prstGeom>
            </p:spPr>
          </p:pic>
        </p:grpSp>
        <p:pic>
          <p:nvPicPr>
            <p:cNvPr id="67" name="圖片 66">
              <a:extLst>
                <a:ext uri="{FF2B5EF4-FFF2-40B4-BE49-F238E27FC236}">
                  <a16:creationId xmlns="" xmlns:a16="http://schemas.microsoft.com/office/drawing/2014/main" id="{C5723513-E61A-4004-9B71-3ADFD4E9C842}"/>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88287" y="4822722"/>
              <a:ext cx="529249" cy="529249"/>
            </a:xfrm>
            <a:prstGeom prst="rect">
              <a:avLst/>
            </a:prstGeom>
          </p:spPr>
        </p:pic>
      </p:grpSp>
    </p:spTree>
    <p:extLst>
      <p:ext uri="{BB962C8B-B14F-4D97-AF65-F5344CB8AC3E}">
        <p14:creationId xmlns:p14="http://schemas.microsoft.com/office/powerpoint/2010/main" val="135977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Effect transition="in" filter="fade">
                                      <p:cBhvr>
                                        <p:cTn id="42" dur="500"/>
                                        <p:tgtEl>
                                          <p:spTgt spid="56"/>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圖片 53">
            <a:extLst>
              <a:ext uri="{FF2B5EF4-FFF2-40B4-BE49-F238E27FC236}">
                <a16:creationId xmlns="" xmlns:a16="http://schemas.microsoft.com/office/drawing/2014/main" id="{8C6191A4-A927-48BF-9CDC-0993E996727A}"/>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67" y="0"/>
            <a:ext cx="9141665" cy="5716588"/>
          </a:xfrm>
          <a:prstGeom prst="rect">
            <a:avLst/>
          </a:prstGeom>
        </p:spPr>
      </p:pic>
      <p:pic>
        <p:nvPicPr>
          <p:cNvPr id="84" name="圖片 83">
            <a:extLst>
              <a:ext uri="{FF2B5EF4-FFF2-40B4-BE49-F238E27FC236}">
                <a16:creationId xmlns="" xmlns:a16="http://schemas.microsoft.com/office/drawing/2014/main" id="{F43AB743-3FF7-4467-BC6E-8A40E4BB18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354" y="268464"/>
            <a:ext cx="7211583" cy="5370587"/>
          </a:xfrm>
          <a:prstGeom prst="rect">
            <a:avLst/>
          </a:prstGeom>
        </p:spPr>
      </p:pic>
      <p:sp>
        <p:nvSpPr>
          <p:cNvPr id="7" name="矩形 6">
            <a:extLst>
              <a:ext uri="{FF2B5EF4-FFF2-40B4-BE49-F238E27FC236}">
                <a16:creationId xmlns="" xmlns:a16="http://schemas.microsoft.com/office/drawing/2014/main" id="{351B75D4-7AB9-435D-8F8E-B284DBF9A926}"/>
              </a:ext>
            </a:extLst>
          </p:cNvPr>
          <p:cNvSpPr/>
          <p:nvPr/>
        </p:nvSpPr>
        <p:spPr>
          <a:xfrm>
            <a:off x="0" y="0"/>
            <a:ext cx="1921565" cy="571658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6" name="群組 65">
            <a:extLst>
              <a:ext uri="{FF2B5EF4-FFF2-40B4-BE49-F238E27FC236}">
                <a16:creationId xmlns="" xmlns:a16="http://schemas.microsoft.com/office/drawing/2014/main" id="{2ED10B3B-3FC5-4FE9-A6F8-86A4229FE85B}"/>
              </a:ext>
            </a:extLst>
          </p:cNvPr>
          <p:cNvGrpSpPr/>
          <p:nvPr/>
        </p:nvGrpSpPr>
        <p:grpSpPr>
          <a:xfrm>
            <a:off x="2211800" y="2732302"/>
            <a:ext cx="2057252" cy="1905630"/>
            <a:chOff x="2282511" y="3266620"/>
            <a:chExt cx="1473563" cy="1905630"/>
          </a:xfrm>
        </p:grpSpPr>
        <p:sp>
          <p:nvSpPr>
            <p:cNvPr id="62" name="矩形: 圓角 61">
              <a:extLst>
                <a:ext uri="{FF2B5EF4-FFF2-40B4-BE49-F238E27FC236}">
                  <a16:creationId xmlns="" xmlns:a16="http://schemas.microsoft.com/office/drawing/2014/main" id="{1A3FC256-0321-4328-B0F1-949B4250628B}"/>
                </a:ext>
              </a:extLst>
            </p:cNvPr>
            <p:cNvSpPr/>
            <p:nvPr/>
          </p:nvSpPr>
          <p:spPr>
            <a:xfrm>
              <a:off x="2282511" y="3266620"/>
              <a:ext cx="1412722" cy="1822183"/>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1" name="矩形: 圓角 50">
              <a:extLst>
                <a:ext uri="{FF2B5EF4-FFF2-40B4-BE49-F238E27FC236}">
                  <a16:creationId xmlns="" xmlns:a16="http://schemas.microsoft.com/office/drawing/2014/main" id="{67C52CB4-F75E-4C91-8BE1-259A2D5C8799}"/>
                </a:ext>
              </a:extLst>
            </p:cNvPr>
            <p:cNvSpPr/>
            <p:nvPr/>
          </p:nvSpPr>
          <p:spPr>
            <a:xfrm>
              <a:off x="2351161" y="3350067"/>
              <a:ext cx="1404913" cy="1822183"/>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spcBef>
                  <a:spcPts val="1200"/>
                </a:spcBef>
              </a:pPr>
              <a:r>
                <a:rPr lang="zh-TW" altLang="en-US" sz="1600" b="1" dirty="0">
                  <a:solidFill>
                    <a:srgbClr val="5B9BD5"/>
                  </a:solidFill>
                  <a:latin typeface="微軟正黑體" panose="020B0604030504040204" pitchFamily="34" charset="-120"/>
                  <a:ea typeface="微軟正黑體" panose="020B0604030504040204" pitchFamily="34" charset="-120"/>
                </a:rPr>
                <a:t>高職應屆畢業生</a:t>
              </a:r>
              <a:r>
                <a:rPr lang="en-US" altLang="zh-TW" sz="1600" b="1" dirty="0">
                  <a:solidFill>
                    <a:srgbClr val="5B9BD5"/>
                  </a:solidFill>
                  <a:latin typeface="微軟正黑體" panose="020B0604030504040204" pitchFamily="34" charset="-120"/>
                  <a:ea typeface="微軟正黑體" panose="020B0604030504040204" pitchFamily="34" charset="-120"/>
                </a:rPr>
                <a:t>&amp;</a:t>
              </a:r>
              <a:r>
                <a:rPr lang="zh-TW" altLang="en-US" sz="1600" b="1" dirty="0">
                  <a:solidFill>
                    <a:srgbClr val="5B9BD5"/>
                  </a:solidFill>
                  <a:latin typeface="微軟正黑體" panose="020B0604030504040204" pitchFamily="34" charset="-120"/>
                  <a:ea typeface="微軟正黑體" panose="020B0604030504040204" pitchFamily="34" charset="-120"/>
                </a:rPr>
                <a:t>綜高職業學程專業學分達 </a:t>
              </a:r>
              <a:r>
                <a:rPr lang="en-US" altLang="zh-TW" sz="1600" b="1" dirty="0">
                  <a:solidFill>
                    <a:srgbClr val="5B9BD5"/>
                  </a:solidFill>
                  <a:latin typeface="微軟正黑體" panose="020B0604030504040204" pitchFamily="34" charset="-120"/>
                  <a:ea typeface="微軟正黑體" panose="020B0604030504040204" pitchFamily="34" charset="-120"/>
                </a:rPr>
                <a:t>25</a:t>
              </a:r>
              <a:r>
                <a:rPr lang="zh-TW" altLang="en-US" sz="1600" b="1" dirty="0">
                  <a:solidFill>
                    <a:srgbClr val="5B9BD5"/>
                  </a:solidFill>
                  <a:latin typeface="微軟正黑體" panose="020B0604030504040204" pitchFamily="34" charset="-120"/>
                  <a:ea typeface="微軟正黑體" panose="020B0604030504040204" pitchFamily="34" charset="-120"/>
                </a:rPr>
                <a:t> 以上</a:t>
              </a:r>
            </a:p>
          </p:txBody>
        </p:sp>
      </p:grpSp>
      <p:grpSp>
        <p:nvGrpSpPr>
          <p:cNvPr id="61" name="群組 60">
            <a:extLst>
              <a:ext uri="{FF2B5EF4-FFF2-40B4-BE49-F238E27FC236}">
                <a16:creationId xmlns="" xmlns:a16="http://schemas.microsoft.com/office/drawing/2014/main" id="{41A96AB5-7D64-4D70-84BF-FEDFA4308F12}"/>
              </a:ext>
            </a:extLst>
          </p:cNvPr>
          <p:cNvGrpSpPr/>
          <p:nvPr/>
        </p:nvGrpSpPr>
        <p:grpSpPr>
          <a:xfrm>
            <a:off x="4498121" y="2732302"/>
            <a:ext cx="2040243" cy="1905630"/>
            <a:chOff x="2282511" y="3266620"/>
            <a:chExt cx="1461380" cy="1905630"/>
          </a:xfrm>
        </p:grpSpPr>
        <p:sp>
          <p:nvSpPr>
            <p:cNvPr id="68" name="矩形: 圓角 67">
              <a:extLst>
                <a:ext uri="{FF2B5EF4-FFF2-40B4-BE49-F238E27FC236}">
                  <a16:creationId xmlns="" xmlns:a16="http://schemas.microsoft.com/office/drawing/2014/main" id="{3151F3E8-B103-46BD-8603-45FC1333FF4A}"/>
                </a:ext>
              </a:extLst>
            </p:cNvPr>
            <p:cNvSpPr/>
            <p:nvPr/>
          </p:nvSpPr>
          <p:spPr>
            <a:xfrm>
              <a:off x="2282511" y="3266620"/>
              <a:ext cx="1412722" cy="1822183"/>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0" name="矩形: 圓角 69">
              <a:extLst>
                <a:ext uri="{FF2B5EF4-FFF2-40B4-BE49-F238E27FC236}">
                  <a16:creationId xmlns="" xmlns:a16="http://schemas.microsoft.com/office/drawing/2014/main" id="{0CBC0C7B-7B73-44B5-B640-3E4497FF7471}"/>
                </a:ext>
              </a:extLst>
            </p:cNvPr>
            <p:cNvSpPr/>
            <p:nvPr/>
          </p:nvSpPr>
          <p:spPr>
            <a:xfrm>
              <a:off x="2351161" y="3350067"/>
              <a:ext cx="1392730" cy="1822183"/>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Bef>
                  <a:spcPts val="1200"/>
                </a:spcBef>
              </a:pPr>
              <a:r>
                <a:rPr lang="zh-TW" altLang="en-US" sz="1600" b="1" dirty="0">
                  <a:solidFill>
                    <a:srgbClr val="5B9BD5"/>
                  </a:solidFill>
                  <a:latin typeface="微軟正黑體" panose="020B0604030504040204" pitchFamily="34" charset="-120"/>
                  <a:ea typeface="微軟正黑體" panose="020B0604030504040204" pitchFamily="34" charset="-120"/>
                </a:rPr>
                <a:t>前</a:t>
              </a:r>
              <a:r>
                <a:rPr lang="en-US" altLang="zh-TW" sz="1600" b="1" dirty="0">
                  <a:solidFill>
                    <a:srgbClr val="5B9BD5"/>
                  </a:solidFill>
                  <a:latin typeface="微軟正黑體" panose="020B0604030504040204" pitchFamily="34" charset="-120"/>
                  <a:ea typeface="微軟正黑體" panose="020B0604030504040204" pitchFamily="34" charset="-120"/>
                </a:rPr>
                <a:t>5</a:t>
              </a:r>
              <a:r>
                <a:rPr lang="zh-TW" altLang="en-US" sz="1600" b="1" dirty="0">
                  <a:solidFill>
                    <a:srgbClr val="5B9BD5"/>
                  </a:solidFill>
                  <a:latin typeface="微軟正黑體" panose="020B0604030504040204" pitchFamily="34" charset="-120"/>
                  <a:ea typeface="微軟正黑體" panose="020B0604030504040204" pitchFamily="34" charset="-120"/>
                </a:rPr>
                <a:t>學期排名在</a:t>
              </a:r>
              <a:r>
                <a:rPr lang="en-US" altLang="zh-TW" sz="1600" b="1" dirty="0">
                  <a:solidFill>
                    <a:srgbClr val="5B9BD5"/>
                  </a:solidFill>
                  <a:latin typeface="微軟正黑體" panose="020B0604030504040204" pitchFamily="34" charset="-120"/>
                  <a:ea typeface="微軟正黑體" panose="020B0604030504040204" pitchFamily="34" charset="-120"/>
                </a:rPr>
                <a:t/>
              </a:r>
              <a:br>
                <a:rPr lang="en-US" altLang="zh-TW" sz="1600" b="1" dirty="0">
                  <a:solidFill>
                    <a:srgbClr val="5B9BD5"/>
                  </a:solidFill>
                  <a:latin typeface="微軟正黑體" panose="020B0604030504040204" pitchFamily="34" charset="-120"/>
                  <a:ea typeface="微軟正黑體" panose="020B0604030504040204" pitchFamily="34" charset="-120"/>
                </a:rPr>
              </a:br>
              <a:r>
                <a:rPr lang="zh-TW" altLang="en-US" sz="1600" b="1" dirty="0">
                  <a:solidFill>
                    <a:srgbClr val="5B9BD5"/>
                  </a:solidFill>
                  <a:latin typeface="微軟正黑體" panose="020B0604030504040204" pitchFamily="34" charset="-120"/>
                  <a:ea typeface="微軟正黑體" panose="020B0604030504040204" pitchFamily="34" charset="-120"/>
                </a:rPr>
                <a:t>各科</a:t>
              </a:r>
              <a:r>
                <a:rPr lang="en-US" altLang="zh-TW" sz="1600" b="1" dirty="0">
                  <a:solidFill>
                    <a:srgbClr val="5B9BD5"/>
                  </a:solidFill>
                  <a:latin typeface="微軟正黑體" panose="020B0604030504040204" pitchFamily="34" charset="-120"/>
                  <a:ea typeface="微軟正黑體" panose="020B0604030504040204" pitchFamily="34" charset="-120"/>
                </a:rPr>
                <a:t>(</a:t>
              </a:r>
              <a:r>
                <a:rPr lang="zh-TW" altLang="en-US" sz="1600" b="1" dirty="0">
                  <a:solidFill>
                    <a:srgbClr val="5B9BD5"/>
                  </a:solidFill>
                  <a:latin typeface="微軟正黑體" panose="020B0604030504040204" pitchFamily="34" charset="-120"/>
                  <a:ea typeface="微軟正黑體" panose="020B0604030504040204" pitchFamily="34" charset="-120"/>
                </a:rPr>
                <a:t>組</a:t>
              </a:r>
              <a:r>
                <a:rPr lang="en-US" altLang="zh-TW" sz="1600" b="1" dirty="0">
                  <a:solidFill>
                    <a:srgbClr val="5B9BD5"/>
                  </a:solidFill>
                  <a:latin typeface="微軟正黑體" panose="020B0604030504040204" pitchFamily="34" charset="-120"/>
                  <a:ea typeface="微軟正黑體" panose="020B0604030504040204" pitchFamily="34" charset="-120"/>
                </a:rPr>
                <a:t>)</a:t>
              </a:r>
              <a:r>
                <a:rPr lang="zh-TW" altLang="en-US" sz="1600" b="1" dirty="0">
                  <a:solidFill>
                    <a:srgbClr val="5B9BD5"/>
                  </a:solidFill>
                  <a:latin typeface="微軟正黑體" panose="020B0604030504040204" pitchFamily="34" charset="-120"/>
                  <a:ea typeface="微軟正黑體" panose="020B0604030504040204" pitchFamily="34" charset="-120"/>
                </a:rPr>
                <a:t>、學程</a:t>
              </a:r>
              <a:r>
                <a:rPr lang="en-US" altLang="zh-TW" sz="1600" b="1" dirty="0">
                  <a:solidFill>
                    <a:srgbClr val="5B9BD5"/>
                  </a:solidFill>
                  <a:latin typeface="微軟正黑體" panose="020B0604030504040204" pitchFamily="34" charset="-120"/>
                  <a:ea typeface="微軟正黑體" panose="020B0604030504040204" pitchFamily="34" charset="-120"/>
                </a:rPr>
                <a:t/>
              </a:r>
              <a:br>
                <a:rPr lang="en-US" altLang="zh-TW" sz="1600" b="1" dirty="0">
                  <a:solidFill>
                    <a:srgbClr val="5B9BD5"/>
                  </a:solidFill>
                  <a:latin typeface="微軟正黑體" panose="020B0604030504040204" pitchFamily="34" charset="-120"/>
                  <a:ea typeface="微軟正黑體" panose="020B0604030504040204" pitchFamily="34" charset="-120"/>
                </a:rPr>
              </a:br>
              <a:r>
                <a:rPr lang="zh-TW" altLang="en-US" sz="1600" b="1" dirty="0">
                  <a:solidFill>
                    <a:srgbClr val="F95900"/>
                  </a:solidFill>
                  <a:latin typeface="微軟正黑體" panose="020B0604030504040204" pitchFamily="34" charset="-120"/>
                  <a:ea typeface="微軟正黑體" panose="020B0604030504040204" pitchFamily="34" charset="-120"/>
                </a:rPr>
                <a:t>前 </a:t>
              </a:r>
              <a:r>
                <a:rPr lang="en-US" altLang="en-US" sz="1600" b="1" dirty="0">
                  <a:solidFill>
                    <a:srgbClr val="F95900"/>
                  </a:solidFill>
                  <a:latin typeface="微軟正黑體" panose="020B0604030504040204" pitchFamily="34" charset="-120"/>
                  <a:ea typeface="微軟正黑體" panose="020B0604030504040204" pitchFamily="34" charset="-120"/>
                </a:rPr>
                <a:t>30</a:t>
              </a:r>
              <a:r>
                <a:rPr lang="zh-TW" altLang="en-US" sz="1600" b="1" dirty="0">
                  <a:solidFill>
                    <a:srgbClr val="F95900"/>
                  </a:solidFill>
                  <a:latin typeface="微軟正黑體" panose="020B0604030504040204" pitchFamily="34" charset="-120"/>
                  <a:ea typeface="微軟正黑體" panose="020B0604030504040204" pitchFamily="34" charset="-120"/>
                </a:rPr>
                <a:t> </a:t>
              </a:r>
              <a:r>
                <a:rPr lang="en-US" altLang="en-US" sz="1600" b="1" dirty="0">
                  <a:solidFill>
                    <a:srgbClr val="F95900"/>
                  </a:solidFill>
                  <a:latin typeface="微軟正黑體" panose="020B0604030504040204" pitchFamily="34" charset="-120"/>
                  <a:ea typeface="微軟正黑體" panose="020B0604030504040204" pitchFamily="34" charset="-120"/>
                </a:rPr>
                <a:t>%</a:t>
              </a:r>
              <a:endParaRPr lang="zh-TW" altLang="en-US" sz="1600" b="1" dirty="0">
                <a:solidFill>
                  <a:srgbClr val="F95900"/>
                </a:solidFill>
                <a:latin typeface="微軟正黑體" panose="020B0604030504040204" pitchFamily="34" charset="-120"/>
                <a:ea typeface="微軟正黑體" panose="020B0604030504040204" pitchFamily="34" charset="-120"/>
              </a:endParaRPr>
            </a:p>
          </p:txBody>
        </p:sp>
      </p:grpSp>
      <p:grpSp>
        <p:nvGrpSpPr>
          <p:cNvPr id="72" name="群組 71">
            <a:extLst>
              <a:ext uri="{FF2B5EF4-FFF2-40B4-BE49-F238E27FC236}">
                <a16:creationId xmlns="" xmlns:a16="http://schemas.microsoft.com/office/drawing/2014/main" id="{5DF6E895-14E3-4DC4-A32C-FC381B63A8F9}"/>
              </a:ext>
            </a:extLst>
          </p:cNvPr>
          <p:cNvGrpSpPr/>
          <p:nvPr/>
        </p:nvGrpSpPr>
        <p:grpSpPr>
          <a:xfrm>
            <a:off x="6795344" y="2732302"/>
            <a:ext cx="2057252" cy="1905630"/>
            <a:chOff x="2282511" y="3266620"/>
            <a:chExt cx="1473563" cy="1905630"/>
          </a:xfrm>
        </p:grpSpPr>
        <p:sp>
          <p:nvSpPr>
            <p:cNvPr id="73" name="矩形: 圓角 72">
              <a:extLst>
                <a:ext uri="{FF2B5EF4-FFF2-40B4-BE49-F238E27FC236}">
                  <a16:creationId xmlns="" xmlns:a16="http://schemas.microsoft.com/office/drawing/2014/main" id="{4D569738-FCE2-4AA4-A518-30C91C4C2CE5}"/>
                </a:ext>
              </a:extLst>
            </p:cNvPr>
            <p:cNvSpPr/>
            <p:nvPr/>
          </p:nvSpPr>
          <p:spPr>
            <a:xfrm>
              <a:off x="2282511" y="3266620"/>
              <a:ext cx="1412722" cy="1822183"/>
            </a:xfrm>
            <a:prstGeom prst="roundRect">
              <a:avLst>
                <a:gd name="adj" fmla="val 830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4" name="矩形: 圓角 73">
              <a:extLst>
                <a:ext uri="{FF2B5EF4-FFF2-40B4-BE49-F238E27FC236}">
                  <a16:creationId xmlns="" xmlns:a16="http://schemas.microsoft.com/office/drawing/2014/main" id="{7FDF9C81-6F21-4A50-8AA2-AD3BF6D6BF8B}"/>
                </a:ext>
              </a:extLst>
            </p:cNvPr>
            <p:cNvSpPr/>
            <p:nvPr/>
          </p:nvSpPr>
          <p:spPr>
            <a:xfrm>
              <a:off x="2351161" y="3350067"/>
              <a:ext cx="1404913" cy="1822183"/>
            </a:xfrm>
            <a:prstGeom prst="roundRect">
              <a:avLst>
                <a:gd name="adj" fmla="val 8302"/>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1600" b="1" dirty="0">
                  <a:solidFill>
                    <a:srgbClr val="5B9BD5"/>
                  </a:solidFill>
                  <a:latin typeface="微軟正黑體" panose="020B0604030504040204" pitchFamily="34" charset="-120"/>
                  <a:ea typeface="微軟正黑體" panose="020B0604030504040204" pitchFamily="34" charset="-120"/>
                </a:rPr>
                <a:t>三年讀同一個學校</a:t>
              </a:r>
            </a:p>
          </p:txBody>
        </p:sp>
      </p:grpSp>
      <p:grpSp>
        <p:nvGrpSpPr>
          <p:cNvPr id="23" name="群組 22">
            <a:extLst>
              <a:ext uri="{FF2B5EF4-FFF2-40B4-BE49-F238E27FC236}">
                <a16:creationId xmlns="" xmlns:a16="http://schemas.microsoft.com/office/drawing/2014/main" id="{D0C8A6D2-65B0-4232-B95E-55EF19C8AAC5}"/>
              </a:ext>
            </a:extLst>
          </p:cNvPr>
          <p:cNvGrpSpPr/>
          <p:nvPr/>
        </p:nvGrpSpPr>
        <p:grpSpPr>
          <a:xfrm>
            <a:off x="2992103" y="2174171"/>
            <a:ext cx="4984346" cy="595614"/>
            <a:chOff x="2992103" y="2174171"/>
            <a:chExt cx="4984346" cy="595614"/>
          </a:xfrm>
        </p:grpSpPr>
        <p:pic>
          <p:nvPicPr>
            <p:cNvPr id="69" name="圖片 68">
              <a:extLst>
                <a:ext uri="{FF2B5EF4-FFF2-40B4-BE49-F238E27FC236}">
                  <a16:creationId xmlns="" xmlns:a16="http://schemas.microsoft.com/office/drawing/2014/main" id="{33D5EDFE-2E7B-4EDD-AED8-D0BA198A99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2103" y="2174171"/>
              <a:ext cx="4984346" cy="595614"/>
            </a:xfrm>
            <a:prstGeom prst="rect">
              <a:avLst/>
            </a:prstGeom>
          </p:spPr>
        </p:pic>
        <p:cxnSp>
          <p:nvCxnSpPr>
            <p:cNvPr id="21" name="直線接點 20">
              <a:extLst>
                <a:ext uri="{FF2B5EF4-FFF2-40B4-BE49-F238E27FC236}">
                  <a16:creationId xmlns="" xmlns:a16="http://schemas.microsoft.com/office/drawing/2014/main" id="{B0559173-E9FC-43BA-B404-7109443A7614}"/>
                </a:ext>
              </a:extLst>
            </p:cNvPr>
            <p:cNvCxnSpPr>
              <a:cxnSpLocks/>
            </p:cNvCxnSpPr>
            <p:nvPr/>
          </p:nvCxnSpPr>
          <p:spPr>
            <a:xfrm>
              <a:off x="5478300" y="2438400"/>
              <a:ext cx="0" cy="293902"/>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grpSp>
        <p:nvGrpSpPr>
          <p:cNvPr id="60" name="群組 59">
            <a:extLst>
              <a:ext uri="{FF2B5EF4-FFF2-40B4-BE49-F238E27FC236}">
                <a16:creationId xmlns="" xmlns:a16="http://schemas.microsoft.com/office/drawing/2014/main" id="{44706E13-6ED9-43B1-9676-BA33291047BA}"/>
              </a:ext>
            </a:extLst>
          </p:cNvPr>
          <p:cNvGrpSpPr/>
          <p:nvPr/>
        </p:nvGrpSpPr>
        <p:grpSpPr>
          <a:xfrm>
            <a:off x="4572001" y="1120981"/>
            <a:ext cx="1806510" cy="1077466"/>
            <a:chOff x="5056049" y="993487"/>
            <a:chExt cx="1375377" cy="820323"/>
          </a:xfrm>
        </p:grpSpPr>
        <p:sp>
          <p:nvSpPr>
            <p:cNvPr id="59" name="矩形: 圓角 58">
              <a:extLst>
                <a:ext uri="{FF2B5EF4-FFF2-40B4-BE49-F238E27FC236}">
                  <a16:creationId xmlns="" xmlns:a16="http://schemas.microsoft.com/office/drawing/2014/main" id="{91D8624B-ADDA-4243-A978-709D45AD8B58}"/>
                </a:ext>
              </a:extLst>
            </p:cNvPr>
            <p:cNvSpPr/>
            <p:nvPr/>
          </p:nvSpPr>
          <p:spPr>
            <a:xfrm>
              <a:off x="5056049" y="993487"/>
              <a:ext cx="1308295" cy="756801"/>
            </a:xfrm>
            <a:prstGeom prst="roundRect">
              <a:avLst>
                <a:gd name="adj" fmla="val 8302"/>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schemeClr val="bg1">
                    <a:lumMod val="50000"/>
                  </a:schemeClr>
                </a:solidFill>
              </a:endParaRPr>
            </a:p>
          </p:txBody>
        </p:sp>
        <p:sp>
          <p:nvSpPr>
            <p:cNvPr id="48" name="矩形: 圓角 47">
              <a:extLst>
                <a:ext uri="{FF2B5EF4-FFF2-40B4-BE49-F238E27FC236}">
                  <a16:creationId xmlns="" xmlns:a16="http://schemas.microsoft.com/office/drawing/2014/main" id="{4CBF200E-D4CA-4B13-A1B3-61FB9004B5B0}"/>
                </a:ext>
              </a:extLst>
            </p:cNvPr>
            <p:cNvSpPr/>
            <p:nvPr/>
          </p:nvSpPr>
          <p:spPr>
            <a:xfrm>
              <a:off x="5123131" y="1057009"/>
              <a:ext cx="1308295" cy="756801"/>
            </a:xfrm>
            <a:prstGeom prst="roundRect">
              <a:avLst>
                <a:gd name="adj" fmla="val 8302"/>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b="1" spc="300" dirty="0">
                  <a:solidFill>
                    <a:schemeClr val="bg1">
                      <a:lumMod val="50000"/>
                    </a:schemeClr>
                  </a:solidFill>
                  <a:latin typeface="微軟正黑體" panose="020B0604030504040204" pitchFamily="34" charset="-120"/>
                  <a:ea typeface="微軟正黑體" panose="020B0604030504040204" pitchFamily="34" charset="-120"/>
                </a:rPr>
                <a:t>繁星計畫</a:t>
              </a:r>
              <a:endParaRPr lang="zh-TW" altLang="en-US" sz="2200" b="1" spc="300" dirty="0">
                <a:solidFill>
                  <a:schemeClr val="bg1">
                    <a:lumMod val="50000"/>
                  </a:schemeClr>
                </a:solidFill>
              </a:endParaRPr>
            </a:p>
          </p:txBody>
        </p:sp>
      </p:grpSp>
      <p:grpSp>
        <p:nvGrpSpPr>
          <p:cNvPr id="32" name="群組 31">
            <a:extLst>
              <a:ext uri="{FF2B5EF4-FFF2-40B4-BE49-F238E27FC236}">
                <a16:creationId xmlns="" xmlns:a16="http://schemas.microsoft.com/office/drawing/2014/main" id="{ED2AAE4E-FE5D-40A5-B70C-1986F43B3C83}"/>
              </a:ext>
            </a:extLst>
          </p:cNvPr>
          <p:cNvGrpSpPr/>
          <p:nvPr/>
        </p:nvGrpSpPr>
        <p:grpSpPr>
          <a:xfrm>
            <a:off x="3131784" y="4922243"/>
            <a:ext cx="4868760" cy="376271"/>
            <a:chOff x="3131784" y="4922243"/>
            <a:chExt cx="4868760" cy="376271"/>
          </a:xfrm>
        </p:grpSpPr>
        <p:sp>
          <p:nvSpPr>
            <p:cNvPr id="30" name="矩形 29">
              <a:extLst>
                <a:ext uri="{FF2B5EF4-FFF2-40B4-BE49-F238E27FC236}">
                  <a16:creationId xmlns="" xmlns:a16="http://schemas.microsoft.com/office/drawing/2014/main" id="{48DF43E3-09AF-45BA-B931-AAFBFAA0CF41}"/>
                </a:ext>
              </a:extLst>
            </p:cNvPr>
            <p:cNvSpPr/>
            <p:nvPr/>
          </p:nvSpPr>
          <p:spPr>
            <a:xfrm>
              <a:off x="3131784" y="4922243"/>
              <a:ext cx="4868760" cy="369331"/>
            </a:xfrm>
            <a:prstGeom prst="rect">
              <a:avLst/>
            </a:prstGeom>
            <a:solidFill>
              <a:schemeClr val="accent4">
                <a:lumMod val="40000"/>
                <a:lumOff val="6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 xmlns:a16="http://schemas.microsoft.com/office/drawing/2014/main" id="{FE52005D-A384-4BF4-9E57-A0F3E694E5D8}"/>
                </a:ext>
              </a:extLst>
            </p:cNvPr>
            <p:cNvSpPr/>
            <p:nvPr/>
          </p:nvSpPr>
          <p:spPr>
            <a:xfrm>
              <a:off x="3392086" y="4929182"/>
              <a:ext cx="4499950" cy="369332"/>
            </a:xfrm>
            <a:prstGeom prst="rect">
              <a:avLst/>
            </a:prstGeom>
          </p:spPr>
          <p:txBody>
            <a:bodyPr wrap="none">
              <a:spAutoFit/>
            </a:bodyPr>
            <a:lstStyle/>
            <a:p>
              <a:r>
                <a:rPr lang="zh-TW" altLang="en-US" b="1" spc="300" dirty="0">
                  <a:solidFill>
                    <a:schemeClr val="tx1">
                      <a:lumMod val="75000"/>
                      <a:lumOff val="25000"/>
                    </a:schemeClr>
                  </a:solidFill>
                  <a:latin typeface="微軟正黑體" panose="020B0604030504040204" pitchFamily="34" charset="-120"/>
                  <a:ea typeface="微軟正黑體" panose="020B0604030504040204" pitchFamily="34" charset="-120"/>
                </a:rPr>
                <a:t>各高職學校至多可推薦 </a:t>
              </a:r>
              <a:r>
                <a:rPr lang="zh-TW" altLang="en-US" b="1" spc="300" dirty="0">
                  <a:solidFill>
                    <a:srgbClr val="5B9BD5"/>
                  </a:solidFill>
                  <a:latin typeface="微軟正黑體" panose="020B0604030504040204" pitchFamily="34" charset="-120"/>
                  <a:ea typeface="微軟正黑體" panose="020B0604030504040204" pitchFamily="34" charset="-120"/>
                </a:rPr>
                <a:t>15 名</a:t>
              </a:r>
              <a:r>
                <a:rPr lang="zh-TW" altLang="en-US" b="1" spc="300" dirty="0">
                  <a:solidFill>
                    <a:schemeClr val="tx1">
                      <a:lumMod val="75000"/>
                      <a:lumOff val="25000"/>
                    </a:schemeClr>
                  </a:solidFill>
                  <a:latin typeface="微軟正黑體" panose="020B0604030504040204" pitchFamily="34" charset="-120"/>
                  <a:ea typeface="微軟正黑體" panose="020B0604030504040204" pitchFamily="34" charset="-120"/>
                </a:rPr>
                <a:t>考生。</a:t>
              </a:r>
            </a:p>
          </p:txBody>
        </p:sp>
      </p:grpSp>
      <p:pic>
        <p:nvPicPr>
          <p:cNvPr id="41" name="圖片 40">
            <a:extLst>
              <a:ext uri="{FF2B5EF4-FFF2-40B4-BE49-F238E27FC236}">
                <a16:creationId xmlns="" xmlns:a16="http://schemas.microsoft.com/office/drawing/2014/main" id="{4FEB84E3-4DA5-430A-8329-9CAD978F1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77" y="338134"/>
            <a:ext cx="1563627" cy="609601"/>
          </a:xfrm>
          <a:prstGeom prst="rect">
            <a:avLst/>
          </a:prstGeom>
        </p:spPr>
      </p:pic>
      <p:grpSp>
        <p:nvGrpSpPr>
          <p:cNvPr id="42" name="群組 41">
            <a:extLst>
              <a:ext uri="{FF2B5EF4-FFF2-40B4-BE49-F238E27FC236}">
                <a16:creationId xmlns="" xmlns:a16="http://schemas.microsoft.com/office/drawing/2014/main" id="{C3C5C742-7410-4EB0-9F70-5E3744751623}"/>
              </a:ext>
            </a:extLst>
          </p:cNvPr>
          <p:cNvGrpSpPr/>
          <p:nvPr/>
        </p:nvGrpSpPr>
        <p:grpSpPr>
          <a:xfrm>
            <a:off x="167947" y="1046005"/>
            <a:ext cx="1551357" cy="4485860"/>
            <a:chOff x="167947" y="1046005"/>
            <a:chExt cx="1551357" cy="4485860"/>
          </a:xfrm>
        </p:grpSpPr>
        <p:pic>
          <p:nvPicPr>
            <p:cNvPr id="43" name="圖片 42">
              <a:hlinkClick r:id="" action="ppaction://noaction"/>
              <a:extLst>
                <a:ext uri="{FF2B5EF4-FFF2-40B4-BE49-F238E27FC236}">
                  <a16:creationId xmlns="" xmlns:a16="http://schemas.microsoft.com/office/drawing/2014/main" id="{34A7E9BF-1741-45E9-B96D-3C5DAAE52B48}"/>
                </a:ext>
              </a:extLst>
            </p:cNvPr>
            <p:cNvPicPr>
              <a:picLocks noChangeAspect="1"/>
            </p:cNvPicPr>
            <p:nvPr/>
          </p:nvPicPr>
          <p:blipFill>
            <a:blip r:embed="rId7" cstate="print">
              <a:graysc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5200486"/>
              <a:ext cx="1546436" cy="331379"/>
            </a:xfrm>
            <a:prstGeom prst="rect">
              <a:avLst/>
            </a:prstGeom>
          </p:spPr>
        </p:pic>
        <p:pic>
          <p:nvPicPr>
            <p:cNvPr id="44" name="圖片 43">
              <a:hlinkClick r:id="rId9" action="ppaction://hlinksldjump"/>
              <a:extLst>
                <a:ext uri="{FF2B5EF4-FFF2-40B4-BE49-F238E27FC236}">
                  <a16:creationId xmlns="" xmlns:a16="http://schemas.microsoft.com/office/drawing/2014/main" id="{EBB12A59-618C-41D5-BA95-5666F76F0F8D}"/>
                </a:ext>
              </a:extLst>
            </p:cNvPr>
            <p:cNvPicPr>
              <a:picLocks noChangeAspect="1"/>
            </p:cNvPicPr>
            <p:nvPr/>
          </p:nvPicPr>
          <p:blipFill>
            <a:blip r:embed="rId10" cstate="print">
              <a:grayscl/>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0973" y="4783588"/>
              <a:ext cx="1546436" cy="319106"/>
            </a:xfrm>
            <a:prstGeom prst="rect">
              <a:avLst/>
            </a:prstGeom>
          </p:spPr>
        </p:pic>
        <p:pic>
          <p:nvPicPr>
            <p:cNvPr id="45" name="圖片 44">
              <a:hlinkClick r:id="rId12" action="ppaction://hlinksldjump"/>
              <a:extLst>
                <a:ext uri="{FF2B5EF4-FFF2-40B4-BE49-F238E27FC236}">
                  <a16:creationId xmlns="" xmlns:a16="http://schemas.microsoft.com/office/drawing/2014/main" id="{C57DA906-80CB-42FE-9D3C-0DADEE64A858}"/>
                </a:ext>
              </a:extLst>
            </p:cNvPr>
            <p:cNvPicPr>
              <a:picLocks noChangeAspect="1"/>
            </p:cNvPicPr>
            <p:nvPr/>
          </p:nvPicPr>
          <p:blipFill>
            <a:blip r:embed="rId13" cstate="print">
              <a:graysc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9650" y="4364711"/>
              <a:ext cx="1546436" cy="331379"/>
            </a:xfrm>
            <a:prstGeom prst="rect">
              <a:avLst/>
            </a:prstGeom>
          </p:spPr>
        </p:pic>
        <p:pic>
          <p:nvPicPr>
            <p:cNvPr id="46" name="圖片 45">
              <a:hlinkClick r:id="rId15" action="ppaction://hlinksldjump"/>
              <a:extLst>
                <a:ext uri="{FF2B5EF4-FFF2-40B4-BE49-F238E27FC236}">
                  <a16:creationId xmlns="" xmlns:a16="http://schemas.microsoft.com/office/drawing/2014/main" id="{545DAC5A-4046-40F6-96CC-A3BCC11F5671}"/>
                </a:ext>
              </a:extLst>
            </p:cNvPr>
            <p:cNvPicPr>
              <a:picLocks noChangeAspect="1"/>
            </p:cNvPicPr>
            <p:nvPr/>
          </p:nvPicPr>
          <p:blipFill>
            <a:blip r:embed="rId16" cstate="print">
              <a:grayscl/>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944570"/>
              <a:ext cx="1546436" cy="331379"/>
            </a:xfrm>
            <a:prstGeom prst="rect">
              <a:avLst/>
            </a:prstGeom>
          </p:spPr>
        </p:pic>
        <p:pic>
          <p:nvPicPr>
            <p:cNvPr id="47" name="圖片 46">
              <a:hlinkClick r:id="rId18" action="ppaction://hlinksldjump"/>
              <a:extLst>
                <a:ext uri="{FF2B5EF4-FFF2-40B4-BE49-F238E27FC236}">
                  <a16:creationId xmlns="" xmlns:a16="http://schemas.microsoft.com/office/drawing/2014/main" id="{E5C8CEFB-22A8-4278-A941-1848BA0C8949}"/>
                </a:ext>
              </a:extLst>
            </p:cNvPr>
            <p:cNvPicPr>
              <a:picLocks noChangeAspect="1"/>
            </p:cNvPicPr>
            <p:nvPr/>
          </p:nvPicPr>
          <p:blipFill>
            <a:blip r:embed="rId19" cstate="print">
              <a:graysc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2764" y="3537965"/>
              <a:ext cx="1546436" cy="319106"/>
            </a:xfrm>
            <a:prstGeom prst="rect">
              <a:avLst/>
            </a:prstGeom>
          </p:spPr>
        </p:pic>
        <p:pic>
          <p:nvPicPr>
            <p:cNvPr id="49" name="圖片 48">
              <a:hlinkClick r:id="rId21" action="ppaction://hlinksldjump"/>
              <a:extLst>
                <a:ext uri="{FF2B5EF4-FFF2-40B4-BE49-F238E27FC236}">
                  <a16:creationId xmlns="" xmlns:a16="http://schemas.microsoft.com/office/drawing/2014/main" id="{7E0A768A-CEEE-4987-9DD1-7E648E81BCF4}"/>
                </a:ext>
              </a:extLst>
            </p:cNvPr>
            <p:cNvPicPr>
              <a:picLocks noChangeAspect="1"/>
            </p:cNvPicPr>
            <p:nvPr/>
          </p:nvPicPr>
          <p:blipFill>
            <a:blip r:embed="rId22" cstate="print">
              <a:grayscl/>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3104256"/>
              <a:ext cx="1546436" cy="346721"/>
            </a:xfrm>
            <a:prstGeom prst="rect">
              <a:avLst/>
            </a:prstGeom>
          </p:spPr>
        </p:pic>
        <p:pic>
          <p:nvPicPr>
            <p:cNvPr id="50" name="圖片 49">
              <a:hlinkClick r:id="rId24" action="ppaction://hlinksldjump"/>
              <a:extLst>
                <a:ext uri="{FF2B5EF4-FFF2-40B4-BE49-F238E27FC236}">
                  <a16:creationId xmlns="" xmlns:a16="http://schemas.microsoft.com/office/drawing/2014/main" id="{E6CC7106-E7DC-40E5-841C-9E3944C2874C}"/>
                </a:ext>
              </a:extLst>
            </p:cNvPr>
            <p:cNvPicPr>
              <a:picLocks noChangeAspect="1"/>
            </p:cNvPicPr>
            <p:nvPr/>
          </p:nvPicPr>
          <p:blipFill>
            <a:blip r:embed="rId25" cstate="print">
              <a:grayscl/>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7" y="2699242"/>
              <a:ext cx="1546436" cy="319106"/>
            </a:xfrm>
            <a:prstGeom prst="rect">
              <a:avLst/>
            </a:prstGeom>
          </p:spPr>
        </p:pic>
        <p:pic>
          <p:nvPicPr>
            <p:cNvPr id="52" name="圖片 51">
              <a:hlinkClick r:id="rId27" action="ppaction://hlinksldjump"/>
              <a:extLst>
                <a:ext uri="{FF2B5EF4-FFF2-40B4-BE49-F238E27FC236}">
                  <a16:creationId xmlns="" xmlns:a16="http://schemas.microsoft.com/office/drawing/2014/main" id="{9798EA70-413B-49FE-9AD9-B3859C40D030}"/>
                </a:ext>
              </a:extLst>
            </p:cNvPr>
            <p:cNvPicPr>
              <a:picLocks noChangeAspect="1"/>
            </p:cNvPicPr>
            <p:nvPr/>
          </p:nvPicPr>
          <p:blipFill>
            <a:blip r:embed="rId28" cstate="print">
              <a:grayscl/>
              <a:extLst>
                <a:ext uri="{BEBA8EAE-BF5A-486C-A8C5-ECC9F3942E4B}">
                  <a14:imgProps xmlns:a14="http://schemas.microsoft.com/office/drawing/2010/main">
                    <a14:imgLayer r:embed="rId29">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948" y="2282829"/>
              <a:ext cx="1546436" cy="331379"/>
            </a:xfrm>
            <a:prstGeom prst="rect">
              <a:avLst/>
            </a:prstGeom>
          </p:spPr>
        </p:pic>
        <p:pic>
          <p:nvPicPr>
            <p:cNvPr id="53" name="圖片 52">
              <a:hlinkClick r:id="rId30" action="ppaction://hlinksldjump"/>
              <a:extLst>
                <a:ext uri="{FF2B5EF4-FFF2-40B4-BE49-F238E27FC236}">
                  <a16:creationId xmlns="" xmlns:a16="http://schemas.microsoft.com/office/drawing/2014/main" id="{70D816A4-3875-4360-BE50-19A5805C4202}"/>
                </a:ext>
              </a:extLst>
            </p:cNvPr>
            <p:cNvPicPr>
              <a:picLocks noChangeAspect="1"/>
            </p:cNvPicPr>
            <p:nvPr/>
          </p:nvPicPr>
          <p:blipFill>
            <a:blip r:embed="rId31" cstate="print">
              <a:extLst>
                <a:ext uri="{BEBA8EAE-BF5A-486C-A8C5-ECC9F3942E4B}">
                  <a14:imgProps xmlns:a14="http://schemas.microsoft.com/office/drawing/2010/main">
                    <a14:imgLayer r:embed="rId3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7949" y="1868149"/>
              <a:ext cx="1546436" cy="331379"/>
            </a:xfrm>
            <a:prstGeom prst="rect">
              <a:avLst/>
            </a:prstGeom>
          </p:spPr>
        </p:pic>
        <p:pic>
          <p:nvPicPr>
            <p:cNvPr id="55" name="圖片 54">
              <a:hlinkClick r:id="rId33" action="ppaction://hlinksldjump"/>
              <a:extLst>
                <a:ext uri="{FF2B5EF4-FFF2-40B4-BE49-F238E27FC236}">
                  <a16:creationId xmlns="" xmlns:a16="http://schemas.microsoft.com/office/drawing/2014/main" id="{FDAB117B-3DF7-42A3-A151-18F3E6D364D6}"/>
                </a:ext>
              </a:extLst>
            </p:cNvPr>
            <p:cNvPicPr>
              <a:picLocks noChangeAspect="1"/>
            </p:cNvPicPr>
            <p:nvPr/>
          </p:nvPicPr>
          <p:blipFill>
            <a:blip r:embed="rId34" cstate="print">
              <a:extLst>
                <a:ext uri="{BEBA8EAE-BF5A-486C-A8C5-ECC9F3942E4B}">
                  <a14:imgProps xmlns:a14="http://schemas.microsoft.com/office/drawing/2010/main">
                    <a14:imgLayer r:embed="rId35">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2868" y="1457078"/>
              <a:ext cx="1546436" cy="331379"/>
            </a:xfrm>
            <a:prstGeom prst="rect">
              <a:avLst/>
            </a:prstGeom>
          </p:spPr>
        </p:pic>
        <p:pic>
          <p:nvPicPr>
            <p:cNvPr id="56" name="圖片 55">
              <a:hlinkClick r:id="rId36" action="ppaction://hlinksldjump"/>
              <a:extLst>
                <a:ext uri="{FF2B5EF4-FFF2-40B4-BE49-F238E27FC236}">
                  <a16:creationId xmlns="" xmlns:a16="http://schemas.microsoft.com/office/drawing/2014/main" id="{31060697-2AE4-48FC-A594-3AB103097907}"/>
                </a:ext>
              </a:extLst>
            </p:cNvPr>
            <p:cNvPicPr>
              <a:picLocks noChangeAspect="1"/>
            </p:cNvPicPr>
            <p:nvPr/>
          </p:nvPicPr>
          <p:blipFill>
            <a:blip r:embed="rId37" cstate="print">
              <a:extLst>
                <a:ext uri="{BEBA8EAE-BF5A-486C-A8C5-ECC9F3942E4B}">
                  <a14:imgProps xmlns:a14="http://schemas.microsoft.com/office/drawing/2010/main">
                    <a14:imgLayer r:embed="rId38">
                      <a14:imgEffect>
                        <a14:saturation sat="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67949" y="1046005"/>
              <a:ext cx="1546436" cy="331379"/>
            </a:xfrm>
            <a:prstGeom prst="rect">
              <a:avLst/>
            </a:prstGeom>
          </p:spPr>
        </p:pic>
      </p:grpSp>
    </p:spTree>
    <p:extLst>
      <p:ext uri="{BB962C8B-B14F-4D97-AF65-F5344CB8AC3E}">
        <p14:creationId xmlns:p14="http://schemas.microsoft.com/office/powerpoint/2010/main" val="17197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p:cTn id="11" dur="500" fill="hold"/>
                                        <p:tgtEl>
                                          <p:spTgt spid="60"/>
                                        </p:tgtEl>
                                        <p:attrNameLst>
                                          <p:attrName>ppt_w</p:attrName>
                                        </p:attrNameLst>
                                      </p:cBhvr>
                                      <p:tavLst>
                                        <p:tav tm="0">
                                          <p:val>
                                            <p:fltVal val="0"/>
                                          </p:val>
                                        </p:tav>
                                        <p:tav tm="100000">
                                          <p:val>
                                            <p:strVal val="#ppt_w"/>
                                          </p:val>
                                        </p:tav>
                                      </p:tavLst>
                                    </p:anim>
                                    <p:anim calcmode="lin" valueType="num">
                                      <p:cBhvr>
                                        <p:cTn id="12" dur="500" fill="hold"/>
                                        <p:tgtEl>
                                          <p:spTgt spid="60"/>
                                        </p:tgtEl>
                                        <p:attrNameLst>
                                          <p:attrName>ppt_h</p:attrName>
                                        </p:attrNameLst>
                                      </p:cBhvr>
                                      <p:tavLst>
                                        <p:tav tm="0">
                                          <p:val>
                                            <p:fltVal val="0"/>
                                          </p:val>
                                        </p:tav>
                                        <p:tav tm="100000">
                                          <p:val>
                                            <p:strVal val="#ppt_h"/>
                                          </p:val>
                                        </p:tav>
                                      </p:tavLst>
                                    </p:anim>
                                    <p:animEffect transition="in" filter="fade">
                                      <p:cBhvr>
                                        <p:cTn id="13" dur="500"/>
                                        <p:tgtEl>
                                          <p:spTgt spid="60"/>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p:cTn id="21" dur="500" fill="hold"/>
                                        <p:tgtEl>
                                          <p:spTgt spid="66"/>
                                        </p:tgtEl>
                                        <p:attrNameLst>
                                          <p:attrName>ppt_w</p:attrName>
                                        </p:attrNameLst>
                                      </p:cBhvr>
                                      <p:tavLst>
                                        <p:tav tm="0">
                                          <p:val>
                                            <p:fltVal val="0"/>
                                          </p:val>
                                        </p:tav>
                                        <p:tav tm="100000">
                                          <p:val>
                                            <p:strVal val="#ppt_w"/>
                                          </p:val>
                                        </p:tav>
                                      </p:tavLst>
                                    </p:anim>
                                    <p:anim calcmode="lin" valueType="num">
                                      <p:cBhvr>
                                        <p:cTn id="22" dur="500" fill="hold"/>
                                        <p:tgtEl>
                                          <p:spTgt spid="66"/>
                                        </p:tgtEl>
                                        <p:attrNameLst>
                                          <p:attrName>ppt_h</p:attrName>
                                        </p:attrNameLst>
                                      </p:cBhvr>
                                      <p:tavLst>
                                        <p:tav tm="0">
                                          <p:val>
                                            <p:fltVal val="0"/>
                                          </p:val>
                                        </p:tav>
                                        <p:tav tm="100000">
                                          <p:val>
                                            <p:strVal val="#ppt_h"/>
                                          </p:val>
                                        </p:tav>
                                      </p:tavLst>
                                    </p:anim>
                                    <p:animEffect transition="in" filter="fade">
                                      <p:cBhvr>
                                        <p:cTn id="23" dur="500"/>
                                        <p:tgtEl>
                                          <p:spTgt spid="6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p:cTn id="33" dur="500" fill="hold"/>
                                        <p:tgtEl>
                                          <p:spTgt spid="72"/>
                                        </p:tgtEl>
                                        <p:attrNameLst>
                                          <p:attrName>ppt_w</p:attrName>
                                        </p:attrNameLst>
                                      </p:cBhvr>
                                      <p:tavLst>
                                        <p:tav tm="0">
                                          <p:val>
                                            <p:fltVal val="0"/>
                                          </p:val>
                                        </p:tav>
                                        <p:tav tm="100000">
                                          <p:val>
                                            <p:strVal val="#ppt_w"/>
                                          </p:val>
                                        </p:tav>
                                      </p:tavLst>
                                    </p:anim>
                                    <p:anim calcmode="lin" valueType="num">
                                      <p:cBhvr>
                                        <p:cTn id="34" dur="500" fill="hold"/>
                                        <p:tgtEl>
                                          <p:spTgt spid="72"/>
                                        </p:tgtEl>
                                        <p:attrNameLst>
                                          <p:attrName>ppt_h</p:attrName>
                                        </p:attrNameLst>
                                      </p:cBhvr>
                                      <p:tavLst>
                                        <p:tav tm="0">
                                          <p:val>
                                            <p:fltVal val="0"/>
                                          </p:val>
                                        </p:tav>
                                        <p:tav tm="100000">
                                          <p:val>
                                            <p:strVal val="#ppt_h"/>
                                          </p:val>
                                        </p:tav>
                                      </p:tavLst>
                                    </p:anim>
                                    <p:animEffect transition="in" filter="fade">
                                      <p:cBhvr>
                                        <p:cTn id="35" dur="500"/>
                                        <p:tgtEl>
                                          <p:spTgt spid="72"/>
                                        </p:tgtEl>
                                      </p:cBhvr>
                                    </p:animEffect>
                                  </p:childTnLst>
                                </p:cTn>
                              </p:par>
                            </p:childTnLst>
                          </p:cTn>
                        </p:par>
                        <p:par>
                          <p:cTn id="36" fill="hold">
                            <p:stCondLst>
                              <p:cond delay="3000"/>
                            </p:stCondLst>
                            <p:childTnLst>
                              <p:par>
                                <p:cTn id="37" presetID="16" presetClass="entr" presetSubtype="21"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5134</TotalTime>
  <Words>3894</Words>
  <Application>Microsoft Office PowerPoint</Application>
  <PresentationFormat>自訂</PresentationFormat>
  <Paragraphs>624</Paragraphs>
  <Slides>61</Slides>
  <Notes>12</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61</vt:i4>
      </vt:variant>
    </vt:vector>
  </HeadingPairs>
  <TitlesOfParts>
    <vt:vector size="78" baseType="lpstr">
      <vt:lpstr>Aharoni</vt:lpstr>
      <vt:lpstr>Arial Unicode MS</vt:lpstr>
      <vt:lpstr>맑은 고딕</vt:lpstr>
      <vt:lpstr>Oswald</vt:lpstr>
      <vt:lpstr>Roboto Condensed</vt:lpstr>
      <vt:lpstr>等线</vt:lpstr>
      <vt:lpstr>華康超黑體(P)</vt:lpstr>
      <vt:lpstr>華康儷楷書</vt:lpstr>
      <vt:lpstr>微軟正黑體</vt:lpstr>
      <vt:lpstr>新細明體</vt:lpstr>
      <vt:lpstr>야놀자 야체 B</vt:lpstr>
      <vt:lpstr>Arial</vt:lpstr>
      <vt:lpstr>Calibri</vt:lpstr>
      <vt:lpstr>Calibri Light</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sphc</cp:lastModifiedBy>
  <cp:revision>322</cp:revision>
  <dcterms:created xsi:type="dcterms:W3CDTF">2022-12-09T02:18:01Z</dcterms:created>
  <dcterms:modified xsi:type="dcterms:W3CDTF">2025-08-15T02:14:47Z</dcterms:modified>
</cp:coreProperties>
</file>