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91F24-D028-4236-94B5-2EE9464DE3C5}" type="datetimeFigureOut">
              <a:rPr lang="zh-TW" altLang="en-US" smtClean="0"/>
              <a:t>2025/8/1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F8E64-DA3F-4F42-BCC2-378DD6D936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031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91F24-D028-4236-94B5-2EE9464DE3C5}" type="datetimeFigureOut">
              <a:rPr lang="zh-TW" altLang="en-US" smtClean="0"/>
              <a:t>2025/8/1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F8E64-DA3F-4F42-BCC2-378DD6D936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4834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91F24-D028-4236-94B5-2EE9464DE3C5}" type="datetimeFigureOut">
              <a:rPr lang="zh-TW" altLang="en-US" smtClean="0"/>
              <a:t>2025/8/1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F8E64-DA3F-4F42-BCC2-378DD6D936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704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91F24-D028-4236-94B5-2EE9464DE3C5}" type="datetimeFigureOut">
              <a:rPr lang="zh-TW" altLang="en-US" smtClean="0"/>
              <a:t>2025/8/1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F8E64-DA3F-4F42-BCC2-378DD6D936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6193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91F24-D028-4236-94B5-2EE9464DE3C5}" type="datetimeFigureOut">
              <a:rPr lang="zh-TW" altLang="en-US" smtClean="0"/>
              <a:t>2025/8/1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F8E64-DA3F-4F42-BCC2-378DD6D936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396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91F24-D028-4236-94B5-2EE9464DE3C5}" type="datetimeFigureOut">
              <a:rPr lang="zh-TW" altLang="en-US" smtClean="0"/>
              <a:t>2025/8/1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F8E64-DA3F-4F42-BCC2-378DD6D936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472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91F24-D028-4236-94B5-2EE9464DE3C5}" type="datetimeFigureOut">
              <a:rPr lang="zh-TW" altLang="en-US" smtClean="0"/>
              <a:t>2025/8/1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F8E64-DA3F-4F42-BCC2-378DD6D936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8288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91F24-D028-4236-94B5-2EE9464DE3C5}" type="datetimeFigureOut">
              <a:rPr lang="zh-TW" altLang="en-US" smtClean="0"/>
              <a:t>2025/8/1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F8E64-DA3F-4F42-BCC2-378DD6D936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2745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91F24-D028-4236-94B5-2EE9464DE3C5}" type="datetimeFigureOut">
              <a:rPr lang="zh-TW" altLang="en-US" smtClean="0"/>
              <a:t>2025/8/1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F8E64-DA3F-4F42-BCC2-378DD6D936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206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91F24-D028-4236-94B5-2EE9464DE3C5}" type="datetimeFigureOut">
              <a:rPr lang="zh-TW" altLang="en-US" smtClean="0"/>
              <a:t>2025/8/1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F8E64-DA3F-4F42-BCC2-378DD6D936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6458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91F24-D028-4236-94B5-2EE9464DE3C5}" type="datetimeFigureOut">
              <a:rPr lang="zh-TW" altLang="en-US" smtClean="0"/>
              <a:t>2025/8/1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F8E64-DA3F-4F42-BCC2-378DD6D936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300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91F24-D028-4236-94B5-2EE9464DE3C5}" type="datetimeFigureOut">
              <a:rPr lang="zh-TW" altLang="en-US" smtClean="0"/>
              <a:t>2025/8/1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F8E64-DA3F-4F42-BCC2-378DD6D936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565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高中歷史課程學習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12823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一、高中歷史學什麼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09800" y="1690688"/>
            <a:ext cx="8237220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高一：</a:t>
            </a:r>
            <a:r>
              <a:rPr lang="zh-TW" altLang="en-US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臺灣史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東亞史</a:t>
            </a:r>
            <a:endParaRPr lang="en-US" altLang="zh-TW" dirty="0" smtClean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二：</a:t>
            </a:r>
            <a:r>
              <a:rPr lang="zh-TW" altLang="en-US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世界史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、選修歷史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Ⅲ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：探究與實作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三：選修歷史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Ⅰ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：族群、性別與國家的歷史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選修歷史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Ⅱ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：科技、環境與藝術的歷史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65139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06830" y="1276985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高中歷史主要學習臺灣史、中國史和世界史，並培養</a:t>
            </a:r>
            <a:r>
              <a:rPr lang="zh-TW" altLang="en-US" sz="3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歷史思辨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能力、</a:t>
            </a:r>
            <a:r>
              <a:rPr lang="zh-TW" altLang="en-US" sz="3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史料判讀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能力和</a:t>
            </a:r>
            <a:r>
              <a:rPr lang="zh-TW" altLang="en-US" sz="3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時序概念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 此外，還會學習</a:t>
            </a:r>
            <a:r>
              <a:rPr lang="zh-TW" altLang="en-US" sz="36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歷史解釋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6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史料證據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36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應用史學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，例如口述歷史和數位化史學。 課程設計也強調問題導向的歷史思辨，讓學生能從歷史中學習到解決問題的能力</a:t>
            </a:r>
          </a:p>
        </p:txBody>
      </p:sp>
    </p:spTree>
    <p:extLst>
      <p:ext uri="{BB962C8B-B14F-4D97-AF65-F5344CB8AC3E}">
        <p14:creationId xmlns:p14="http://schemas.microsoft.com/office/powerpoint/2010/main" val="668067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二、如何學好歷史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484120" y="1690688"/>
            <a:ext cx="9220200" cy="449770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歷史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過去存在、發生過的所有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事物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教科書非唯一知識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來源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善用各種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資訊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→理解歷史脈絡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辨別史料與分析判斷真假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9594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33699" y="1104553"/>
            <a:ext cx="9958301" cy="520021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理解課本重點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→先快速瀏覽，理解大致內容及章節間的關聯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arabicPeriod" startAt="2"/>
            </a:pP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肯定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句變疑問句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→引發思辨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arabicPeriod" startAt="3"/>
            </a:pP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整理、簡化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→筆記、心智圖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TW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多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7303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三、如何考好歷史</a:t>
            </a:r>
            <a:endParaRPr lang="zh-TW" altLang="en-US" b="1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12720" y="1825625"/>
            <a:ext cx="867156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理解大考趨勢與方向→素養題、合科、圖表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基礎知識、能力培養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多做歷屆考題練習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認知時勢發展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149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12720" y="1177290"/>
            <a:ext cx="8671560" cy="485108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答題要項：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找出題項關鍵概念，及其時空背景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思索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幹與選項間的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因果關係，再進行辯證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以試題內涵進行答題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判斷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該段史料的特殊背景與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立場</a:t>
            </a: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多看、多寫、錯誤檢討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22548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259</Words>
  <Application>Microsoft Office PowerPoint</Application>
  <PresentationFormat>寬螢幕</PresentationFormat>
  <Paragraphs>31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微軟正黑體</vt:lpstr>
      <vt:lpstr>新細明體</vt:lpstr>
      <vt:lpstr>Arial</vt:lpstr>
      <vt:lpstr>Calibri</vt:lpstr>
      <vt:lpstr>Calibri Light</vt:lpstr>
      <vt:lpstr>Office 佈景主題</vt:lpstr>
      <vt:lpstr>高中歷史課程學習</vt:lpstr>
      <vt:lpstr>一、高中歷史學什麼</vt:lpstr>
      <vt:lpstr>PowerPoint 簡報</vt:lpstr>
      <vt:lpstr>二、如何學好歷史</vt:lpstr>
      <vt:lpstr>PowerPoint 簡報</vt:lpstr>
      <vt:lpstr>三、如何考好歷史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高中歷史課程學習</dc:title>
  <dc:creator>sp</dc:creator>
  <cp:lastModifiedBy>sp</cp:lastModifiedBy>
  <cp:revision>13</cp:revision>
  <dcterms:created xsi:type="dcterms:W3CDTF">2025-08-01T00:33:10Z</dcterms:created>
  <dcterms:modified xsi:type="dcterms:W3CDTF">2025-08-01T02:28:36Z</dcterms:modified>
</cp:coreProperties>
</file>