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14"/>
  </p:notesMasterIdLst>
  <p:sldIdLst>
    <p:sldId id="257" r:id="rId2"/>
    <p:sldId id="333" r:id="rId3"/>
    <p:sldId id="343" r:id="rId4"/>
    <p:sldId id="341" r:id="rId5"/>
    <p:sldId id="340" r:id="rId6"/>
    <p:sldId id="309" r:id="rId7"/>
    <p:sldId id="327" r:id="rId8"/>
    <p:sldId id="328" r:id="rId9"/>
    <p:sldId id="332" r:id="rId10"/>
    <p:sldId id="334" r:id="rId11"/>
    <p:sldId id="342" r:id="rId12"/>
    <p:sldId id="319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expo.moe.edu.tw/search/profile_committee.php?comid=comc06" TargetMode="External"/><Relationship Id="rId2" Type="http://schemas.openxmlformats.org/officeDocument/2006/relationships/hyperlink" Target="https://www.youtube.com/watch?v=U9T7kyGScw4" TargetMode="External"/><Relationship Id="rId1" Type="http://schemas.openxmlformats.org/officeDocument/2006/relationships/hyperlink" Target="https://www.youtube.com/watch?v=yD3g5s2RH3E" TargetMode="External"/><Relationship Id="rId5" Type="http://schemas.openxmlformats.org/officeDocument/2006/relationships/hyperlink" Target="https://techexpo.moe.edu.tw/search/profile_committee.php?comid=comc03" TargetMode="External"/><Relationship Id="rId4" Type="http://schemas.openxmlformats.org/officeDocument/2006/relationships/hyperlink" Target="https://techexpo.moe.edu.tw/search/profile_committee.php?comid=comc01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expo.moe.edu.tw/search/profile_committee.php?comid=comc06" TargetMode="External"/><Relationship Id="rId2" Type="http://schemas.openxmlformats.org/officeDocument/2006/relationships/hyperlink" Target="https://www.youtube.com/watch?v=U9T7kyGScw4" TargetMode="External"/><Relationship Id="rId1" Type="http://schemas.openxmlformats.org/officeDocument/2006/relationships/hyperlink" Target="https://www.youtube.com/watch?v=yD3g5s2RH3E" TargetMode="External"/><Relationship Id="rId5" Type="http://schemas.openxmlformats.org/officeDocument/2006/relationships/hyperlink" Target="https://techexpo.moe.edu.tw/search/profile_committee.php?comid=comc03" TargetMode="External"/><Relationship Id="rId4" Type="http://schemas.openxmlformats.org/officeDocument/2006/relationships/hyperlink" Target="https://techexpo.moe.edu.tw/search/profile_committee.php?comid=comc0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D9491-0F54-4AFE-A969-7BD6629A6A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BDDBF68-E192-4BC6-A81C-C2ACCC14EBAD}">
      <dgm:prSet phldrT="[文字]" custT="1"/>
      <dgm:spPr/>
      <dgm:t>
        <a:bodyPr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2.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科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大繁星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098359-6733-486F-9009-88E2D554A922}" type="parTrans" cxnId="{4BF9D374-7342-4D32-A083-153921A59F28}">
      <dgm:prSet/>
      <dgm:spPr/>
      <dgm:t>
        <a:bodyPr/>
        <a:lstStyle/>
        <a:p>
          <a:endParaRPr lang="zh-TW" altLang="en-US"/>
        </a:p>
      </dgm:t>
    </dgm:pt>
    <dgm:pt modelId="{E1E5734B-51FB-41A2-927F-2E29F95CEF5B}" type="sibTrans" cxnId="{4BF9D374-7342-4D32-A083-153921A59F28}">
      <dgm:prSet/>
      <dgm:spPr/>
      <dgm:t>
        <a:bodyPr/>
        <a:lstStyle/>
        <a:p>
          <a:endParaRPr lang="zh-TW" altLang="en-US"/>
        </a:p>
      </dgm:t>
    </dgm:pt>
    <dgm:pt modelId="{59ED2FAC-0ED4-4F6C-8DBB-8E8A3EBCCDEF}">
      <dgm:prSet phldrT="[文字]"/>
      <dgm:spPr/>
      <dgm:t>
        <a:bodyPr/>
        <a:lstStyle/>
        <a:p>
          <a:r>
            <a:rPr lang="zh-TW" altLang="en-US" dirty="0"/>
            <a:t>乙級證照</a:t>
          </a:r>
        </a:p>
      </dgm:t>
    </dgm:pt>
    <dgm:pt modelId="{134DE1AC-F6F6-4F70-878E-57F3013A9819}" type="parTrans" cxnId="{69855C26-1383-4A73-8B73-BF207A7043CF}">
      <dgm:prSet/>
      <dgm:spPr/>
      <dgm:t>
        <a:bodyPr/>
        <a:lstStyle/>
        <a:p>
          <a:endParaRPr lang="zh-TW" altLang="en-US"/>
        </a:p>
      </dgm:t>
    </dgm:pt>
    <dgm:pt modelId="{4936AF09-2B16-4719-B6E4-5CE2BD8A32DC}" type="sibTrans" cxnId="{69855C26-1383-4A73-8B73-BF207A7043CF}">
      <dgm:prSet/>
      <dgm:spPr/>
      <dgm:t>
        <a:bodyPr/>
        <a:lstStyle/>
        <a:p>
          <a:endParaRPr lang="zh-TW" altLang="en-US"/>
        </a:p>
      </dgm:t>
    </dgm:pt>
    <dgm:pt modelId="{CBDB9CEA-A72D-4DE9-B339-94527A2096C6}">
      <dgm:prSet phldrT="[文字]" custT="1"/>
      <dgm:spPr/>
      <dgm:t>
        <a:bodyPr/>
        <a:lstStyle/>
        <a:p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  <a:t>3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  <a:t>技優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  <a:t/>
          </a:r>
          <a:b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</a:b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  <a:t>保送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EA54EA-D4C3-4210-86E4-E166109C8608}" type="parTrans" cxnId="{2BA7A5A3-CA3B-40B3-AEE0-16E026524ECE}">
      <dgm:prSet/>
      <dgm:spPr/>
      <dgm:t>
        <a:bodyPr/>
        <a:lstStyle/>
        <a:p>
          <a:endParaRPr lang="zh-TW" altLang="en-US"/>
        </a:p>
      </dgm:t>
    </dgm:pt>
    <dgm:pt modelId="{6B5E9EBE-1B93-4105-9A67-C6C3E134AFD2}" type="sibTrans" cxnId="{2BA7A5A3-CA3B-40B3-AEE0-16E026524ECE}">
      <dgm:prSet/>
      <dgm:spPr/>
      <dgm:t>
        <a:bodyPr/>
        <a:lstStyle/>
        <a:p>
          <a:endParaRPr lang="zh-TW" altLang="en-US"/>
        </a:p>
      </dgm:t>
    </dgm:pt>
    <dgm:pt modelId="{C6703366-5724-4F36-865E-E4978E059E1B}">
      <dgm:prSet phldrT="[文字]" custT="1"/>
      <dgm:spPr/>
      <dgm:t>
        <a:bodyPr/>
        <a:lstStyle/>
        <a:p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4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技優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/>
          </a:r>
          <a:b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</a:b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甄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審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4229FF-E674-4511-815A-3E4419E6B113}" type="parTrans" cxnId="{71599EC7-EDD0-46C0-B826-D7ADE8946182}">
      <dgm:prSet/>
      <dgm:spPr/>
      <dgm:t>
        <a:bodyPr/>
        <a:lstStyle/>
        <a:p>
          <a:endParaRPr lang="zh-TW" altLang="en-US"/>
        </a:p>
      </dgm:t>
    </dgm:pt>
    <dgm:pt modelId="{CD45E75A-CAFA-4C0B-9687-B8F742A1A82F}" type="sibTrans" cxnId="{71599EC7-EDD0-46C0-B826-D7ADE8946182}">
      <dgm:prSet/>
      <dgm:spPr/>
      <dgm:t>
        <a:bodyPr/>
        <a:lstStyle/>
        <a:p>
          <a:endParaRPr lang="zh-TW" altLang="en-US"/>
        </a:p>
      </dgm:t>
    </dgm:pt>
    <dgm:pt modelId="{F0A18F13-D86C-4E7A-84CC-C64B331517E0}">
      <dgm:prSet phldrT="[文字]"/>
      <dgm:spPr/>
      <dgm:t>
        <a:bodyPr/>
        <a:lstStyle/>
        <a:p>
          <a:r>
            <a:rPr lang="zh-TW" altLang="en-US" dirty="0"/>
            <a:t>丙級證照</a:t>
          </a:r>
        </a:p>
      </dgm:t>
    </dgm:pt>
    <dgm:pt modelId="{A7998A6F-A3BF-4648-A888-FBBE24DC04D0}" type="parTrans" cxnId="{16889F80-0B7E-40B5-A2AC-6C5FA4986320}">
      <dgm:prSet/>
      <dgm:spPr/>
      <dgm:t>
        <a:bodyPr/>
        <a:lstStyle/>
        <a:p>
          <a:endParaRPr lang="zh-TW" altLang="en-US"/>
        </a:p>
      </dgm:t>
    </dgm:pt>
    <dgm:pt modelId="{4268F7EF-0D11-4CFB-8D67-AC3D2F8A9FFB}" type="sibTrans" cxnId="{16889F80-0B7E-40B5-A2AC-6C5FA4986320}">
      <dgm:prSet/>
      <dgm:spPr/>
      <dgm:t>
        <a:bodyPr/>
        <a:lstStyle/>
        <a:p>
          <a:endParaRPr lang="zh-TW" altLang="en-US"/>
        </a:p>
      </dgm:t>
    </dgm:pt>
    <dgm:pt modelId="{A5B0012D-2965-486F-B428-3C4F0EDD28A1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4"/>
            </a:rPr>
            <a:t>5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4"/>
            </a:rPr>
            <a:t>甄選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700" dirty="0"/>
            <a:t>(</a:t>
          </a:r>
          <a:r>
            <a:rPr lang="zh-TW" altLang="en-US" sz="1700" dirty="0"/>
            <a:t>部分統測成績</a:t>
          </a:r>
          <a:r>
            <a:rPr lang="en-US" altLang="zh-TW" sz="1700" dirty="0"/>
            <a:t>)</a:t>
          </a:r>
          <a:endParaRPr lang="zh-TW" altLang="en-US" sz="1700" dirty="0"/>
        </a:p>
      </dgm:t>
    </dgm:pt>
    <dgm:pt modelId="{6B470A52-BCAE-4E5A-A0B5-EA32574A8B35}" type="parTrans" cxnId="{8A5798E7-2315-49AD-B30C-107460DA9D95}">
      <dgm:prSet/>
      <dgm:spPr/>
      <dgm:t>
        <a:bodyPr/>
        <a:lstStyle/>
        <a:p>
          <a:endParaRPr lang="zh-TW" altLang="en-US"/>
        </a:p>
      </dgm:t>
    </dgm:pt>
    <dgm:pt modelId="{0ACA66FD-6D44-4CD8-809D-BE0F51D0D606}" type="sibTrans" cxnId="{8A5798E7-2315-49AD-B30C-107460DA9D95}">
      <dgm:prSet/>
      <dgm:spPr/>
      <dgm:t>
        <a:bodyPr/>
        <a:lstStyle/>
        <a:p>
          <a:endParaRPr lang="zh-TW" altLang="en-US"/>
        </a:p>
      </dgm:t>
    </dgm:pt>
    <dgm:pt modelId="{6C347DC2-52A0-4372-A234-A478CCA2109F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  <a:t>6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  <a:t>登記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  <a:t/>
          </a:r>
          <a:b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</a:b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  <a:t>分發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altLang="zh-TW" sz="2100" dirty="0"/>
            <a:t>(</a:t>
          </a:r>
          <a:r>
            <a:rPr lang="zh-TW" altLang="en-US" sz="2100" dirty="0"/>
            <a:t>統測成績</a:t>
          </a:r>
          <a:r>
            <a:rPr lang="en-US" altLang="zh-TW" sz="2100" dirty="0"/>
            <a:t>)</a:t>
          </a:r>
          <a:endParaRPr lang="zh-TW" altLang="en-US" sz="2100" dirty="0"/>
        </a:p>
      </dgm:t>
    </dgm:pt>
    <dgm:pt modelId="{7C6FE0D8-1B47-4606-AC7E-6D4D340F2D0A}" type="parTrans" cxnId="{CFC074CA-08EA-4666-A101-B176D581A2C7}">
      <dgm:prSet/>
      <dgm:spPr/>
      <dgm:t>
        <a:bodyPr/>
        <a:lstStyle/>
        <a:p>
          <a:endParaRPr lang="zh-TW" altLang="en-US"/>
        </a:p>
      </dgm:t>
    </dgm:pt>
    <dgm:pt modelId="{D3BB1013-B814-4DE9-A88C-B66AA2CE663A}" type="sibTrans" cxnId="{CFC074CA-08EA-4666-A101-B176D581A2C7}">
      <dgm:prSet/>
      <dgm:spPr/>
      <dgm:t>
        <a:bodyPr/>
        <a:lstStyle/>
        <a:p>
          <a:endParaRPr lang="zh-TW" altLang="en-US"/>
        </a:p>
      </dgm:t>
    </dgm:pt>
    <dgm:pt modelId="{9DA46388-7298-46BD-8877-C70122AA29C6}" type="pres">
      <dgm:prSet presAssocID="{516D9491-0F54-4AFE-A969-7BD6629A6A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BE12C9E-5968-45C1-900B-7A319D2F85B2}" type="pres">
      <dgm:prSet presAssocID="{EBDDBF68-E192-4BC6-A81C-C2ACCC14EBAD}" presName="hierRoot1" presStyleCnt="0"/>
      <dgm:spPr/>
    </dgm:pt>
    <dgm:pt modelId="{DB6F5EB9-E53B-4048-9DFA-0A333F6DF8F0}" type="pres">
      <dgm:prSet presAssocID="{EBDDBF68-E192-4BC6-A81C-C2ACCC14EBAD}" presName="composite" presStyleCnt="0"/>
      <dgm:spPr/>
    </dgm:pt>
    <dgm:pt modelId="{E9B9DF64-AD93-4AA9-B200-0D2576A64DB1}" type="pres">
      <dgm:prSet presAssocID="{EBDDBF68-E192-4BC6-A81C-C2ACCC14EBAD}" presName="background" presStyleLbl="node0" presStyleIdx="0" presStyleCnt="1"/>
      <dgm:spPr/>
    </dgm:pt>
    <dgm:pt modelId="{028F3B58-9265-47D8-87BC-59B526DCC502}" type="pres">
      <dgm:prSet presAssocID="{EBDDBF68-E192-4BC6-A81C-C2ACCC14EBAD}" presName="text" presStyleLbl="fgAcc0" presStyleIdx="0" presStyleCnt="1" custScaleX="122829" custLinFactNeighborX="3448" custLinFactNeighborY="-23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9B8F7C-651F-4ABB-A498-DA2E6D498E70}" type="pres">
      <dgm:prSet presAssocID="{EBDDBF68-E192-4BC6-A81C-C2ACCC14EBAD}" presName="hierChild2" presStyleCnt="0"/>
      <dgm:spPr/>
    </dgm:pt>
    <dgm:pt modelId="{3CEEF789-2AEC-4C57-8842-3385FDEF210E}" type="pres">
      <dgm:prSet presAssocID="{134DE1AC-F6F6-4F70-878E-57F3013A9819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AA8A1ACF-FCF8-45F6-9693-6324400D3374}" type="pres">
      <dgm:prSet presAssocID="{59ED2FAC-0ED4-4F6C-8DBB-8E8A3EBCCDEF}" presName="hierRoot2" presStyleCnt="0"/>
      <dgm:spPr/>
    </dgm:pt>
    <dgm:pt modelId="{F6D7BFE6-1FB6-41D4-8622-6A785B9080AF}" type="pres">
      <dgm:prSet presAssocID="{59ED2FAC-0ED4-4F6C-8DBB-8E8A3EBCCDEF}" presName="composite2" presStyleCnt="0"/>
      <dgm:spPr/>
    </dgm:pt>
    <dgm:pt modelId="{C154D8A2-C9E8-45ED-9A9B-C330284CF674}" type="pres">
      <dgm:prSet presAssocID="{59ED2FAC-0ED4-4F6C-8DBB-8E8A3EBCCDEF}" presName="background2" presStyleLbl="node2" presStyleIdx="0" presStyleCnt="2"/>
      <dgm:spPr/>
    </dgm:pt>
    <dgm:pt modelId="{1A7D4A69-6553-4B87-AC4B-5FFA65E588A4}" type="pres">
      <dgm:prSet presAssocID="{59ED2FAC-0ED4-4F6C-8DBB-8E8A3EBCCDE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6F80159-0625-49A0-AA16-F6848A331C14}" type="pres">
      <dgm:prSet presAssocID="{59ED2FAC-0ED4-4F6C-8DBB-8E8A3EBCCDEF}" presName="hierChild3" presStyleCnt="0"/>
      <dgm:spPr/>
    </dgm:pt>
    <dgm:pt modelId="{574C4DA0-3F73-46DA-9A00-2B7BCC18688C}" type="pres">
      <dgm:prSet presAssocID="{0DEA54EA-D4C3-4210-86E4-E166109C8608}" presName="Name17" presStyleLbl="parChTrans1D3" presStyleIdx="0" presStyleCnt="4"/>
      <dgm:spPr/>
      <dgm:t>
        <a:bodyPr/>
        <a:lstStyle/>
        <a:p>
          <a:endParaRPr lang="zh-TW" altLang="en-US"/>
        </a:p>
      </dgm:t>
    </dgm:pt>
    <dgm:pt modelId="{AB4AD46C-071D-4CE5-B93A-E520724B860F}" type="pres">
      <dgm:prSet presAssocID="{CBDB9CEA-A72D-4DE9-B339-94527A2096C6}" presName="hierRoot3" presStyleCnt="0"/>
      <dgm:spPr/>
    </dgm:pt>
    <dgm:pt modelId="{97299A7A-E0F5-4539-9D76-25E7E9C21D29}" type="pres">
      <dgm:prSet presAssocID="{CBDB9CEA-A72D-4DE9-B339-94527A2096C6}" presName="composite3" presStyleCnt="0"/>
      <dgm:spPr/>
    </dgm:pt>
    <dgm:pt modelId="{567A0922-E042-44C1-88A2-E2237EE1CE23}" type="pres">
      <dgm:prSet presAssocID="{CBDB9CEA-A72D-4DE9-B339-94527A2096C6}" presName="background3" presStyleLbl="node3" presStyleIdx="0" presStyleCnt="4"/>
      <dgm:spPr/>
    </dgm:pt>
    <dgm:pt modelId="{57128F76-F94F-4015-8C1C-D42E25F7498E}" type="pres">
      <dgm:prSet presAssocID="{CBDB9CEA-A72D-4DE9-B339-94527A2096C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D7FADCA-B633-4BA7-ABF6-6027396833C5}" type="pres">
      <dgm:prSet presAssocID="{CBDB9CEA-A72D-4DE9-B339-94527A2096C6}" presName="hierChild4" presStyleCnt="0"/>
      <dgm:spPr/>
    </dgm:pt>
    <dgm:pt modelId="{23351CB4-D8F0-44AB-AF10-75C768ED3A09}" type="pres">
      <dgm:prSet presAssocID="{6D4229FF-E674-4511-815A-3E4419E6B113}" presName="Name17" presStyleLbl="parChTrans1D3" presStyleIdx="1" presStyleCnt="4"/>
      <dgm:spPr/>
      <dgm:t>
        <a:bodyPr/>
        <a:lstStyle/>
        <a:p>
          <a:endParaRPr lang="zh-TW" altLang="en-US"/>
        </a:p>
      </dgm:t>
    </dgm:pt>
    <dgm:pt modelId="{DC363599-7EC9-4F50-9542-0A9FD9475CB8}" type="pres">
      <dgm:prSet presAssocID="{C6703366-5724-4F36-865E-E4978E059E1B}" presName="hierRoot3" presStyleCnt="0"/>
      <dgm:spPr/>
    </dgm:pt>
    <dgm:pt modelId="{9C7BE084-F843-4229-A007-92B607BDAFB9}" type="pres">
      <dgm:prSet presAssocID="{C6703366-5724-4F36-865E-E4978E059E1B}" presName="composite3" presStyleCnt="0"/>
      <dgm:spPr/>
    </dgm:pt>
    <dgm:pt modelId="{0F93790E-A554-4D72-B6DF-32D2450621BB}" type="pres">
      <dgm:prSet presAssocID="{C6703366-5724-4F36-865E-E4978E059E1B}" presName="background3" presStyleLbl="node3" presStyleIdx="1" presStyleCnt="4"/>
      <dgm:spPr/>
    </dgm:pt>
    <dgm:pt modelId="{501133E5-1CBC-4047-999E-E9AAA41AFF94}" type="pres">
      <dgm:prSet presAssocID="{C6703366-5724-4F36-865E-E4978E059E1B}" presName="text3" presStyleLbl="fgAcc3" presStyleIdx="1" presStyleCnt="4" custLinFactNeighborX="-276" custLinFactNeighborY="-43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D21AE37-5C1F-4DDC-A2B9-C408D1E5CE48}" type="pres">
      <dgm:prSet presAssocID="{C6703366-5724-4F36-865E-E4978E059E1B}" presName="hierChild4" presStyleCnt="0"/>
      <dgm:spPr/>
    </dgm:pt>
    <dgm:pt modelId="{A84E8FEE-497D-4FF8-AE02-B314360596E9}" type="pres">
      <dgm:prSet presAssocID="{A7998A6F-A3BF-4648-A888-FBBE24DC04D0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3F4F5905-0DB9-435E-B020-BD93BBFF7530}" type="pres">
      <dgm:prSet presAssocID="{F0A18F13-D86C-4E7A-84CC-C64B331517E0}" presName="hierRoot2" presStyleCnt="0"/>
      <dgm:spPr/>
    </dgm:pt>
    <dgm:pt modelId="{922C3DF1-385C-49A9-89D4-42ED4192545C}" type="pres">
      <dgm:prSet presAssocID="{F0A18F13-D86C-4E7A-84CC-C64B331517E0}" presName="composite2" presStyleCnt="0"/>
      <dgm:spPr/>
    </dgm:pt>
    <dgm:pt modelId="{64A454AC-9AE2-4651-8A36-A83E51EC52F4}" type="pres">
      <dgm:prSet presAssocID="{F0A18F13-D86C-4E7A-84CC-C64B331517E0}" presName="background2" presStyleLbl="node2" presStyleIdx="1" presStyleCnt="2"/>
      <dgm:spPr/>
    </dgm:pt>
    <dgm:pt modelId="{39D07A2C-3581-4B0F-89B8-1245DE93BECC}" type="pres">
      <dgm:prSet presAssocID="{F0A18F13-D86C-4E7A-84CC-C64B331517E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328C2D2-4B4D-4505-AAD7-AE5902B75BFE}" type="pres">
      <dgm:prSet presAssocID="{F0A18F13-D86C-4E7A-84CC-C64B331517E0}" presName="hierChild3" presStyleCnt="0"/>
      <dgm:spPr/>
    </dgm:pt>
    <dgm:pt modelId="{643AB3EE-AD37-4C00-8FB1-AF20C0BFF035}" type="pres">
      <dgm:prSet presAssocID="{6B470A52-BCAE-4E5A-A0B5-EA32574A8B35}" presName="Name17" presStyleLbl="parChTrans1D3" presStyleIdx="2" presStyleCnt="4"/>
      <dgm:spPr/>
      <dgm:t>
        <a:bodyPr/>
        <a:lstStyle/>
        <a:p>
          <a:endParaRPr lang="zh-TW" altLang="en-US"/>
        </a:p>
      </dgm:t>
    </dgm:pt>
    <dgm:pt modelId="{C900371B-489D-473D-8ACF-D607CA26F964}" type="pres">
      <dgm:prSet presAssocID="{A5B0012D-2965-486F-B428-3C4F0EDD28A1}" presName="hierRoot3" presStyleCnt="0"/>
      <dgm:spPr/>
    </dgm:pt>
    <dgm:pt modelId="{80CA74FA-733F-4E53-833B-5F3E337C0B56}" type="pres">
      <dgm:prSet presAssocID="{A5B0012D-2965-486F-B428-3C4F0EDD28A1}" presName="composite3" presStyleCnt="0"/>
      <dgm:spPr/>
    </dgm:pt>
    <dgm:pt modelId="{F3B32C80-6381-4E1A-9620-B7F0C5C67160}" type="pres">
      <dgm:prSet presAssocID="{A5B0012D-2965-486F-B428-3C4F0EDD28A1}" presName="background3" presStyleLbl="node3" presStyleIdx="2" presStyleCnt="4"/>
      <dgm:spPr/>
    </dgm:pt>
    <dgm:pt modelId="{5AAE9166-2147-4F0A-8D68-77D9C2EF7386}" type="pres">
      <dgm:prSet presAssocID="{A5B0012D-2965-486F-B428-3C4F0EDD28A1}" presName="text3" presStyleLbl="fgAcc3" presStyleIdx="2" presStyleCnt="4" custScaleX="1145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FDE4A00-E5F0-4E51-8E20-C2D3F2192FB0}" type="pres">
      <dgm:prSet presAssocID="{A5B0012D-2965-486F-B428-3C4F0EDD28A1}" presName="hierChild4" presStyleCnt="0"/>
      <dgm:spPr/>
    </dgm:pt>
    <dgm:pt modelId="{5EEF5A2F-EC40-4508-A03A-A1609A40E665}" type="pres">
      <dgm:prSet presAssocID="{7C6FE0D8-1B47-4606-AC7E-6D4D340F2D0A}" presName="Name17" presStyleLbl="parChTrans1D3" presStyleIdx="3" presStyleCnt="4"/>
      <dgm:spPr/>
      <dgm:t>
        <a:bodyPr/>
        <a:lstStyle/>
        <a:p>
          <a:endParaRPr lang="zh-TW" altLang="en-US"/>
        </a:p>
      </dgm:t>
    </dgm:pt>
    <dgm:pt modelId="{33C46D91-09BE-4C54-999C-8499A5EF5B5B}" type="pres">
      <dgm:prSet presAssocID="{6C347DC2-52A0-4372-A234-A478CCA2109F}" presName="hierRoot3" presStyleCnt="0"/>
      <dgm:spPr/>
    </dgm:pt>
    <dgm:pt modelId="{40D20FAD-DCDD-4F3C-9950-32CD7ABE3DA7}" type="pres">
      <dgm:prSet presAssocID="{6C347DC2-52A0-4372-A234-A478CCA2109F}" presName="composite3" presStyleCnt="0"/>
      <dgm:spPr/>
    </dgm:pt>
    <dgm:pt modelId="{9028F322-E7FF-4BEC-B170-D94639577EEC}" type="pres">
      <dgm:prSet presAssocID="{6C347DC2-52A0-4372-A234-A478CCA2109F}" presName="background3" presStyleLbl="node3" presStyleIdx="3" presStyleCnt="4"/>
      <dgm:spPr/>
    </dgm:pt>
    <dgm:pt modelId="{F32BD68F-0F56-43D3-9C15-5F00BB9AB5A4}" type="pres">
      <dgm:prSet presAssocID="{6C347DC2-52A0-4372-A234-A478CCA2109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57F772C-A16C-4554-8C01-C8C3524A002B}" type="pres">
      <dgm:prSet presAssocID="{6C347DC2-52A0-4372-A234-A478CCA2109F}" presName="hierChild4" presStyleCnt="0"/>
      <dgm:spPr/>
    </dgm:pt>
  </dgm:ptLst>
  <dgm:cxnLst>
    <dgm:cxn modelId="{80604102-5540-4B52-A8D6-7B4271AFC39C}" type="presOf" srcId="{6C347DC2-52A0-4372-A234-A478CCA2109F}" destId="{F32BD68F-0F56-43D3-9C15-5F00BB9AB5A4}" srcOrd="0" destOrd="0" presId="urn:microsoft.com/office/officeart/2005/8/layout/hierarchy1"/>
    <dgm:cxn modelId="{DF2F6BE6-8958-4370-A04E-51E5B51BBEA4}" type="presOf" srcId="{A7998A6F-A3BF-4648-A888-FBBE24DC04D0}" destId="{A84E8FEE-497D-4FF8-AE02-B314360596E9}" srcOrd="0" destOrd="0" presId="urn:microsoft.com/office/officeart/2005/8/layout/hierarchy1"/>
    <dgm:cxn modelId="{4BF9D374-7342-4D32-A083-153921A59F28}" srcId="{516D9491-0F54-4AFE-A969-7BD6629A6A0A}" destId="{EBDDBF68-E192-4BC6-A81C-C2ACCC14EBAD}" srcOrd="0" destOrd="0" parTransId="{82098359-6733-486F-9009-88E2D554A922}" sibTransId="{E1E5734B-51FB-41A2-927F-2E29F95CEF5B}"/>
    <dgm:cxn modelId="{3BE0858F-C120-4488-BC90-22D0EE20E271}" type="presOf" srcId="{59ED2FAC-0ED4-4F6C-8DBB-8E8A3EBCCDEF}" destId="{1A7D4A69-6553-4B87-AC4B-5FFA65E588A4}" srcOrd="0" destOrd="0" presId="urn:microsoft.com/office/officeart/2005/8/layout/hierarchy1"/>
    <dgm:cxn modelId="{2256232D-8D98-4C2E-B4D9-9D9E83AFEDF1}" type="presOf" srcId="{134DE1AC-F6F6-4F70-878E-57F3013A9819}" destId="{3CEEF789-2AEC-4C57-8842-3385FDEF210E}" srcOrd="0" destOrd="0" presId="urn:microsoft.com/office/officeart/2005/8/layout/hierarchy1"/>
    <dgm:cxn modelId="{E2EA1A90-D78A-4935-9F5A-95AD1DC47676}" type="presOf" srcId="{6B470A52-BCAE-4E5A-A0B5-EA32574A8B35}" destId="{643AB3EE-AD37-4C00-8FB1-AF20C0BFF035}" srcOrd="0" destOrd="0" presId="urn:microsoft.com/office/officeart/2005/8/layout/hierarchy1"/>
    <dgm:cxn modelId="{C1E01404-7F0F-4E60-81BA-C39D150F111E}" type="presOf" srcId="{0DEA54EA-D4C3-4210-86E4-E166109C8608}" destId="{574C4DA0-3F73-46DA-9A00-2B7BCC18688C}" srcOrd="0" destOrd="0" presId="urn:microsoft.com/office/officeart/2005/8/layout/hierarchy1"/>
    <dgm:cxn modelId="{CFC074CA-08EA-4666-A101-B176D581A2C7}" srcId="{F0A18F13-D86C-4E7A-84CC-C64B331517E0}" destId="{6C347DC2-52A0-4372-A234-A478CCA2109F}" srcOrd="1" destOrd="0" parTransId="{7C6FE0D8-1B47-4606-AC7E-6D4D340F2D0A}" sibTransId="{D3BB1013-B814-4DE9-A88C-B66AA2CE663A}"/>
    <dgm:cxn modelId="{B278AA44-FC42-4E20-9AD7-BA77A3EA01D5}" type="presOf" srcId="{C6703366-5724-4F36-865E-E4978E059E1B}" destId="{501133E5-1CBC-4047-999E-E9AAA41AFF94}" srcOrd="0" destOrd="0" presId="urn:microsoft.com/office/officeart/2005/8/layout/hierarchy1"/>
    <dgm:cxn modelId="{2BA7A5A3-CA3B-40B3-AEE0-16E026524ECE}" srcId="{59ED2FAC-0ED4-4F6C-8DBB-8E8A3EBCCDEF}" destId="{CBDB9CEA-A72D-4DE9-B339-94527A2096C6}" srcOrd="0" destOrd="0" parTransId="{0DEA54EA-D4C3-4210-86E4-E166109C8608}" sibTransId="{6B5E9EBE-1B93-4105-9A67-C6C3E134AFD2}"/>
    <dgm:cxn modelId="{44544E55-263E-433F-93C6-99B2213969DC}" type="presOf" srcId="{7C6FE0D8-1B47-4606-AC7E-6D4D340F2D0A}" destId="{5EEF5A2F-EC40-4508-A03A-A1609A40E665}" srcOrd="0" destOrd="0" presId="urn:microsoft.com/office/officeart/2005/8/layout/hierarchy1"/>
    <dgm:cxn modelId="{71599EC7-EDD0-46C0-B826-D7ADE8946182}" srcId="{59ED2FAC-0ED4-4F6C-8DBB-8E8A3EBCCDEF}" destId="{C6703366-5724-4F36-865E-E4978E059E1B}" srcOrd="1" destOrd="0" parTransId="{6D4229FF-E674-4511-815A-3E4419E6B113}" sibTransId="{CD45E75A-CAFA-4C0B-9687-B8F742A1A82F}"/>
    <dgm:cxn modelId="{0ACEAB52-498D-413A-93DE-BD3B7D7906E5}" type="presOf" srcId="{A5B0012D-2965-486F-B428-3C4F0EDD28A1}" destId="{5AAE9166-2147-4F0A-8D68-77D9C2EF7386}" srcOrd="0" destOrd="0" presId="urn:microsoft.com/office/officeart/2005/8/layout/hierarchy1"/>
    <dgm:cxn modelId="{69855C26-1383-4A73-8B73-BF207A7043CF}" srcId="{EBDDBF68-E192-4BC6-A81C-C2ACCC14EBAD}" destId="{59ED2FAC-0ED4-4F6C-8DBB-8E8A3EBCCDEF}" srcOrd="0" destOrd="0" parTransId="{134DE1AC-F6F6-4F70-878E-57F3013A9819}" sibTransId="{4936AF09-2B16-4719-B6E4-5CE2BD8A32DC}"/>
    <dgm:cxn modelId="{BD2EF61A-B0A3-4D83-8D70-3A8960BA727C}" type="presOf" srcId="{F0A18F13-D86C-4E7A-84CC-C64B331517E0}" destId="{39D07A2C-3581-4B0F-89B8-1245DE93BECC}" srcOrd="0" destOrd="0" presId="urn:microsoft.com/office/officeart/2005/8/layout/hierarchy1"/>
    <dgm:cxn modelId="{164CA5B7-6109-4FF2-9F11-84117624C7D7}" type="presOf" srcId="{516D9491-0F54-4AFE-A969-7BD6629A6A0A}" destId="{9DA46388-7298-46BD-8877-C70122AA29C6}" srcOrd="0" destOrd="0" presId="urn:microsoft.com/office/officeart/2005/8/layout/hierarchy1"/>
    <dgm:cxn modelId="{8A5798E7-2315-49AD-B30C-107460DA9D95}" srcId="{F0A18F13-D86C-4E7A-84CC-C64B331517E0}" destId="{A5B0012D-2965-486F-B428-3C4F0EDD28A1}" srcOrd="0" destOrd="0" parTransId="{6B470A52-BCAE-4E5A-A0B5-EA32574A8B35}" sibTransId="{0ACA66FD-6D44-4CD8-809D-BE0F51D0D606}"/>
    <dgm:cxn modelId="{16889F80-0B7E-40B5-A2AC-6C5FA4986320}" srcId="{EBDDBF68-E192-4BC6-A81C-C2ACCC14EBAD}" destId="{F0A18F13-D86C-4E7A-84CC-C64B331517E0}" srcOrd="1" destOrd="0" parTransId="{A7998A6F-A3BF-4648-A888-FBBE24DC04D0}" sibTransId="{4268F7EF-0D11-4CFB-8D67-AC3D2F8A9FFB}"/>
    <dgm:cxn modelId="{B5396E8E-E3DA-4504-893E-5DADC22F323A}" type="presOf" srcId="{CBDB9CEA-A72D-4DE9-B339-94527A2096C6}" destId="{57128F76-F94F-4015-8C1C-D42E25F7498E}" srcOrd="0" destOrd="0" presId="urn:microsoft.com/office/officeart/2005/8/layout/hierarchy1"/>
    <dgm:cxn modelId="{D20BFB88-948B-4F79-9A90-0868C615E05E}" type="presOf" srcId="{EBDDBF68-E192-4BC6-A81C-C2ACCC14EBAD}" destId="{028F3B58-9265-47D8-87BC-59B526DCC502}" srcOrd="0" destOrd="0" presId="urn:microsoft.com/office/officeart/2005/8/layout/hierarchy1"/>
    <dgm:cxn modelId="{94CA0E91-350F-4F4F-A6DD-0B019542A576}" type="presOf" srcId="{6D4229FF-E674-4511-815A-3E4419E6B113}" destId="{23351CB4-D8F0-44AB-AF10-75C768ED3A09}" srcOrd="0" destOrd="0" presId="urn:microsoft.com/office/officeart/2005/8/layout/hierarchy1"/>
    <dgm:cxn modelId="{917583C9-C3DF-434F-8B1E-305F7B07E6B9}" type="presParOf" srcId="{9DA46388-7298-46BD-8877-C70122AA29C6}" destId="{9BE12C9E-5968-45C1-900B-7A319D2F85B2}" srcOrd="0" destOrd="0" presId="urn:microsoft.com/office/officeart/2005/8/layout/hierarchy1"/>
    <dgm:cxn modelId="{CEAED378-B352-4782-88EC-A7CCDDFF5719}" type="presParOf" srcId="{9BE12C9E-5968-45C1-900B-7A319D2F85B2}" destId="{DB6F5EB9-E53B-4048-9DFA-0A333F6DF8F0}" srcOrd="0" destOrd="0" presId="urn:microsoft.com/office/officeart/2005/8/layout/hierarchy1"/>
    <dgm:cxn modelId="{8D521074-0C6F-4D73-B379-0C756BCAFF47}" type="presParOf" srcId="{DB6F5EB9-E53B-4048-9DFA-0A333F6DF8F0}" destId="{E9B9DF64-AD93-4AA9-B200-0D2576A64DB1}" srcOrd="0" destOrd="0" presId="urn:microsoft.com/office/officeart/2005/8/layout/hierarchy1"/>
    <dgm:cxn modelId="{5280F484-CFF8-49E1-9A8D-B2B5CCEF1F5B}" type="presParOf" srcId="{DB6F5EB9-E53B-4048-9DFA-0A333F6DF8F0}" destId="{028F3B58-9265-47D8-87BC-59B526DCC502}" srcOrd="1" destOrd="0" presId="urn:microsoft.com/office/officeart/2005/8/layout/hierarchy1"/>
    <dgm:cxn modelId="{047CDC92-73A5-4195-8AB6-60E0649BE518}" type="presParOf" srcId="{9BE12C9E-5968-45C1-900B-7A319D2F85B2}" destId="{449B8F7C-651F-4ABB-A498-DA2E6D498E70}" srcOrd="1" destOrd="0" presId="urn:microsoft.com/office/officeart/2005/8/layout/hierarchy1"/>
    <dgm:cxn modelId="{4C390F81-8D70-46F7-BFD2-290CEE48EA5B}" type="presParOf" srcId="{449B8F7C-651F-4ABB-A498-DA2E6D498E70}" destId="{3CEEF789-2AEC-4C57-8842-3385FDEF210E}" srcOrd="0" destOrd="0" presId="urn:microsoft.com/office/officeart/2005/8/layout/hierarchy1"/>
    <dgm:cxn modelId="{AAFE80A6-FB2F-426E-A0A7-E5FF333BF8A0}" type="presParOf" srcId="{449B8F7C-651F-4ABB-A498-DA2E6D498E70}" destId="{AA8A1ACF-FCF8-45F6-9693-6324400D3374}" srcOrd="1" destOrd="0" presId="urn:microsoft.com/office/officeart/2005/8/layout/hierarchy1"/>
    <dgm:cxn modelId="{AC631CA7-1590-4950-955D-3060DF16F6E9}" type="presParOf" srcId="{AA8A1ACF-FCF8-45F6-9693-6324400D3374}" destId="{F6D7BFE6-1FB6-41D4-8622-6A785B9080AF}" srcOrd="0" destOrd="0" presId="urn:microsoft.com/office/officeart/2005/8/layout/hierarchy1"/>
    <dgm:cxn modelId="{133909AC-2D97-4F89-B135-F5F7A4DD33DC}" type="presParOf" srcId="{F6D7BFE6-1FB6-41D4-8622-6A785B9080AF}" destId="{C154D8A2-C9E8-45ED-9A9B-C330284CF674}" srcOrd="0" destOrd="0" presId="urn:microsoft.com/office/officeart/2005/8/layout/hierarchy1"/>
    <dgm:cxn modelId="{A9182FF8-2BB5-45E3-9324-BFE43BA0F702}" type="presParOf" srcId="{F6D7BFE6-1FB6-41D4-8622-6A785B9080AF}" destId="{1A7D4A69-6553-4B87-AC4B-5FFA65E588A4}" srcOrd="1" destOrd="0" presId="urn:microsoft.com/office/officeart/2005/8/layout/hierarchy1"/>
    <dgm:cxn modelId="{E7D7536E-BAE8-48BB-9DF9-7E5981F43541}" type="presParOf" srcId="{AA8A1ACF-FCF8-45F6-9693-6324400D3374}" destId="{D6F80159-0625-49A0-AA16-F6848A331C14}" srcOrd="1" destOrd="0" presId="urn:microsoft.com/office/officeart/2005/8/layout/hierarchy1"/>
    <dgm:cxn modelId="{EF87DC07-B1D8-4E21-AE60-9F3312FBB163}" type="presParOf" srcId="{D6F80159-0625-49A0-AA16-F6848A331C14}" destId="{574C4DA0-3F73-46DA-9A00-2B7BCC18688C}" srcOrd="0" destOrd="0" presId="urn:microsoft.com/office/officeart/2005/8/layout/hierarchy1"/>
    <dgm:cxn modelId="{38D469AA-0485-48BA-B445-EB532B0EB571}" type="presParOf" srcId="{D6F80159-0625-49A0-AA16-F6848A331C14}" destId="{AB4AD46C-071D-4CE5-B93A-E520724B860F}" srcOrd="1" destOrd="0" presId="urn:microsoft.com/office/officeart/2005/8/layout/hierarchy1"/>
    <dgm:cxn modelId="{C194032F-8CDC-4CC3-803D-3F8E53146A1A}" type="presParOf" srcId="{AB4AD46C-071D-4CE5-B93A-E520724B860F}" destId="{97299A7A-E0F5-4539-9D76-25E7E9C21D29}" srcOrd="0" destOrd="0" presId="urn:microsoft.com/office/officeart/2005/8/layout/hierarchy1"/>
    <dgm:cxn modelId="{F2419A68-C26A-436A-B00C-83B7790062E8}" type="presParOf" srcId="{97299A7A-E0F5-4539-9D76-25E7E9C21D29}" destId="{567A0922-E042-44C1-88A2-E2237EE1CE23}" srcOrd="0" destOrd="0" presId="urn:microsoft.com/office/officeart/2005/8/layout/hierarchy1"/>
    <dgm:cxn modelId="{F4B7D5EA-06F2-4BD9-A7CC-6D6A1D554387}" type="presParOf" srcId="{97299A7A-E0F5-4539-9D76-25E7E9C21D29}" destId="{57128F76-F94F-4015-8C1C-D42E25F7498E}" srcOrd="1" destOrd="0" presId="urn:microsoft.com/office/officeart/2005/8/layout/hierarchy1"/>
    <dgm:cxn modelId="{AD04A374-EBB0-410E-A785-AD3BFD5646EE}" type="presParOf" srcId="{AB4AD46C-071D-4CE5-B93A-E520724B860F}" destId="{6D7FADCA-B633-4BA7-ABF6-6027396833C5}" srcOrd="1" destOrd="0" presId="urn:microsoft.com/office/officeart/2005/8/layout/hierarchy1"/>
    <dgm:cxn modelId="{BD10A098-BA56-4D59-A069-27F8025C018D}" type="presParOf" srcId="{D6F80159-0625-49A0-AA16-F6848A331C14}" destId="{23351CB4-D8F0-44AB-AF10-75C768ED3A09}" srcOrd="2" destOrd="0" presId="urn:microsoft.com/office/officeart/2005/8/layout/hierarchy1"/>
    <dgm:cxn modelId="{9712ADD9-3E63-4D87-BEB2-3B2BB7193332}" type="presParOf" srcId="{D6F80159-0625-49A0-AA16-F6848A331C14}" destId="{DC363599-7EC9-4F50-9542-0A9FD9475CB8}" srcOrd="3" destOrd="0" presId="urn:microsoft.com/office/officeart/2005/8/layout/hierarchy1"/>
    <dgm:cxn modelId="{BBDB98C8-25C1-4DB2-93A6-CA9A94B95EBF}" type="presParOf" srcId="{DC363599-7EC9-4F50-9542-0A9FD9475CB8}" destId="{9C7BE084-F843-4229-A007-92B607BDAFB9}" srcOrd="0" destOrd="0" presId="urn:microsoft.com/office/officeart/2005/8/layout/hierarchy1"/>
    <dgm:cxn modelId="{8230A123-F911-43EC-880D-5AA4E542C7DA}" type="presParOf" srcId="{9C7BE084-F843-4229-A007-92B607BDAFB9}" destId="{0F93790E-A554-4D72-B6DF-32D2450621BB}" srcOrd="0" destOrd="0" presId="urn:microsoft.com/office/officeart/2005/8/layout/hierarchy1"/>
    <dgm:cxn modelId="{EEC0FB71-245C-40E1-AAA1-A848CF75B82B}" type="presParOf" srcId="{9C7BE084-F843-4229-A007-92B607BDAFB9}" destId="{501133E5-1CBC-4047-999E-E9AAA41AFF94}" srcOrd="1" destOrd="0" presId="urn:microsoft.com/office/officeart/2005/8/layout/hierarchy1"/>
    <dgm:cxn modelId="{15C5E51D-4542-4B2C-B745-0AF2C1FD15B5}" type="presParOf" srcId="{DC363599-7EC9-4F50-9542-0A9FD9475CB8}" destId="{0D21AE37-5C1F-4DDC-A2B9-C408D1E5CE48}" srcOrd="1" destOrd="0" presId="urn:microsoft.com/office/officeart/2005/8/layout/hierarchy1"/>
    <dgm:cxn modelId="{A556907F-C461-4B65-A846-E812F3EA468F}" type="presParOf" srcId="{449B8F7C-651F-4ABB-A498-DA2E6D498E70}" destId="{A84E8FEE-497D-4FF8-AE02-B314360596E9}" srcOrd="2" destOrd="0" presId="urn:microsoft.com/office/officeart/2005/8/layout/hierarchy1"/>
    <dgm:cxn modelId="{749289CB-0F8B-4B55-88CC-A7B9885F6F14}" type="presParOf" srcId="{449B8F7C-651F-4ABB-A498-DA2E6D498E70}" destId="{3F4F5905-0DB9-435E-B020-BD93BBFF7530}" srcOrd="3" destOrd="0" presId="urn:microsoft.com/office/officeart/2005/8/layout/hierarchy1"/>
    <dgm:cxn modelId="{63B8A35C-25AF-4237-B149-F0C5DE9F86A0}" type="presParOf" srcId="{3F4F5905-0DB9-435E-B020-BD93BBFF7530}" destId="{922C3DF1-385C-49A9-89D4-42ED4192545C}" srcOrd="0" destOrd="0" presId="urn:microsoft.com/office/officeart/2005/8/layout/hierarchy1"/>
    <dgm:cxn modelId="{6EB0207F-754C-4987-B3DC-E8FD202BEDA4}" type="presParOf" srcId="{922C3DF1-385C-49A9-89D4-42ED4192545C}" destId="{64A454AC-9AE2-4651-8A36-A83E51EC52F4}" srcOrd="0" destOrd="0" presId="urn:microsoft.com/office/officeart/2005/8/layout/hierarchy1"/>
    <dgm:cxn modelId="{AA64DA20-26CB-42B6-BE2B-D7D4E72542F3}" type="presParOf" srcId="{922C3DF1-385C-49A9-89D4-42ED4192545C}" destId="{39D07A2C-3581-4B0F-89B8-1245DE93BECC}" srcOrd="1" destOrd="0" presId="urn:microsoft.com/office/officeart/2005/8/layout/hierarchy1"/>
    <dgm:cxn modelId="{F0BCBF04-AE82-48A4-A3F5-37C2F437ACF9}" type="presParOf" srcId="{3F4F5905-0DB9-435E-B020-BD93BBFF7530}" destId="{0328C2D2-4B4D-4505-AAD7-AE5902B75BFE}" srcOrd="1" destOrd="0" presId="urn:microsoft.com/office/officeart/2005/8/layout/hierarchy1"/>
    <dgm:cxn modelId="{340B2042-2830-4686-A77C-CE7215D7FA3C}" type="presParOf" srcId="{0328C2D2-4B4D-4505-AAD7-AE5902B75BFE}" destId="{643AB3EE-AD37-4C00-8FB1-AF20C0BFF035}" srcOrd="0" destOrd="0" presId="urn:microsoft.com/office/officeart/2005/8/layout/hierarchy1"/>
    <dgm:cxn modelId="{836F70C4-0EC3-464D-8990-7FA63066E94D}" type="presParOf" srcId="{0328C2D2-4B4D-4505-AAD7-AE5902B75BFE}" destId="{C900371B-489D-473D-8ACF-D607CA26F964}" srcOrd="1" destOrd="0" presId="urn:microsoft.com/office/officeart/2005/8/layout/hierarchy1"/>
    <dgm:cxn modelId="{02829B31-CEBF-46BD-A254-25B04C73115E}" type="presParOf" srcId="{C900371B-489D-473D-8ACF-D607CA26F964}" destId="{80CA74FA-733F-4E53-833B-5F3E337C0B56}" srcOrd="0" destOrd="0" presId="urn:microsoft.com/office/officeart/2005/8/layout/hierarchy1"/>
    <dgm:cxn modelId="{9B57388F-2204-4EBF-9C11-1AA884142FA0}" type="presParOf" srcId="{80CA74FA-733F-4E53-833B-5F3E337C0B56}" destId="{F3B32C80-6381-4E1A-9620-B7F0C5C67160}" srcOrd="0" destOrd="0" presId="urn:microsoft.com/office/officeart/2005/8/layout/hierarchy1"/>
    <dgm:cxn modelId="{642FB07A-3CB6-44E1-BABC-1840495A7B2B}" type="presParOf" srcId="{80CA74FA-733F-4E53-833B-5F3E337C0B56}" destId="{5AAE9166-2147-4F0A-8D68-77D9C2EF7386}" srcOrd="1" destOrd="0" presId="urn:microsoft.com/office/officeart/2005/8/layout/hierarchy1"/>
    <dgm:cxn modelId="{A0747860-34C7-457C-8546-2EF139D56647}" type="presParOf" srcId="{C900371B-489D-473D-8ACF-D607CA26F964}" destId="{7FDE4A00-E5F0-4E51-8E20-C2D3F2192FB0}" srcOrd="1" destOrd="0" presId="urn:microsoft.com/office/officeart/2005/8/layout/hierarchy1"/>
    <dgm:cxn modelId="{D6022813-016D-41F8-A00D-5CAF0AFF7D49}" type="presParOf" srcId="{0328C2D2-4B4D-4505-AAD7-AE5902B75BFE}" destId="{5EEF5A2F-EC40-4508-A03A-A1609A40E665}" srcOrd="2" destOrd="0" presId="urn:microsoft.com/office/officeart/2005/8/layout/hierarchy1"/>
    <dgm:cxn modelId="{27947F50-7BF4-4BA7-BAEB-1F9F429420C8}" type="presParOf" srcId="{0328C2D2-4B4D-4505-AAD7-AE5902B75BFE}" destId="{33C46D91-09BE-4C54-999C-8499A5EF5B5B}" srcOrd="3" destOrd="0" presId="urn:microsoft.com/office/officeart/2005/8/layout/hierarchy1"/>
    <dgm:cxn modelId="{053FAE31-EF79-46B1-98D7-FBA8B8141499}" type="presParOf" srcId="{33C46D91-09BE-4C54-999C-8499A5EF5B5B}" destId="{40D20FAD-DCDD-4F3C-9950-32CD7ABE3DA7}" srcOrd="0" destOrd="0" presId="urn:microsoft.com/office/officeart/2005/8/layout/hierarchy1"/>
    <dgm:cxn modelId="{3EA71D35-7EF6-449A-83DB-38E07196F623}" type="presParOf" srcId="{40D20FAD-DCDD-4F3C-9950-32CD7ABE3DA7}" destId="{9028F322-E7FF-4BEC-B170-D94639577EEC}" srcOrd="0" destOrd="0" presId="urn:microsoft.com/office/officeart/2005/8/layout/hierarchy1"/>
    <dgm:cxn modelId="{3809F40D-9666-46E9-9E28-7A396F9ED5F3}" type="presParOf" srcId="{40D20FAD-DCDD-4F3C-9950-32CD7ABE3DA7}" destId="{F32BD68F-0F56-43D3-9C15-5F00BB9AB5A4}" srcOrd="1" destOrd="0" presId="urn:microsoft.com/office/officeart/2005/8/layout/hierarchy1"/>
    <dgm:cxn modelId="{0B224725-06A5-4987-9E44-3A35269D1017}" type="presParOf" srcId="{33C46D91-09BE-4C54-999C-8499A5EF5B5B}" destId="{757F772C-A16C-4554-8C01-C8C3524A00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F5A2F-EC40-4508-A03A-A1609A40E665}">
      <dsp:nvSpPr>
        <dsp:cNvPr id="0" name=""/>
        <dsp:cNvSpPr/>
      </dsp:nvSpPr>
      <dsp:spPr>
        <a:xfrm>
          <a:off x="5895679" y="2446606"/>
          <a:ext cx="1070934" cy="455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11"/>
              </a:lnTo>
              <a:lnTo>
                <a:pt x="1070934" y="310411"/>
              </a:lnTo>
              <a:lnTo>
                <a:pt x="1070934" y="45550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AB3EE-AD37-4C00-8FB1-AF20C0BFF035}">
      <dsp:nvSpPr>
        <dsp:cNvPr id="0" name=""/>
        <dsp:cNvSpPr/>
      </dsp:nvSpPr>
      <dsp:spPr>
        <a:xfrm>
          <a:off x="4938560" y="2446606"/>
          <a:ext cx="957119" cy="455501"/>
        </a:xfrm>
        <a:custGeom>
          <a:avLst/>
          <a:gdLst/>
          <a:ahLst/>
          <a:cxnLst/>
          <a:rect l="0" t="0" r="0" b="0"/>
          <a:pathLst>
            <a:path>
              <a:moveTo>
                <a:pt x="957119" y="0"/>
              </a:moveTo>
              <a:lnTo>
                <a:pt x="957119" y="310411"/>
              </a:lnTo>
              <a:lnTo>
                <a:pt x="0" y="310411"/>
              </a:lnTo>
              <a:lnTo>
                <a:pt x="0" y="45550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E8FEE-497D-4FF8-AE02-B314360596E9}">
      <dsp:nvSpPr>
        <dsp:cNvPr id="0" name=""/>
        <dsp:cNvSpPr/>
      </dsp:nvSpPr>
      <dsp:spPr>
        <a:xfrm>
          <a:off x="3978535" y="973229"/>
          <a:ext cx="1917143" cy="47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752"/>
              </a:lnTo>
              <a:lnTo>
                <a:pt x="1917143" y="333752"/>
              </a:lnTo>
              <a:lnTo>
                <a:pt x="1917143" y="4788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51CB4-D8F0-44AB-AF10-75C768ED3A09}">
      <dsp:nvSpPr>
        <dsp:cNvPr id="0" name=""/>
        <dsp:cNvSpPr/>
      </dsp:nvSpPr>
      <dsp:spPr>
        <a:xfrm>
          <a:off x="1953387" y="2446606"/>
          <a:ext cx="952796" cy="412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18"/>
              </a:lnTo>
              <a:lnTo>
                <a:pt x="952796" y="267318"/>
              </a:lnTo>
              <a:lnTo>
                <a:pt x="952796" y="41240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C4DA0-3F73-46DA-9A00-2B7BCC18688C}">
      <dsp:nvSpPr>
        <dsp:cNvPr id="0" name=""/>
        <dsp:cNvSpPr/>
      </dsp:nvSpPr>
      <dsp:spPr>
        <a:xfrm>
          <a:off x="996268" y="2446606"/>
          <a:ext cx="957119" cy="455501"/>
        </a:xfrm>
        <a:custGeom>
          <a:avLst/>
          <a:gdLst/>
          <a:ahLst/>
          <a:cxnLst/>
          <a:rect l="0" t="0" r="0" b="0"/>
          <a:pathLst>
            <a:path>
              <a:moveTo>
                <a:pt x="957119" y="0"/>
              </a:moveTo>
              <a:lnTo>
                <a:pt x="957119" y="310411"/>
              </a:lnTo>
              <a:lnTo>
                <a:pt x="0" y="310411"/>
              </a:lnTo>
              <a:lnTo>
                <a:pt x="0" y="45550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EF789-2AEC-4C57-8842-3385FDEF210E}">
      <dsp:nvSpPr>
        <dsp:cNvPr id="0" name=""/>
        <dsp:cNvSpPr/>
      </dsp:nvSpPr>
      <dsp:spPr>
        <a:xfrm>
          <a:off x="1953387" y="973229"/>
          <a:ext cx="2025148" cy="478843"/>
        </a:xfrm>
        <a:custGeom>
          <a:avLst/>
          <a:gdLst/>
          <a:ahLst/>
          <a:cxnLst/>
          <a:rect l="0" t="0" r="0" b="0"/>
          <a:pathLst>
            <a:path>
              <a:moveTo>
                <a:pt x="2025148" y="0"/>
              </a:moveTo>
              <a:lnTo>
                <a:pt x="2025148" y="333752"/>
              </a:lnTo>
              <a:lnTo>
                <a:pt x="0" y="333752"/>
              </a:lnTo>
              <a:lnTo>
                <a:pt x="0" y="4788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9DF64-AD93-4AA9-B200-0D2576A64DB1}">
      <dsp:nvSpPr>
        <dsp:cNvPr id="0" name=""/>
        <dsp:cNvSpPr/>
      </dsp:nvSpPr>
      <dsp:spPr>
        <a:xfrm>
          <a:off x="3016664" y="-21304"/>
          <a:ext cx="1923741" cy="994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F3B58-9265-47D8-87BC-59B526DCC502}">
      <dsp:nvSpPr>
        <dsp:cNvPr id="0" name=""/>
        <dsp:cNvSpPr/>
      </dsp:nvSpPr>
      <dsp:spPr>
        <a:xfrm>
          <a:off x="3190686" y="144016"/>
          <a:ext cx="1923741" cy="994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2.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科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大繁星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19815" y="173145"/>
        <a:ext cx="1865483" cy="936275"/>
      </dsp:txXfrm>
    </dsp:sp>
    <dsp:sp modelId="{C154D8A2-C9E8-45ED-9A9B-C330284CF674}">
      <dsp:nvSpPr>
        <dsp:cNvPr id="0" name=""/>
        <dsp:cNvSpPr/>
      </dsp:nvSpPr>
      <dsp:spPr>
        <a:xfrm>
          <a:off x="1170289" y="1452072"/>
          <a:ext cx="1566195" cy="994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D4A69-6553-4B87-AC4B-5FFA65E588A4}">
      <dsp:nvSpPr>
        <dsp:cNvPr id="0" name=""/>
        <dsp:cNvSpPr/>
      </dsp:nvSpPr>
      <dsp:spPr>
        <a:xfrm>
          <a:off x="1344311" y="1617393"/>
          <a:ext cx="1566195" cy="994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乙級證照</a:t>
          </a:r>
        </a:p>
      </dsp:txBody>
      <dsp:txXfrm>
        <a:off x="1373440" y="1646522"/>
        <a:ext cx="1507937" cy="936275"/>
      </dsp:txXfrm>
    </dsp:sp>
    <dsp:sp modelId="{567A0922-E042-44C1-88A2-E2237EE1CE23}">
      <dsp:nvSpPr>
        <dsp:cNvPr id="0" name=""/>
        <dsp:cNvSpPr/>
      </dsp:nvSpPr>
      <dsp:spPr>
        <a:xfrm>
          <a:off x="213170" y="2902108"/>
          <a:ext cx="1566195" cy="994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28F76-F94F-4015-8C1C-D42E25F7498E}">
      <dsp:nvSpPr>
        <dsp:cNvPr id="0" name=""/>
        <dsp:cNvSpPr/>
      </dsp:nvSpPr>
      <dsp:spPr>
        <a:xfrm>
          <a:off x="387192" y="3067428"/>
          <a:ext cx="1566195" cy="994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  <a:t>3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  <a:t>技優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  <a:t/>
          </a:r>
          <a:b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</a:b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  <a:t>保送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6321" y="3096557"/>
        <a:ext cx="1507937" cy="936275"/>
      </dsp:txXfrm>
    </dsp:sp>
    <dsp:sp modelId="{0F93790E-A554-4D72-B6DF-32D2450621BB}">
      <dsp:nvSpPr>
        <dsp:cNvPr id="0" name=""/>
        <dsp:cNvSpPr/>
      </dsp:nvSpPr>
      <dsp:spPr>
        <a:xfrm>
          <a:off x="2123086" y="2859015"/>
          <a:ext cx="1566195" cy="994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133E5-1CBC-4047-999E-E9AAA41AFF94}">
      <dsp:nvSpPr>
        <dsp:cNvPr id="0" name=""/>
        <dsp:cNvSpPr/>
      </dsp:nvSpPr>
      <dsp:spPr>
        <a:xfrm>
          <a:off x="2297107" y="3024335"/>
          <a:ext cx="1566195" cy="994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4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技優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/>
          </a:r>
          <a:b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</a:b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甄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審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26236" y="3053464"/>
        <a:ext cx="1507937" cy="936275"/>
      </dsp:txXfrm>
    </dsp:sp>
    <dsp:sp modelId="{64A454AC-9AE2-4651-8A36-A83E51EC52F4}">
      <dsp:nvSpPr>
        <dsp:cNvPr id="0" name=""/>
        <dsp:cNvSpPr/>
      </dsp:nvSpPr>
      <dsp:spPr>
        <a:xfrm>
          <a:off x="5112582" y="1452072"/>
          <a:ext cx="1566195" cy="994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07A2C-3581-4B0F-89B8-1245DE93BECC}">
      <dsp:nvSpPr>
        <dsp:cNvPr id="0" name=""/>
        <dsp:cNvSpPr/>
      </dsp:nvSpPr>
      <dsp:spPr>
        <a:xfrm>
          <a:off x="5286603" y="1617393"/>
          <a:ext cx="1566195" cy="994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丙級證照</a:t>
          </a:r>
        </a:p>
      </dsp:txBody>
      <dsp:txXfrm>
        <a:off x="5315732" y="1646522"/>
        <a:ext cx="1507937" cy="936275"/>
      </dsp:txXfrm>
    </dsp:sp>
    <dsp:sp modelId="{F3B32C80-6381-4E1A-9620-B7F0C5C67160}">
      <dsp:nvSpPr>
        <dsp:cNvPr id="0" name=""/>
        <dsp:cNvSpPr/>
      </dsp:nvSpPr>
      <dsp:spPr>
        <a:xfrm>
          <a:off x="4041647" y="2902108"/>
          <a:ext cx="1793825" cy="994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E9166-2147-4F0A-8D68-77D9C2EF7386}">
      <dsp:nvSpPr>
        <dsp:cNvPr id="0" name=""/>
        <dsp:cNvSpPr/>
      </dsp:nvSpPr>
      <dsp:spPr>
        <a:xfrm>
          <a:off x="4215669" y="3067428"/>
          <a:ext cx="1793825" cy="994533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4"/>
            </a:rPr>
            <a:t>5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4"/>
            </a:rPr>
            <a:t>甄選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(</a:t>
          </a:r>
          <a:r>
            <a:rPr lang="zh-TW" altLang="en-US" sz="1700" kern="1200" dirty="0"/>
            <a:t>部分統測成績</a:t>
          </a:r>
          <a:r>
            <a:rPr lang="en-US" altLang="zh-TW" sz="1700" kern="1200" dirty="0"/>
            <a:t>)</a:t>
          </a:r>
          <a:endParaRPr lang="zh-TW" altLang="en-US" sz="1700" kern="1200" dirty="0"/>
        </a:p>
      </dsp:txBody>
      <dsp:txXfrm>
        <a:off x="4244798" y="3096557"/>
        <a:ext cx="1735567" cy="936275"/>
      </dsp:txXfrm>
    </dsp:sp>
    <dsp:sp modelId="{9028F322-E7FF-4BEC-B170-D94639577EEC}">
      <dsp:nvSpPr>
        <dsp:cNvPr id="0" name=""/>
        <dsp:cNvSpPr/>
      </dsp:nvSpPr>
      <dsp:spPr>
        <a:xfrm>
          <a:off x="6183516" y="2902108"/>
          <a:ext cx="1566195" cy="994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BD68F-0F56-43D3-9C15-5F00BB9AB5A4}">
      <dsp:nvSpPr>
        <dsp:cNvPr id="0" name=""/>
        <dsp:cNvSpPr/>
      </dsp:nvSpPr>
      <dsp:spPr>
        <a:xfrm>
          <a:off x="6357538" y="3067428"/>
          <a:ext cx="1566195" cy="994533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  <a:t>6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  <a:t>登記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  <a:t/>
          </a:r>
          <a:b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</a:b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  <a:t>分發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100" kern="1200" dirty="0"/>
            <a:t>(</a:t>
          </a:r>
          <a:r>
            <a:rPr lang="zh-TW" altLang="en-US" sz="2100" kern="1200" dirty="0"/>
            <a:t>統測成績</a:t>
          </a:r>
          <a:r>
            <a:rPr lang="en-US" altLang="zh-TW" sz="2100" kern="1200" dirty="0"/>
            <a:t>)</a:t>
          </a:r>
          <a:endParaRPr lang="zh-TW" altLang="en-US" sz="2100" kern="1200" dirty="0"/>
        </a:p>
      </dsp:txBody>
      <dsp:txXfrm>
        <a:off x="6386667" y="3096557"/>
        <a:ext cx="1507937" cy="93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6E1A92B-6DA0-4F54-8148-A93D7EE07E4D}" type="datetimeFigureOut">
              <a:rPr lang="zh-TW" altLang="en-US"/>
              <a:pPr>
                <a:defRPr/>
              </a:pPr>
              <a:t>2025/9/12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82734F7-DA67-427D-A702-FFD1ACC87F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59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6876F28-F4B0-450A-BBB2-B803AC13785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611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B2E48AA-2BFD-4286-A1DC-997DC514C6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975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B2E48AA-2BFD-4286-A1DC-997DC514C6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00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B2E48AA-2BFD-4286-A1DC-997DC514C6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15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B2E48AA-2BFD-4286-A1DC-997DC514C6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07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B2E48AA-2BFD-4286-A1DC-997DC514C6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310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F1F5E-67FD-4C3F-B536-E4AEDC1FCC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366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5986A-3BE1-406E-A0BC-0B36EF45B2C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969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89805-7812-4FCF-9AC3-20EE7AF617F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489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B2E48AA-2BFD-4286-A1DC-997DC514C6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301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AC6CA3B-7C34-42E8-B528-595CFC6B458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564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75A461D0-59CB-42E3-999E-8958CD1F5AE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092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225F0-298D-4106-B07C-FE1100E6E6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26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CCC7B-366B-430B-8BC0-AC28B0F3AE9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06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CF9E9-01BF-4A9E-9ED4-A8952AE2693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114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2D65C6A-2CCB-41A9-B451-B28629FA3C5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356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B2E48AA-2BFD-4286-A1DC-997DC514C6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97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  <p:sldLayoutId id="2147484440" r:id="rId12"/>
    <p:sldLayoutId id="2147484441" r:id="rId13"/>
    <p:sldLayoutId id="2147484442" r:id="rId14"/>
    <p:sldLayoutId id="2147484443" r:id="rId15"/>
    <p:sldLayoutId id="21474844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x53_AKfXlg" TargetMode="External"/><Relationship Id="rId13" Type="http://schemas.openxmlformats.org/officeDocument/2006/relationships/hyperlink" Target="111&#21319;&#23416;&#35498;&#26126;.pptx#-1,9,&#31185;&#25216;&#26657;&#38498;&#29956;&#36984;&#20837;&#23416;(5&#26376;-7&#26376;)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bNA-9JM7Xvg&amp;t=74s" TargetMode="External"/><Relationship Id="rId12" Type="http://schemas.openxmlformats.org/officeDocument/2006/relationships/hyperlink" Target="111&#21319;&#23416;&#35498;&#26126;.pptx#-1,8,&#25216;&#20778;&#29956;&#23529;(5&#26376;-7&#26376;)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hyperlink" Target="111&#21319;&#23416;&#35498;&#26126;.pptx#-1,6,&#31185;&#22823;&#32321;&#26143;(3&#26376;-5&#26376;)" TargetMode="External"/><Relationship Id="rId5" Type="http://schemas.openxmlformats.org/officeDocument/2006/relationships/diagramColors" Target="../diagrams/colors1.xml"/><Relationship Id="rId15" Type="http://schemas.openxmlformats.org/officeDocument/2006/relationships/hyperlink" Target="../111&#23416;&#24180;&#23478;&#38263;&#26371;/&#35657;&#29031;&#21152;&#20998;.pdf" TargetMode="External"/><Relationship Id="rId10" Type="http://schemas.openxmlformats.org/officeDocument/2006/relationships/hyperlink" Target="111&#21319;&#23416;&#35498;&#26126;.pptx#-1,5,&#29305;&#27530;&#36984;&#25165;(12&#26376;-2&#26376;)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111&#21319;&#23416;&#35498;&#26126;.pptx#-1,7,&#25216;&#20778;&#20445;&#36865;(1&#26376;)" TargetMode="External"/><Relationship Id="rId14" Type="http://schemas.openxmlformats.org/officeDocument/2006/relationships/hyperlink" Target="111&#21319;&#23416;&#35498;&#26126;.pptx#-1,10,&#30331;&#35352;&#20998;&#30332;(7&#26376;&#24213;-8/10)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&#19978;&#26657;&#32178;&#26597;&#35426;&#23416;&#29983;&#25104;&#32318;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990600"/>
            <a:ext cx="5638800" cy="2819400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磐石中學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114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學年親職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座談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時　　間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114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班    級：資處科二年忠班</a:t>
            </a:r>
            <a:br>
              <a:rPr lang="zh-TW" alt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班級導師：林右敏分機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265</a:t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		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62000" y="2286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400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400" u="sng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4600" y="4724400"/>
            <a:ext cx="6369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升學諮詢：教務處廖斯于老師分機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212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就業諮詢：實輔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處范村生主任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267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生涯諮詢：輔導處陳志蘭老師分機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279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40012774"/>
              </p:ext>
            </p:extLst>
          </p:nvPr>
        </p:nvGraphicFramePr>
        <p:xfrm>
          <a:off x="323528" y="1124744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5724128" y="1196752"/>
            <a:ext cx="281825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大學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特殊選才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科大特殊選才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-1892"/>
            <a:ext cx="360868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高職升學管道</a:t>
            </a:r>
          </a:p>
        </p:txBody>
      </p:sp>
      <p:sp>
        <p:nvSpPr>
          <p:cNvPr id="7" name="文字方塊 6">
            <a:hlinkClick r:id="rId9" action="ppaction://hlinkpres?slideindex=7&amp;slidetitle=技優保送(1月)"/>
          </p:cNvPr>
          <p:cNvSpPr txBox="1"/>
          <p:nvPr/>
        </p:nvSpPr>
        <p:spPr>
          <a:xfrm>
            <a:off x="352736" y="5301208"/>
            <a:ext cx="1991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dirty="0"/>
              <a:t>12</a:t>
            </a:r>
            <a:r>
              <a:rPr lang="zh-TW" altLang="en-US" sz="2000" dirty="0"/>
              <a:t>月報名</a:t>
            </a:r>
            <a:endParaRPr lang="en-US" altLang="zh-TW" sz="2000" dirty="0"/>
          </a:p>
          <a:p>
            <a:r>
              <a:rPr lang="en-US" altLang="zh-TW" sz="2000" dirty="0"/>
              <a:t>1</a:t>
            </a:r>
            <a:r>
              <a:rPr lang="zh-TW" altLang="en-US" sz="2000" dirty="0"/>
              <a:t>月填志願</a:t>
            </a:r>
            <a:r>
              <a:rPr lang="en-US" altLang="zh-TW" sz="2000" dirty="0"/>
              <a:t>/</a:t>
            </a:r>
            <a:r>
              <a:rPr lang="zh-TW" altLang="en-US" sz="2000" dirty="0"/>
              <a:t>放榜</a:t>
            </a:r>
          </a:p>
        </p:txBody>
      </p:sp>
      <p:sp>
        <p:nvSpPr>
          <p:cNvPr id="8" name="文字方塊 7">
            <a:hlinkClick r:id="rId10" action="ppaction://hlinkpres?slideindex=5&amp;slidetitle=特殊選才(12月-2月)"/>
          </p:cNvPr>
          <p:cNvSpPr txBox="1"/>
          <p:nvPr/>
        </p:nvSpPr>
        <p:spPr>
          <a:xfrm>
            <a:off x="5868144" y="49772"/>
            <a:ext cx="267423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/>
              <a:t>10</a:t>
            </a:r>
            <a:r>
              <a:rPr lang="zh-TW" altLang="en-US" sz="2000" dirty="0"/>
              <a:t>月發簡章</a:t>
            </a:r>
            <a:r>
              <a:rPr lang="en-US" altLang="zh-TW" sz="2000" dirty="0"/>
              <a:t>(</a:t>
            </a:r>
            <a:r>
              <a:rPr lang="zh-TW" altLang="en-US" sz="2000" dirty="0"/>
              <a:t>科大</a:t>
            </a:r>
            <a:r>
              <a:rPr lang="en-US" altLang="zh-TW" sz="2000" dirty="0"/>
              <a:t>+1)</a:t>
            </a:r>
          </a:p>
          <a:p>
            <a:r>
              <a:rPr lang="en-US" altLang="zh-TW" sz="2000" dirty="0"/>
              <a:t>11</a:t>
            </a:r>
            <a:r>
              <a:rPr lang="zh-TW" altLang="en-US" sz="2000" dirty="0"/>
              <a:t>月報名上傳備審</a:t>
            </a:r>
            <a:endParaRPr lang="en-US" altLang="zh-TW" sz="2000" dirty="0"/>
          </a:p>
          <a:p>
            <a:r>
              <a:rPr lang="en-US" altLang="zh-TW" sz="2000" dirty="0" smtClean="0"/>
              <a:t>12-2</a:t>
            </a:r>
            <a:r>
              <a:rPr lang="zh-TW" altLang="en-US" sz="2000" dirty="0" smtClean="0"/>
              <a:t>月</a:t>
            </a:r>
            <a:r>
              <a:rPr lang="zh-TW" altLang="en-US" sz="2000" dirty="0"/>
              <a:t>口試放榜</a:t>
            </a:r>
          </a:p>
        </p:txBody>
      </p:sp>
      <p:sp>
        <p:nvSpPr>
          <p:cNvPr id="9" name="文字方塊 8">
            <a:hlinkClick r:id="rId11" action="ppaction://hlinkpres?slideindex=6&amp;slidetitle=科大繁星(3月-5月)"/>
          </p:cNvPr>
          <p:cNvSpPr txBox="1"/>
          <p:nvPr/>
        </p:nvSpPr>
        <p:spPr>
          <a:xfrm>
            <a:off x="1131436" y="935869"/>
            <a:ext cx="222741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/>
              <a:t>11</a:t>
            </a:r>
            <a:r>
              <a:rPr lang="zh-TW" altLang="en-US" sz="2000" dirty="0"/>
              <a:t>月發簡章</a:t>
            </a:r>
            <a:endParaRPr lang="en-US" altLang="zh-TW" sz="2000" dirty="0"/>
          </a:p>
          <a:p>
            <a:r>
              <a:rPr lang="en-US" altLang="zh-TW" sz="2000" dirty="0"/>
              <a:t>3</a:t>
            </a:r>
            <a:r>
              <a:rPr lang="zh-TW" altLang="en-US" sz="2000" dirty="0"/>
              <a:t>月報名</a:t>
            </a:r>
            <a:endParaRPr lang="en-US" altLang="zh-TW" sz="2000" dirty="0"/>
          </a:p>
          <a:p>
            <a:r>
              <a:rPr lang="en-US" altLang="zh-TW" sz="2000" dirty="0"/>
              <a:t>4</a:t>
            </a:r>
            <a:r>
              <a:rPr lang="zh-TW" altLang="en-US" sz="2000" dirty="0"/>
              <a:t>月填志願</a:t>
            </a:r>
            <a:endParaRPr lang="en-US" altLang="zh-TW" sz="2000" dirty="0"/>
          </a:p>
          <a:p>
            <a:r>
              <a:rPr lang="en-US" altLang="zh-TW" sz="2000" dirty="0"/>
              <a:t>5</a:t>
            </a:r>
            <a:r>
              <a:rPr lang="zh-TW" altLang="en-US" sz="2000" dirty="0"/>
              <a:t>月放榜</a:t>
            </a:r>
          </a:p>
        </p:txBody>
      </p:sp>
      <p:sp>
        <p:nvSpPr>
          <p:cNvPr id="10" name="文字方塊 9">
            <a:hlinkClick r:id="rId12" action="ppaction://hlinkpres?slideindex=8&amp;slidetitle=技優甄審(5月-7月)"/>
          </p:cNvPr>
          <p:cNvSpPr txBox="1"/>
          <p:nvPr/>
        </p:nvSpPr>
        <p:spPr>
          <a:xfrm>
            <a:off x="2515351" y="5293580"/>
            <a:ext cx="165536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/>
              <a:t>5</a:t>
            </a:r>
            <a:r>
              <a:rPr lang="zh-TW" altLang="en-US" sz="2000" dirty="0"/>
              <a:t>月報名</a:t>
            </a:r>
            <a:endParaRPr lang="en-US" altLang="zh-TW" sz="2000" dirty="0"/>
          </a:p>
          <a:p>
            <a:r>
              <a:rPr lang="en-US" altLang="zh-TW" sz="2000" dirty="0"/>
              <a:t>6</a:t>
            </a:r>
            <a:r>
              <a:rPr lang="zh-TW" altLang="en-US" sz="2000" dirty="0"/>
              <a:t>月指定項目</a:t>
            </a:r>
            <a:r>
              <a:rPr lang="en-US" altLang="zh-TW" sz="2000" dirty="0"/>
              <a:t>/</a:t>
            </a:r>
            <a:r>
              <a:rPr lang="zh-TW" altLang="en-US" sz="2000" dirty="0"/>
              <a:t>登記志願序</a:t>
            </a:r>
            <a:endParaRPr lang="en-US" altLang="zh-TW" sz="2000" dirty="0"/>
          </a:p>
          <a:p>
            <a:r>
              <a:rPr lang="en-US" altLang="zh-TW" sz="2000" dirty="0"/>
              <a:t>7</a:t>
            </a:r>
            <a:r>
              <a:rPr lang="zh-TW" altLang="en-US" sz="2000" dirty="0"/>
              <a:t>月放榜</a:t>
            </a:r>
          </a:p>
        </p:txBody>
      </p:sp>
      <p:sp>
        <p:nvSpPr>
          <p:cNvPr id="11" name="文字方塊 10">
            <a:hlinkClick r:id="rId13" action="ppaction://hlinkpres?slideindex=9&amp;slidetitle=科技校院甄選入學(5月-7月)"/>
          </p:cNvPr>
          <p:cNvSpPr txBox="1"/>
          <p:nvPr/>
        </p:nvSpPr>
        <p:spPr>
          <a:xfrm>
            <a:off x="4370175" y="5293579"/>
            <a:ext cx="199125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dirty="0"/>
              <a:t>4</a:t>
            </a:r>
            <a:r>
              <a:rPr lang="zh-TW" altLang="en-US" sz="2000" dirty="0"/>
              <a:t>月資格審查</a:t>
            </a:r>
            <a:endParaRPr lang="en-US" altLang="zh-TW" sz="2000" dirty="0"/>
          </a:p>
          <a:p>
            <a:r>
              <a:rPr lang="en-US" altLang="zh-TW" sz="2000" dirty="0"/>
              <a:t>5</a:t>
            </a:r>
            <a:r>
              <a:rPr lang="zh-TW" altLang="en-US" sz="2000" dirty="0"/>
              <a:t>月統測</a:t>
            </a:r>
            <a:r>
              <a:rPr lang="en-US" altLang="zh-TW" sz="2000" dirty="0"/>
              <a:t>/</a:t>
            </a:r>
            <a:r>
              <a:rPr lang="zh-TW" altLang="en-US" sz="2000" dirty="0"/>
              <a:t>報名</a:t>
            </a:r>
            <a:endParaRPr lang="en-US" altLang="zh-TW" sz="2000" dirty="0"/>
          </a:p>
          <a:p>
            <a:r>
              <a:rPr lang="en-US" altLang="zh-TW" sz="2000" dirty="0"/>
              <a:t>6</a:t>
            </a:r>
            <a:r>
              <a:rPr lang="zh-TW" altLang="en-US" sz="2000" dirty="0"/>
              <a:t>月二甄</a:t>
            </a:r>
            <a:endParaRPr lang="en-US" altLang="zh-TW" sz="2000" dirty="0"/>
          </a:p>
          <a:p>
            <a:r>
              <a:rPr lang="en-US" altLang="zh-TW" sz="2000" dirty="0"/>
              <a:t>7</a:t>
            </a:r>
            <a:r>
              <a:rPr lang="zh-TW" altLang="en-US" sz="2000" dirty="0"/>
              <a:t>月志願序</a:t>
            </a:r>
            <a:r>
              <a:rPr lang="en-US" altLang="zh-TW" sz="2000" dirty="0"/>
              <a:t>/</a:t>
            </a:r>
            <a:r>
              <a:rPr lang="zh-TW" altLang="en-US" sz="2000" dirty="0"/>
              <a:t>放榜</a:t>
            </a:r>
          </a:p>
        </p:txBody>
      </p:sp>
      <p:sp>
        <p:nvSpPr>
          <p:cNvPr id="12" name="文字方塊 11">
            <a:hlinkClick r:id="rId14" action="ppaction://hlinkpres?slideindex=10&amp;slidetitle=登記分發(7月底-8/10)"/>
          </p:cNvPr>
          <p:cNvSpPr txBox="1"/>
          <p:nvPr/>
        </p:nvSpPr>
        <p:spPr>
          <a:xfrm>
            <a:off x="6516216" y="5301208"/>
            <a:ext cx="199125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dirty="0"/>
              <a:t>5-6</a:t>
            </a:r>
            <a:r>
              <a:rPr lang="zh-TW" altLang="en-US" sz="2000" dirty="0"/>
              <a:t>月資格審查</a:t>
            </a:r>
            <a:endParaRPr lang="en-US" altLang="zh-TW" sz="2000" dirty="0"/>
          </a:p>
          <a:p>
            <a:r>
              <a:rPr lang="en-US" altLang="zh-TW" sz="2000" dirty="0"/>
              <a:t>7</a:t>
            </a:r>
            <a:r>
              <a:rPr lang="zh-TW" altLang="en-US" sz="2000" dirty="0"/>
              <a:t>月報名</a:t>
            </a:r>
            <a:r>
              <a:rPr lang="en-US" altLang="zh-TW" sz="2000" dirty="0"/>
              <a:t>/</a:t>
            </a:r>
            <a:r>
              <a:rPr lang="zh-TW" altLang="en-US" sz="2000" dirty="0"/>
              <a:t>填志願</a:t>
            </a:r>
            <a:endParaRPr lang="en-US" altLang="zh-TW" sz="2000" dirty="0"/>
          </a:p>
          <a:p>
            <a:r>
              <a:rPr lang="en-US" altLang="zh-TW" sz="2000" dirty="0"/>
              <a:t>8</a:t>
            </a:r>
            <a:r>
              <a:rPr lang="zh-TW" altLang="en-US" sz="2000" dirty="0"/>
              <a:t>月放榜</a:t>
            </a:r>
          </a:p>
        </p:txBody>
      </p:sp>
      <p:sp>
        <p:nvSpPr>
          <p:cNvPr id="2" name="文字方塊 1">
            <a:hlinkClick r:id="rId15" action="ppaction://hlinkfile"/>
          </p:cNvPr>
          <p:cNvSpPr txBox="1"/>
          <p:nvPr/>
        </p:nvSpPr>
        <p:spPr>
          <a:xfrm>
            <a:off x="3559696" y="29718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ea typeface="雅坊美工12" panose="02010609000101010101" pitchFamily="49" charset="-120"/>
              </a:rPr>
              <a:t>證照加分</a:t>
            </a:r>
            <a:endParaRPr lang="zh-TW" altLang="en-US" sz="2800" dirty="0">
              <a:ea typeface="雅坊美工12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56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19400" y="2743200"/>
            <a:ext cx="4648200" cy="1280890"/>
          </a:xfrm>
        </p:spPr>
        <p:txBody>
          <a:bodyPr>
            <a:noAutofit/>
          </a:bodyPr>
          <a:lstStyle/>
          <a:p>
            <a:r>
              <a:rPr lang="en-US" altLang="zh-TW" sz="10000" dirty="0" smtClean="0"/>
              <a:t>Q &amp; A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1806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3379" y="304800"/>
            <a:ext cx="8229600" cy="2286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zh-TW" altLang="en-US" sz="7200" dirty="0" smtClean="0">
                <a:solidFill>
                  <a:srgbClr val="464646"/>
                </a:solidFill>
                <a:latin typeface="Lucida Sans Unicode"/>
                <a:ea typeface="標楷體" pitchFamily="65" charset="-120"/>
              </a:rPr>
              <a:t>孩子因我們的扶持</a:t>
            </a:r>
            <a:endParaRPr lang="en-US" altLang="zh-TW" sz="7200" dirty="0" smtClean="0">
              <a:solidFill>
                <a:srgbClr val="464646"/>
              </a:solidFill>
              <a:latin typeface="Lucida Sans Unicode"/>
              <a:ea typeface="標楷體" pitchFamily="65" charset="-120"/>
            </a:endParaRPr>
          </a:p>
          <a:p>
            <a:pPr algn="ctr" fontAlgn="auto">
              <a:spcAft>
                <a:spcPts val="0"/>
              </a:spcAft>
            </a:pPr>
            <a:r>
              <a:rPr lang="zh-TW" altLang="en-US" sz="7200" dirty="0">
                <a:solidFill>
                  <a:srgbClr val="464646"/>
                </a:solidFill>
                <a:latin typeface="Lucida Sans Unicode"/>
                <a:ea typeface="標楷體" pitchFamily="65" charset="-120"/>
              </a:rPr>
              <a:t>會更</a:t>
            </a:r>
            <a:r>
              <a:rPr lang="zh-TW" altLang="en-US" sz="7200" dirty="0" smtClean="0">
                <a:solidFill>
                  <a:srgbClr val="464646"/>
                </a:solidFill>
                <a:latin typeface="Lucida Sans Unicode"/>
                <a:ea typeface="標楷體" pitchFamily="65" charset="-120"/>
              </a:rPr>
              <a:t>好，謝謝您</a:t>
            </a:r>
            <a:r>
              <a:rPr lang="zh-TW" altLang="en-US" sz="7200" dirty="0">
                <a:solidFill>
                  <a:srgbClr val="464646"/>
                </a:solidFill>
                <a:latin typeface="Lucida Sans Unicode"/>
                <a:ea typeface="標楷體" pitchFamily="65" charset="-120"/>
              </a:rPr>
              <a:t>！</a:t>
            </a:r>
            <a:endParaRPr lang="zh-TW" altLang="en-US" sz="7200" dirty="0" smtClean="0">
              <a:solidFill>
                <a:srgbClr val="464646"/>
              </a:solidFill>
              <a:latin typeface="Lucida Sans Unicode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989065"/>
            <a:ext cx="5105400" cy="38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05792" y="589537"/>
            <a:ext cx="5715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9/1(</a:t>
            </a:r>
            <a:r>
              <a:rPr lang="zh-TW" altLang="en-US" sz="2400" dirty="0">
                <a:ea typeface="雅坊美工12" panose="02010609000101010101" pitchFamily="49" charset="-120"/>
              </a:rPr>
              <a:t>一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開學、正式上課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9/8(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一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輔導課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.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夜課開始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9/28(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一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教師節補假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10/6(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一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中秋節放假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10/10(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五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國慶日放假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10/14.15(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二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.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三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第一次段考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10/24(</a:t>
            </a:r>
            <a:r>
              <a:rPr lang="zh-TW" altLang="en-US" sz="2400" dirty="0">
                <a:ea typeface="雅坊美工12" panose="02010609000101010101" pitchFamily="49" charset="-120"/>
              </a:rPr>
              <a:t>五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台灣光復節輔假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11/11(</a:t>
            </a:r>
            <a:r>
              <a:rPr lang="zh-TW" altLang="en-US" sz="2400" dirty="0">
                <a:ea typeface="雅坊美工12" panose="02010609000101010101" pitchFamily="49" charset="-120"/>
              </a:rPr>
              <a:t>二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高二打靶活動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12/3.4(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三</a:t>
            </a:r>
            <a:r>
              <a:rPr lang="en-US" altLang="zh-TW" sz="2400" dirty="0">
                <a:ea typeface="雅坊美工12" panose="02010609000101010101" pitchFamily="49" charset="-120"/>
              </a:rPr>
              <a:t>.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四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第二次段考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12/24(</a:t>
            </a:r>
            <a:r>
              <a:rPr lang="zh-TW" altLang="en-US" sz="2400" dirty="0">
                <a:ea typeface="雅坊美工12" panose="02010609000101010101" pitchFamily="49" charset="-120"/>
              </a:rPr>
              <a:t>三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)62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年校慶活動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(x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第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8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節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12/25(</a:t>
            </a:r>
            <a:r>
              <a:rPr lang="zh-TW" altLang="en-US" sz="2400" dirty="0">
                <a:ea typeface="雅坊美工12" panose="02010609000101010101" pitchFamily="49" charset="-120"/>
              </a:rPr>
              <a:t>四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行憲紀念日放假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zh-TW" altLang="en-US" sz="2400" dirty="0">
              <a:ea typeface="雅坊美工12" panose="02010609000101010101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0" y="476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這學期重要行事曆：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3505200" y="5181600"/>
            <a:ext cx="320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429000" y="3657600"/>
            <a:ext cx="3657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348692" y="4191000"/>
            <a:ext cx="35093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05792" y="849154"/>
            <a:ext cx="5715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1/1(</a:t>
            </a:r>
            <a:r>
              <a:rPr lang="zh-TW" altLang="en-US" sz="2400" dirty="0">
                <a:ea typeface="雅坊美工12" panose="02010609000101010101" pitchFamily="49" charset="-120"/>
              </a:rPr>
              <a:t>一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元旦放假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1/9(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五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輔導課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.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夜課最後一次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1/13(</a:t>
            </a:r>
            <a:r>
              <a:rPr lang="zh-TW" altLang="en-US" sz="2400" dirty="0">
                <a:ea typeface="雅坊美工12" panose="02010609000101010101" pitchFamily="49" charset="-120"/>
              </a:rPr>
              <a:t>二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文書處理檢定考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1/16(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五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期末考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1/19(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一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期末考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1/20(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二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期末考、休業式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1/21-23(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三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~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五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補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114-2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第一週課程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1/26-29(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一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~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四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寒輔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1/30(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五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補考</a:t>
            </a:r>
            <a:endParaRPr lang="en-US" altLang="zh-TW" sz="2400" dirty="0" smtClean="0">
              <a:ea typeface="雅坊美工12" panose="02010609000101010101" pitchFamily="49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dirty="0" smtClean="0">
                <a:ea typeface="雅坊美工12" panose="02010609000101010101" pitchFamily="49" charset="-120"/>
              </a:rPr>
              <a:t>2/23(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一</a:t>
            </a:r>
            <a:r>
              <a:rPr lang="en-US" altLang="zh-TW" sz="2400" dirty="0" smtClean="0">
                <a:ea typeface="雅坊美工12" panose="02010609000101010101" pitchFamily="49" charset="-120"/>
              </a:rPr>
              <a:t>)114-2</a:t>
            </a:r>
            <a:r>
              <a:rPr lang="zh-TW" altLang="en-US" sz="2400" dirty="0" smtClean="0">
                <a:ea typeface="雅坊美工12" panose="02010609000101010101" pitchFamily="49" charset="-120"/>
              </a:rPr>
              <a:t>開學</a:t>
            </a:r>
            <a:endParaRPr lang="zh-TW" altLang="en-US" sz="2400" dirty="0">
              <a:ea typeface="雅坊美工12" panose="02010609000101010101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0" y="476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這學期重要行事曆：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3505200" y="4450617"/>
            <a:ext cx="449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429000" y="2393217"/>
            <a:ext cx="3276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505200" y="3917217"/>
            <a:ext cx="320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31423"/>
            <a:ext cx="7498080" cy="882977"/>
          </a:xfrm>
        </p:spPr>
        <p:txBody>
          <a:bodyPr/>
          <a:lstStyle/>
          <a:p>
            <a:r>
              <a:rPr lang="zh-TW" altLang="en-US" dirty="0" smtClean="0"/>
              <a:t>資處科課程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096179"/>
              </p:ext>
            </p:extLst>
          </p:nvPr>
        </p:nvGraphicFramePr>
        <p:xfrm>
          <a:off x="1517904" y="1685330"/>
          <a:ext cx="7162800" cy="4680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845">
                  <a:extLst>
                    <a:ext uri="{9D8B030D-6E8A-4147-A177-3AD203B41FA5}">
                      <a16:colId xmlns:a16="http://schemas.microsoft.com/office/drawing/2014/main" val="1267758675"/>
                    </a:ext>
                  </a:extLst>
                </a:gridCol>
                <a:gridCol w="5500955">
                  <a:extLst>
                    <a:ext uri="{9D8B030D-6E8A-4147-A177-3AD203B41FA5}">
                      <a16:colId xmlns:a16="http://schemas.microsoft.com/office/drawing/2014/main" val="3428299129"/>
                    </a:ext>
                  </a:extLst>
                </a:gridCol>
              </a:tblGrid>
              <a:tr h="477093"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重點領域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相關領域課程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890535"/>
                  </a:ext>
                </a:extLst>
              </a:tr>
              <a:tr h="477093"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程式設計領域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程式設計基礎與</a:t>
                      </a:r>
                      <a:r>
                        <a:rPr lang="zh-TW" sz="1600" kern="0" dirty="0" smtClean="0">
                          <a:effectLst/>
                        </a:rPr>
                        <a:t>進階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708001"/>
                  </a:ext>
                </a:extLst>
              </a:tr>
              <a:tr h="826000"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軟體應用領域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Word</a:t>
                      </a:r>
                      <a:r>
                        <a:rPr lang="zh-TW" sz="1600" kern="0" dirty="0">
                          <a:effectLst/>
                        </a:rPr>
                        <a:t>、</a:t>
                      </a:r>
                      <a:r>
                        <a:rPr lang="en-US" sz="1600" kern="0" dirty="0">
                          <a:effectLst/>
                        </a:rPr>
                        <a:t>Excel</a:t>
                      </a:r>
                      <a:r>
                        <a:rPr lang="zh-TW" sz="1600" kern="0" dirty="0">
                          <a:effectLst/>
                        </a:rPr>
                        <a:t>、</a:t>
                      </a:r>
                      <a:r>
                        <a:rPr lang="en-US" sz="1600" kern="0" dirty="0">
                          <a:effectLst/>
                        </a:rPr>
                        <a:t>PowerPoint</a:t>
                      </a:r>
                      <a:r>
                        <a:rPr lang="zh-TW" sz="1600" kern="0" dirty="0">
                          <a:effectLst/>
                        </a:rPr>
                        <a:t>、軟體應用乙丙級</a:t>
                      </a:r>
                      <a:r>
                        <a:rPr lang="zh-TW" sz="1600" kern="0" dirty="0" smtClean="0">
                          <a:effectLst/>
                        </a:rPr>
                        <a:t>檢定</a:t>
                      </a:r>
                      <a:endParaRPr lang="en-US" altLang="zh-TW" sz="1600" kern="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會計資訊乙丙級檢定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59901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多媒體領域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effectLst/>
                        </a:rPr>
                        <a:t>PhotoImpact</a:t>
                      </a:r>
                      <a:r>
                        <a:rPr lang="zh-TW" sz="1600" kern="0" dirty="0">
                          <a:effectLst/>
                        </a:rPr>
                        <a:t>電腦繪圖</a:t>
                      </a:r>
                      <a:r>
                        <a:rPr lang="zh-TW" sz="1600" kern="0" dirty="0" smtClean="0">
                          <a:effectLst/>
                        </a:rPr>
                        <a:t>、</a:t>
                      </a:r>
                      <a:r>
                        <a:rPr lang="en-US" altLang="zh-TW" sz="1600" kern="0" dirty="0" smtClean="0">
                          <a:effectLst/>
                        </a:rPr>
                        <a:t>ill</a:t>
                      </a:r>
                      <a:r>
                        <a:rPr lang="zh-TW" sz="1600" kern="0" dirty="0" smtClean="0">
                          <a:effectLst/>
                        </a:rPr>
                        <a:t>、</a:t>
                      </a:r>
                      <a:r>
                        <a:rPr lang="en-US" altLang="zh-TW" sz="1600" kern="0" dirty="0" smtClean="0">
                          <a:effectLst/>
                        </a:rPr>
                        <a:t>PS</a:t>
                      </a:r>
                      <a:r>
                        <a:rPr lang="zh-TW" altLang="zh-TW" sz="1600" kern="0" dirty="0" smtClean="0">
                          <a:effectLst/>
                        </a:rPr>
                        <a:t>、</a:t>
                      </a:r>
                      <a:r>
                        <a:rPr lang="en-US" sz="1600" kern="0" dirty="0" smtClean="0">
                          <a:effectLst/>
                        </a:rPr>
                        <a:t>Dreamweaver</a:t>
                      </a:r>
                      <a:r>
                        <a:rPr lang="zh-TW" sz="1600" kern="0" dirty="0">
                          <a:effectLst/>
                        </a:rPr>
                        <a:t>網頁設計、影片剪輯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7688182"/>
                  </a:ext>
                </a:extLst>
              </a:tr>
              <a:tr h="536730"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網路系統領域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Internet</a:t>
                      </a:r>
                      <a:r>
                        <a:rPr lang="zh-TW" sz="1600" kern="0" dirty="0">
                          <a:effectLst/>
                        </a:rPr>
                        <a:t>認識、</a:t>
                      </a:r>
                      <a:r>
                        <a:rPr lang="en-US" sz="1600" kern="0" dirty="0">
                          <a:effectLst/>
                        </a:rPr>
                        <a:t>Windows</a:t>
                      </a:r>
                      <a:r>
                        <a:rPr lang="zh-TW" sz="1600" kern="0" dirty="0">
                          <a:effectLst/>
                        </a:rPr>
                        <a:t>系統操作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6319355"/>
                  </a:ext>
                </a:extLst>
              </a:tr>
              <a:tr h="511170"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資 料 庫領域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Access</a:t>
                      </a:r>
                      <a:r>
                        <a:rPr lang="zh-TW" sz="1600" kern="0" dirty="0">
                          <a:effectLst/>
                        </a:rPr>
                        <a:t>資料庫設計與專題製作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9087636"/>
                  </a:ext>
                </a:extLst>
              </a:tr>
              <a:tr h="477093"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商業經營領域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會計、經濟、商業概論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4933687"/>
                  </a:ext>
                </a:extLst>
              </a:tr>
              <a:tr h="536730"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升學輔導領域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國、英、數、會計、經濟、商概</a:t>
                      </a:r>
                      <a:r>
                        <a:rPr lang="zh-TW" sz="1600" kern="0" dirty="0" smtClean="0">
                          <a:effectLst/>
                        </a:rPr>
                        <a:t>、</a:t>
                      </a:r>
                      <a:r>
                        <a:rPr lang="zh-TW" altLang="en-US" sz="1600" kern="0" dirty="0" smtClean="0">
                          <a:effectLst/>
                        </a:rPr>
                        <a:t>數概</a:t>
                      </a:r>
                      <a:r>
                        <a:rPr lang="en-US" altLang="zh-TW" sz="1600" kern="0" dirty="0" smtClean="0">
                          <a:effectLst/>
                        </a:rPr>
                        <a:t>&amp;</a:t>
                      </a:r>
                      <a:r>
                        <a:rPr lang="zh-TW" altLang="en-US" sz="1600" kern="0" dirty="0" smtClean="0">
                          <a:effectLst/>
                        </a:rPr>
                        <a:t>數應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726162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435608" y="762000"/>
            <a:ext cx="7327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資處科以培養商業與服務業領域各資訊軟體及管理所需之技術人才，充實基礎學科能力，培育繼續進修之興趣與能力，奠定終身學習及生涯發展之基礎。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97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資處科考取證照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3600" y="1447800"/>
            <a:ext cx="6031992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TW" altLang="en-US" sz="2800" dirty="0" smtClean="0"/>
              <a:t>一年級：中、英、數字輸入檢定、電腦軟體應用丙級檢定、會計資訊丙級檢定、</a:t>
            </a:r>
            <a:r>
              <a:rPr lang="en-US" altLang="zh-TW" sz="2800" dirty="0" smtClean="0"/>
              <a:t>TQC </a:t>
            </a:r>
            <a:r>
              <a:rPr lang="en-US" altLang="zh-TW" sz="2800" dirty="0" err="1" smtClean="0"/>
              <a:t>Powerpint</a:t>
            </a:r>
            <a:r>
              <a:rPr lang="en-US" altLang="zh-TW" sz="2800" dirty="0" smtClean="0"/>
              <a:t> 2016</a:t>
            </a:r>
            <a:r>
              <a:rPr lang="zh-TW" altLang="en-US" sz="2800" dirty="0" smtClean="0"/>
              <a:t>檢定。</a:t>
            </a:r>
            <a:endParaRPr lang="en-US" altLang="zh-TW" sz="2800" dirty="0" smtClean="0"/>
          </a:p>
          <a:p>
            <a:pPr>
              <a:spcAft>
                <a:spcPts val="1200"/>
              </a:spcAft>
            </a:pPr>
            <a:r>
              <a:rPr lang="zh-TW" altLang="en-US" sz="2800" dirty="0" smtClean="0"/>
              <a:t>二年級：</a:t>
            </a:r>
            <a:r>
              <a:rPr lang="en-US" altLang="zh-TW" sz="2800" dirty="0" smtClean="0"/>
              <a:t>TQC Word 2016</a:t>
            </a:r>
            <a:r>
              <a:rPr lang="zh-TW" altLang="en-US" sz="2800" dirty="0" smtClean="0"/>
              <a:t>檢定、</a:t>
            </a:r>
            <a:r>
              <a:rPr lang="zh-TW" altLang="en-US" sz="2800" dirty="0"/>
              <a:t>雲端技術及網路</a:t>
            </a:r>
            <a:r>
              <a:rPr lang="zh-TW" altLang="en-US" sz="2800" dirty="0" smtClean="0"/>
              <a:t>服務</a:t>
            </a:r>
            <a:r>
              <a:rPr lang="en-US" altLang="zh-TW" sz="2800" dirty="0" smtClean="0"/>
              <a:t>/</a:t>
            </a:r>
            <a:r>
              <a:rPr lang="zh-TW" altLang="en-US" sz="2800" dirty="0"/>
              <a:t>物聯網智慧應用及</a:t>
            </a:r>
            <a:r>
              <a:rPr lang="zh-TW" altLang="en-US" sz="2800" dirty="0" smtClean="0"/>
              <a:t>技術。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外</a:t>
            </a:r>
            <a:r>
              <a:rPr lang="en-US" altLang="zh-TW" sz="28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zh-TW" altLang="en-US" sz="2800" dirty="0" smtClean="0"/>
              <a:t>三年級：</a:t>
            </a:r>
            <a:r>
              <a:rPr lang="en-US" altLang="zh-TW" sz="2800" dirty="0" smtClean="0"/>
              <a:t>TQC Excel 2016</a:t>
            </a:r>
            <a:r>
              <a:rPr lang="zh-TW" altLang="en-US" sz="2800" dirty="0" smtClean="0"/>
              <a:t>檢定、電腦軟體應用乙級檢定。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31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6800" y="152400"/>
            <a:ext cx="828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86000" y="337066"/>
            <a:ext cx="26118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畢業條件：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896096" y="2437556"/>
            <a:ext cx="360000" cy="3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827723" y="2355046"/>
            <a:ext cx="2125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學生畢業最低學分數為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160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學分成績及格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233315" y="2437556"/>
            <a:ext cx="1767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部定必修至少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85%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學分成績及格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827723" y="4012374"/>
            <a:ext cx="2277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專業及實習科目至少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60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學分成績及格，其中實習至少需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45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學分及格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233315" y="4186794"/>
            <a:ext cx="1767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獎懲紀錄相抵後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，未滿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三大過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323707" y="2500759"/>
            <a:ext cx="360000" cy="3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323707" y="4156943"/>
            <a:ext cx="360000" cy="3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873315" y="4172654"/>
            <a:ext cx="360000" cy="3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3" t="33760" b="35825"/>
          <a:stretch/>
        </p:blipFill>
        <p:spPr>
          <a:xfrm>
            <a:off x="3376096" y="1202628"/>
            <a:ext cx="1296144" cy="123492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613155" y="147767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職業科</a:t>
            </a:r>
          </a:p>
        </p:txBody>
      </p:sp>
    </p:spTree>
    <p:extLst>
      <p:ext uri="{BB962C8B-B14F-4D97-AF65-F5344CB8AC3E}">
        <p14:creationId xmlns:p14="http://schemas.microsoft.com/office/powerpoint/2010/main" val="2409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6138" y="228600"/>
            <a:ext cx="7846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4600" y="223481"/>
            <a:ext cx="480131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4000" dirty="0" smtClean="0">
                <a:hlinkClick r:id="rId2" action="ppaction://hlinkfile"/>
              </a:rPr>
              <a:t>上校網查詢孩子成績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64" y="1447800"/>
            <a:ext cx="1613429" cy="7353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t="14959"/>
          <a:stretch/>
        </p:blipFill>
        <p:spPr>
          <a:xfrm>
            <a:off x="2438400" y="1143000"/>
            <a:ext cx="3893400" cy="55426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133475"/>
            <a:ext cx="1343212" cy="12479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554957"/>
            <a:ext cx="1343212" cy="16118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368920"/>
            <a:ext cx="134994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1826" y="2204864"/>
            <a:ext cx="8229600" cy="25922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7200" dirty="0">
                <a:solidFill>
                  <a:srgbClr val="464646"/>
                </a:solidFill>
                <a:latin typeface="Lucida Sans Unicode"/>
                <a:ea typeface="標楷體" pitchFamily="65" charset="-120"/>
              </a:rPr>
              <a:t>職科升學管道</a:t>
            </a:r>
          </a:p>
          <a:p>
            <a:pPr algn="ctr" fontAlgn="auto">
              <a:spcAft>
                <a:spcPts val="0"/>
              </a:spcAft>
            </a:pPr>
            <a:r>
              <a:rPr lang="zh-TW" altLang="en-US" sz="7200" dirty="0" smtClean="0">
                <a:solidFill>
                  <a:srgbClr val="464646"/>
                </a:solidFill>
                <a:latin typeface="Lucida Sans Unicode"/>
                <a:ea typeface="標楷體" pitchFamily="65" charset="-120"/>
              </a:rPr>
              <a:t>四技二專多元入學</a:t>
            </a:r>
            <a:endParaRPr lang="en-US" altLang="zh-TW" sz="7200" dirty="0" smtClean="0">
              <a:solidFill>
                <a:srgbClr val="464646"/>
              </a:solidFill>
              <a:latin typeface="Lucida Sans Unicode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30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7" y="0"/>
            <a:ext cx="8348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4171</TotalTime>
  <Words>647</Words>
  <Application>Microsoft Office PowerPoint</Application>
  <PresentationFormat>如螢幕大小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5" baseType="lpstr">
      <vt:lpstr>Adobe 繁黑體 Std B</vt:lpstr>
      <vt:lpstr>雅坊美工12</vt:lpstr>
      <vt:lpstr>微軟正黑體</vt:lpstr>
      <vt:lpstr>新細明體</vt:lpstr>
      <vt:lpstr>標楷體</vt:lpstr>
      <vt:lpstr>Arial</vt:lpstr>
      <vt:lpstr>Calibri</vt:lpstr>
      <vt:lpstr>Century Gothic</vt:lpstr>
      <vt:lpstr>Lucida Sans Unicode</vt:lpstr>
      <vt:lpstr>Times New Roman</vt:lpstr>
      <vt:lpstr>Wingdings</vt:lpstr>
      <vt:lpstr>Wingdings 3</vt:lpstr>
      <vt:lpstr>絲縷</vt:lpstr>
      <vt:lpstr>磐石中學114學年親職座談  時　　間：114年9月13日(六) 班    級：資處科二年忠班 班級導師：林右敏分機265    </vt:lpstr>
      <vt:lpstr>PowerPoint 簡報</vt:lpstr>
      <vt:lpstr>PowerPoint 簡報</vt:lpstr>
      <vt:lpstr>資處科課程</vt:lpstr>
      <vt:lpstr>資處科考取證照</vt:lpstr>
      <vt:lpstr>PowerPoint 簡報</vt:lpstr>
      <vt:lpstr>PowerPoint 簡報</vt:lpstr>
      <vt:lpstr>PowerPoint 簡報</vt:lpstr>
      <vt:lpstr>PowerPoint 簡報</vt:lpstr>
      <vt:lpstr>PowerPoint 簡報</vt:lpstr>
      <vt:lpstr>Q &amp; A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sp</cp:lastModifiedBy>
  <cp:revision>266</cp:revision>
  <cp:lastPrinted>1601-01-01T00:00:00Z</cp:lastPrinted>
  <dcterms:created xsi:type="dcterms:W3CDTF">1601-01-01T00:00:00Z</dcterms:created>
  <dcterms:modified xsi:type="dcterms:W3CDTF">2025-09-12T08:54:24Z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