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0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353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1034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663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473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0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536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094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464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220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40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166E-7CC8-4CC9-AD12-AAF75362172F}" type="datetimeFigureOut">
              <a:rPr lang="zh-TW" altLang="en-US" smtClean="0"/>
              <a:t>2025/8/7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A87E2-F54E-4660-ABB1-04ACABFE3B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6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92680" y="1991043"/>
            <a:ext cx="8054340" cy="1787092"/>
          </a:xfrm>
        </p:spPr>
        <p:txBody>
          <a:bodyPr/>
          <a:lstStyle/>
          <a:p>
            <a:pPr algn="dist"/>
            <a:r>
              <a:rPr lang="zh-TW" altLang="en-US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學測試題說明與練習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317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649" y="0"/>
            <a:ext cx="6353259" cy="696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2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409" y="220875"/>
            <a:ext cx="9120700" cy="647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9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70" y="311727"/>
            <a:ext cx="9032592" cy="639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0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34" y="1745678"/>
            <a:ext cx="11602984" cy="4073236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927764" y="727363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學測社會科試題</a:t>
            </a:r>
            <a:endParaRPr lang="zh-TW" alt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169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75" y="173829"/>
            <a:ext cx="10646419" cy="467818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74" y="4998028"/>
            <a:ext cx="10696124" cy="163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6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018" y="156768"/>
            <a:ext cx="8405726" cy="659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55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343" y="775323"/>
            <a:ext cx="9982741" cy="239390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45" y="3363885"/>
            <a:ext cx="4168384" cy="30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5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46" y="572894"/>
            <a:ext cx="8800543" cy="59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87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02" y="1659367"/>
            <a:ext cx="10275049" cy="299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6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076" y="151074"/>
            <a:ext cx="7583422" cy="619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20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75" y="794231"/>
            <a:ext cx="9937890" cy="471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45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56" y="1923907"/>
            <a:ext cx="10506274" cy="305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8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829" y="235855"/>
            <a:ext cx="7880519" cy="626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2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12</Words>
  <Application>Microsoft Office PowerPoint</Application>
  <PresentationFormat>寬螢幕</PresentationFormat>
  <Paragraphs>2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0" baseType="lpstr">
      <vt:lpstr>微軟正黑體</vt:lpstr>
      <vt:lpstr>新細明體</vt:lpstr>
      <vt:lpstr>Arial</vt:lpstr>
      <vt:lpstr>Calibri</vt:lpstr>
      <vt:lpstr>Calibri Light</vt:lpstr>
      <vt:lpstr>Office 佈景主題</vt:lpstr>
      <vt:lpstr>學測試題說明與練習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sp</dc:creator>
  <cp:lastModifiedBy>sp</cp:lastModifiedBy>
  <cp:revision>9</cp:revision>
  <dcterms:created xsi:type="dcterms:W3CDTF">2025-08-05T04:12:22Z</dcterms:created>
  <dcterms:modified xsi:type="dcterms:W3CDTF">2025-08-08T05:03:25Z</dcterms:modified>
</cp:coreProperties>
</file>