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1" r:id="rId13"/>
    <p:sldId id="268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A8D5D-8CA9-4E5D-854C-94EF07015864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305AE-00C8-475B-84D5-4AA48A8663C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最後會重合</a:t>
            </a:r>
            <a:r>
              <a:rPr lang="en-US" dirty="0" smtClean="0"/>
              <a:t>(</a:t>
            </a:r>
            <a:r>
              <a:rPr lang="zh-TW" altLang="en-US" dirty="0" smtClean="0"/>
              <a:t>因為莫比烏斯環只有一個面</a:t>
            </a:r>
            <a:r>
              <a:rPr lang="en-US" dirty="0" smtClean="0"/>
              <a:t>)</a:t>
            </a:r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A305AE-00C8-475B-84D5-4AA48A8663C4}" type="slidenum">
              <a:rPr lang="zh-TW" altLang="en-US" smtClean="0"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我們只會得到 </a:t>
            </a:r>
            <a:r>
              <a:rPr lang="en-US" altLang="zh-TW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個長度加倍、寬度變一半的紙環，而且這個紙環還有 </a:t>
            </a:r>
            <a:r>
              <a:rPr lang="en-US" altLang="zh-TW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個小圈圈──也就是說，沿著莫比烏斯環的中線剪開後，它仍然是一個紙環。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A305AE-00C8-475B-84D5-4AA48A8663C4}" type="slidenum">
              <a:rPr lang="zh-TW" altLang="en-US" smtClean="0"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在剪開前莫比烏斯環中間的白色區域，在剪開之後還是一個完整的莫比烏斯環，而塗色區域就和剛才將一個莫比烏斯環剖成兩半的結果一樣。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A305AE-00C8-475B-84D5-4AA48A8663C4}" type="slidenum">
              <a:rPr lang="zh-TW" altLang="en-US" smtClean="0"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B5BDA-8BC8-49C7-97A0-07DAB544B21D}" type="datetimeFigureOut">
              <a:rPr lang="zh-TW" altLang="en-US" smtClean="0"/>
              <a:t>2024/1/22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05F6E-4E61-4088-B98E-4139E19772C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tfo8D3cCr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echnews.tw/2018/11/18/mobius-strip-mathematicians-and-artists-are-amazed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e5eMBHOth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/>
              <a:t>莫比烏斯環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843738" cy="1752600"/>
          </a:xfrm>
        </p:spPr>
        <p:txBody>
          <a:bodyPr>
            <a:noAutofit/>
          </a:bodyPr>
          <a:lstStyle/>
          <a:p>
            <a:r>
              <a:rPr lang="zh-TW" altLang="en-US" sz="3000" b="1" dirty="0">
                <a:solidFill>
                  <a:srgbClr val="0070C0"/>
                </a:solidFill>
              </a:rPr>
              <a:t>愛</a:t>
            </a:r>
            <a:r>
              <a:rPr lang="en-US" sz="3000" b="1" dirty="0">
                <a:solidFill>
                  <a:srgbClr val="0070C0"/>
                </a:solidFill>
              </a:rPr>
              <a:t>=</a:t>
            </a:r>
            <a:r>
              <a:rPr lang="zh-TW" altLang="en-US" sz="3000" b="1" dirty="0">
                <a:solidFill>
                  <a:srgbClr val="0070C0"/>
                </a:solidFill>
              </a:rPr>
              <a:t>相遇</a:t>
            </a:r>
            <a:r>
              <a:rPr lang="en-US" sz="3000" b="1" dirty="0">
                <a:solidFill>
                  <a:srgbClr val="0070C0"/>
                </a:solidFill>
              </a:rPr>
              <a:t>+</a:t>
            </a:r>
            <a:r>
              <a:rPr lang="zh-TW" altLang="en-US" sz="3000" b="1" dirty="0" smtClean="0">
                <a:solidFill>
                  <a:srgbClr val="0070C0"/>
                </a:solidFill>
              </a:rPr>
              <a:t>永恆</a:t>
            </a:r>
            <a:endParaRPr lang="en-US" altLang="zh-TW" sz="3000" b="1" dirty="0" smtClean="0">
              <a:solidFill>
                <a:srgbClr val="0070C0"/>
              </a:solidFill>
            </a:endParaRPr>
          </a:p>
          <a:p>
            <a:r>
              <a:rPr lang="zh-TW" altLang="en-US" sz="3000" b="1" dirty="0" smtClean="0">
                <a:solidFill>
                  <a:srgbClr val="0070C0"/>
                </a:solidFill>
              </a:rPr>
              <a:t>一個</a:t>
            </a:r>
            <a:r>
              <a:rPr lang="zh-TW" altLang="en-US" sz="3000" b="1" dirty="0">
                <a:solidFill>
                  <a:srgbClr val="0070C0"/>
                </a:solidFill>
              </a:rPr>
              <a:t>比「天長地久」還要永恆的存在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進階題：把莫比烏斯環橫切兩刀⋯</a:t>
            </a:r>
            <a:r>
              <a:rPr lang="zh-TW" altLang="en-US" b="1" dirty="0" smtClean="0"/>
              <a:t>⋯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zh-TW" altLang="en-US" dirty="0"/>
              <a:t>沿著莫比烏斯環的中線橫切一刀，我們會得到「帶有 </a:t>
            </a:r>
            <a:r>
              <a:rPr lang="en-US" altLang="zh-TW" dirty="0"/>
              <a:t>2 </a:t>
            </a:r>
            <a:r>
              <a:rPr lang="zh-TW" altLang="en-US" dirty="0"/>
              <a:t>個小圈圈的 </a:t>
            </a:r>
            <a:r>
              <a:rPr lang="en-US" altLang="zh-TW" dirty="0"/>
              <a:t>1 </a:t>
            </a:r>
            <a:r>
              <a:rPr lang="zh-TW" altLang="en-US" dirty="0"/>
              <a:t>個紙環」。如果將一個莫比烏斯環「剖腹」橫切兩刀呢</a:t>
            </a:r>
            <a:r>
              <a:rPr lang="zh-TW" altLang="en-US" dirty="0" smtClean="0"/>
              <a:t>？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答案是，你變出一個「帶有 </a:t>
            </a:r>
            <a:r>
              <a:rPr lang="en-US" altLang="zh-TW" dirty="0" smtClean="0"/>
              <a:t>2 </a:t>
            </a:r>
            <a:r>
              <a:rPr lang="zh-TW" altLang="en-US" dirty="0" smtClean="0"/>
              <a:t>個小圈圈的一個紙環」和另一個紙環套在一起的樣子。也就是說，平常剖腹切兩刀會變成 </a:t>
            </a:r>
            <a:r>
              <a:rPr lang="en-US" altLang="zh-TW" dirty="0" smtClean="0"/>
              <a:t>3 </a:t>
            </a:r>
            <a:r>
              <a:rPr lang="zh-TW" altLang="en-US" dirty="0" smtClean="0"/>
              <a:t>個的環形紙條，換成是莫比烏斯環還是會少一個！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飾品設計的靈感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在莫比烏斯環上，兩個註定相愛的人即使一開始分別站在紙的兩側，只要一直走下去最後還是會相遇，並且無限循環著，甚至比天長地方還要堅貞，這個概念經常被用來設計在飾品上，例如情侶對戒等，把飾品的精神變得特別有意義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莫比烏斯環也能切貝</a:t>
            </a:r>
            <a:r>
              <a:rPr lang="zh-TW" altLang="en-US" b="1" dirty="0" smtClean="0"/>
              <a:t>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https://youtu.be/Ktfo8D3cCr0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介紹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莫比烏斯環是由德國數學天文家莫比烏斯等人發現，這個結構可以用一個紙帶，旋轉半圈再把兩端粘上之後製作出來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  <a:p>
            <a:r>
              <a:rPr lang="zh-TW" altLang="en-US" dirty="0"/>
              <a:t>莫比烏斯環具有一些違反直覺的奇妙性質，當一個人在平面繞了一圈回到原點時，會發現自己上下顛倒，原本在左邊的心臟變成在右邊了。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不管你在哪裡，我們都會相遇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如果是普通的一張紙，背面永遠是背面，而正面永遠是正面，兩者不會有相遇的一天。</a:t>
            </a:r>
          </a:p>
          <a:p>
            <a:r>
              <a:rPr lang="zh-TW" altLang="en-US" dirty="0"/>
              <a:t>但是莫比烏斯環的旋轉相接，就算你認為是站在正面的位置，只要不斷向前走就會繞到背面，平面上任何兩個點都會有相遇的一天。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無限循環，比天長地久更永恆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二十世紀的藝術大師艾雪的創作「紅色螞蟻」在莫比烏斯環上不斷向前爬像是無限符號</a:t>
            </a:r>
            <a:r>
              <a:rPr lang="en-US" dirty="0"/>
              <a:t>∞</a:t>
            </a:r>
            <a:r>
              <a:rPr lang="zh-TW" altLang="en-US" dirty="0"/>
              <a:t>，不斷的循環，看似沒有起點也沒有終點，「無限」正是莫比烏斯環的另一個精神概念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en-US" altLang="zh-TW" dirty="0" smtClean="0">
                <a:hlinkClick r:id="rId2"/>
              </a:rPr>
              <a:t>https://technews.tw/2018/11/18/mobius-strip-mathematicians-and-artists-are-amazed/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相遇</a:t>
            </a:r>
            <a:r>
              <a:rPr lang="en-US" b="1" dirty="0"/>
              <a:t>+</a:t>
            </a:r>
            <a:r>
              <a:rPr lang="zh-TW" altLang="en-US" b="1" dirty="0"/>
              <a:t>無限</a:t>
            </a:r>
            <a:r>
              <a:rPr lang="en-US" b="1" dirty="0"/>
              <a:t>=</a:t>
            </a:r>
            <a:r>
              <a:rPr lang="zh-TW" altLang="en-US" b="1" dirty="0"/>
              <a:t>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莫比烏斯環原本被用來定義數學天文的科學公式，但在精神上，卻有著「相遇」與「無限」的概念，那正是愛的模樣，不管是親情、友情還是愛情，相遇後都有無限可能，生命有限，但愛卻是永恆的。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任務一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利用</a:t>
            </a:r>
            <a:r>
              <a:rPr lang="zh-TW" altLang="en-US" dirty="0"/>
              <a:t>筆沿著紙環開始</a:t>
            </a:r>
            <a:r>
              <a:rPr lang="zh-TW" altLang="en-US" dirty="0" smtClean="0"/>
              <a:t>畫</a:t>
            </a:r>
            <a:endParaRPr lang="en-US" altLang="zh-TW" dirty="0" smtClean="0"/>
          </a:p>
          <a:p>
            <a:pPr algn="ctr">
              <a:buNone/>
            </a:pPr>
            <a:r>
              <a:rPr lang="en-US" altLang="zh-TW" sz="2400" dirty="0" smtClean="0">
                <a:hlinkClick r:id="rId3"/>
              </a:rPr>
              <a:t>https://www.youtube.com/watch?v=1e5eMBHOth8</a:t>
            </a:r>
            <a:endParaRPr lang="en-US" altLang="zh-TW" sz="2400" dirty="0" smtClean="0"/>
          </a:p>
          <a:p>
            <a:pPr algn="ctr">
              <a:buNone/>
            </a:pPr>
            <a:endParaRPr lang="en-US" altLang="zh-TW" sz="2400" dirty="0" smtClean="0"/>
          </a:p>
          <a:p>
            <a:pPr algn="ctr"/>
            <a:endParaRPr lang="zh-TW" altLang="en-US" dirty="0"/>
          </a:p>
        </p:txBody>
      </p:sp>
      <p:pic>
        <p:nvPicPr>
          <p:cNvPr id="4" name="圖片 3" descr="Möbius-strip_yam_01-e154217406378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941" y="2718612"/>
            <a:ext cx="4812637" cy="321071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任務二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zh-TW" altLang="en-US" dirty="0"/>
              <a:t>如果把莫比烏斯環剪開⋯</a:t>
            </a:r>
            <a:r>
              <a:rPr lang="zh-TW" altLang="en-US" dirty="0" smtClean="0"/>
              <a:t>⋯</a:t>
            </a:r>
            <a:endParaRPr lang="en-US" altLang="zh-TW" dirty="0" smtClean="0"/>
          </a:p>
          <a:p>
            <a:pPr algn="ctr"/>
            <a:endParaRPr lang="zh-TW" altLang="en-US" dirty="0"/>
          </a:p>
        </p:txBody>
      </p:sp>
      <p:pic>
        <p:nvPicPr>
          <p:cNvPr id="4" name="圖片 3" descr="Möbius-strip_yam_02-e15421740713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918" y="2357430"/>
            <a:ext cx="5355250" cy="357271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任務三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這次將莫比烏斯環分成 </a:t>
            </a:r>
            <a:r>
              <a:rPr lang="en-US" altLang="zh-TW" dirty="0"/>
              <a:t>3 </a:t>
            </a:r>
            <a:r>
              <a:rPr lang="zh-TW" altLang="en-US" dirty="0"/>
              <a:t>個區域，中間是白色的，兩端則塗成藍色和綠色。當我們沿著莫比烏斯環白色區域和塗色區域的交界，將莫比烏斯環分成 </a:t>
            </a:r>
            <a:r>
              <a:rPr lang="en-US" altLang="zh-TW" dirty="0"/>
              <a:t>3 </a:t>
            </a:r>
            <a:r>
              <a:rPr lang="zh-TW" altLang="en-US" dirty="0"/>
              <a:t>等分</a:t>
            </a:r>
            <a:r>
              <a:rPr lang="zh-TW" altLang="en-US" dirty="0" smtClean="0"/>
              <a:t>後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 descr="Möbius-strip_yam_04-e154217408328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43109" y="2000240"/>
            <a:ext cx="5221308" cy="3483359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69</TotalTime>
  <Words>703</Words>
  <Application>Microsoft Office PowerPoint</Application>
  <PresentationFormat>如螢幕大小 (4:3)</PresentationFormat>
  <Paragraphs>35</Paragraphs>
  <Slides>13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龍騰四海</vt:lpstr>
      <vt:lpstr>莫比烏斯環</vt:lpstr>
      <vt:lpstr>介紹</vt:lpstr>
      <vt:lpstr>不管你在哪裡，我們都會相遇</vt:lpstr>
      <vt:lpstr>無限循環，比天長地久更永恆</vt:lpstr>
      <vt:lpstr>相遇+無限=愛</vt:lpstr>
      <vt:lpstr>任務一</vt:lpstr>
      <vt:lpstr>任務二</vt:lpstr>
      <vt:lpstr>任務三</vt:lpstr>
      <vt:lpstr>投影片 9</vt:lpstr>
      <vt:lpstr>進階題：把莫比烏斯環橫切兩刀⋯⋯</vt:lpstr>
      <vt:lpstr>投影片 11</vt:lpstr>
      <vt:lpstr>飾品設計的靈感</vt:lpstr>
      <vt:lpstr>莫比烏斯環也能切貝果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莫比烏斯環</dc:title>
  <dc:creator>sp</dc:creator>
  <cp:lastModifiedBy>sp</cp:lastModifiedBy>
  <cp:revision>23</cp:revision>
  <dcterms:created xsi:type="dcterms:W3CDTF">2024-01-22T07:57:05Z</dcterms:created>
  <dcterms:modified xsi:type="dcterms:W3CDTF">2024-01-22T09:06:17Z</dcterms:modified>
</cp:coreProperties>
</file>